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147471565" r:id="rId2"/>
    <p:sldId id="2147471566" r:id="rId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484A003-5876-3BC1-ADB4-B4B1D15CC39B}" name="Rachel McCreedy (UK)" initials="" userId="S::rachel.c.mccreedy@pwc.com::4a68c9e3-4f83-4070-aef4-a396ed8cd32e" providerId="AD"/>
  <p188:author id="{7965EE59-BE2A-B353-B51C-49FD25CD305E}" name="Nathan Lomas (UK)" initials="" userId="S::nathan.lomas@pwc.com::b3db53a8-91f1-4c69-bfec-cda1eeff0db5" providerId="AD"/>
  <p188:author id="{EA779C98-3620-845C-BFA9-D2744B53CBF8}" name="Abhijay Jain (UK)" initials="A(" userId="S::abhijay.jain@pwc.com::455897e5-e8b6-4fe8-ab10-08cd21a69301" providerId="AD"/>
  <p188:author id="{CAFD83AF-2B1D-6D03-E93E-036260BD88A5}" name="James Thomas (UK)" initials="" userId="S::james.a.thomas@pwc.com::aa1fd254-9ef7-4c58-844b-f32457ff76fa" providerId="AD"/>
  <p188:author id="{2CA88BB5-3682-0334-2407-B4F90CA5F4E3}" name="Michelle Beardwood (UK)" initials="" userId="S::michelle.beardwood@pwc.com::0ef95fa8-1132-4a96-8b30-789ed8e32c70" providerId="AD"/>
  <p188:author id="{82496FDD-B2C3-7C14-8043-9E8BC7427782}" name="Mark Costa (UK)" initials="" userId="S::mark.costa@pwc.com::8822d4a9-7bee-4d72-a170-1b65ad0453dd" providerId="AD"/>
  <p188:author id="{6A46F1EA-00B6-79C8-95F0-F6B0D4D314FE}" name="Michael Gauer (UK)" initials="M(" userId="S::michael.j.gauer@pwc.com::8687ee1f-e6cb-4b6b-a27c-91b87c17ac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3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007A99-BDEE-406E-9E9E-F44A657C05F9}" type="datetimeFigureOut">
              <a:t>1/18/2026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60BA9-5ADB-420B-8BAC-6C1CDFD15A8F}" type="slidenum">
              <a:t>‹#›</a:t>
            </a:fld>
            <a:endParaRPr lang="en-GB"/>
          </a:p>
        </p:txBody>
      </p:sp>
    </p:spTree>
    <p:extLst>
      <p:ext uri="{BB962C8B-B14F-4D97-AF65-F5344CB8AC3E}">
        <p14:creationId xmlns:p14="http://schemas.microsoft.com/office/powerpoint/2010/main" val="2013653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8C4C564F-54DF-8C5F-8208-487AC945D740}"/>
              </a:ext>
            </a:extLst>
          </p:cNvPr>
          <p:cNvPicPr/>
          <p:nvPr userDrawn="1"/>
        </p:nvPicPr>
        <p:blipFill>
          <a:blip r:embed="rId2" cstate="print">
            <a:extLst>
              <a:ext uri="{28A0092B-C50C-407E-A947-70E740481C1C}">
                <a14:useLocalDpi xmlns:a14="http://schemas.microsoft.com/office/drawing/2010/main"/>
              </a:ext>
            </a:extLst>
          </a:blip>
          <a:srcRect/>
          <a:stretch/>
        </p:blipFill>
        <p:spPr>
          <a:xfrm>
            <a:off x="3049" y="1715"/>
            <a:ext cx="12188951" cy="6856285"/>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399261884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3">
    <p:spTree>
      <p:nvGrpSpPr>
        <p:cNvPr id="1" name=""/>
        <p:cNvGrpSpPr/>
        <p:nvPr/>
      </p:nvGrpSpPr>
      <p:grpSpPr>
        <a:xfrm>
          <a:off x="0" y="0"/>
          <a:ext cx="0" cy="0"/>
          <a:chOff x="0" y="0"/>
          <a:chExt cx="0" cy="0"/>
        </a:xfrm>
      </p:grpSpPr>
      <p:sp>
        <p:nvSpPr>
          <p:cNvPr id="4" name="Picture Placeholder 14">
            <a:extLst>
              <a:ext uri="{FF2B5EF4-FFF2-40B4-BE49-F238E27FC236}">
                <a16:creationId xmlns:a16="http://schemas.microsoft.com/office/drawing/2014/main" id="{50A2C7B7-9D29-E058-E1D5-11CACA152562}"/>
              </a:ext>
              <a:ext uri="{C183D7F6-B498-43B3-948B-1728B52AA6E4}">
                <adec:decorative xmlns:adec="http://schemas.microsoft.com/office/drawing/2017/decorative" val="1"/>
              </a:ext>
            </a:extLst>
          </p:cNvPr>
          <p:cNvSpPr>
            <a:spLocks noGrp="1"/>
          </p:cNvSpPr>
          <p:nvPr>
            <p:ph type="pic" sz="quarter" idx="10"/>
          </p:nvPr>
        </p:nvSpPr>
        <p:spPr>
          <a:xfrm>
            <a:off x="0" y="0"/>
            <a:ext cx="12188951" cy="6858001"/>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402430" y="3372236"/>
            <a:ext cx="5641183" cy="1414180"/>
          </a:xfrm>
        </p:spPr>
        <p:txBody>
          <a:bodyPr anchor="b"/>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10" name="Text Placeholder 9">
            <a:extLst>
              <a:ext uri="{FF2B5EF4-FFF2-40B4-BE49-F238E27FC236}">
                <a16:creationId xmlns:a16="http://schemas.microsoft.com/office/drawing/2014/main" id="{8BF9F556-4510-F7DD-B333-C401D75BD796}"/>
              </a:ext>
            </a:extLst>
          </p:cNvPr>
          <p:cNvSpPr>
            <a:spLocks noGrp="1"/>
          </p:cNvSpPr>
          <p:nvPr>
            <p:ph type="body" sz="quarter" idx="11"/>
          </p:nvPr>
        </p:nvSpPr>
        <p:spPr>
          <a:xfrm>
            <a:off x="402432" y="5029715"/>
            <a:ext cx="5641182" cy="990083"/>
          </a:xfrm>
        </p:spPr>
        <p:txBody>
          <a:bodyPr/>
          <a:lstStyle>
            <a:lvl1pPr>
              <a:defRPr sz="1300" b="0">
                <a:latin typeface="+mj-lt"/>
              </a:defRPr>
            </a:lvl1pPr>
          </a:lstStyle>
          <a:p>
            <a:pPr lvl="0"/>
            <a:r>
              <a:rPr lang="en-US"/>
              <a:t>Click to edit Master text styles</a:t>
            </a:r>
          </a:p>
        </p:txBody>
      </p:sp>
      <p:sp>
        <p:nvSpPr>
          <p:cNvPr id="16" name="Text Placeholder 15">
            <a:extLst>
              <a:ext uri="{FF2B5EF4-FFF2-40B4-BE49-F238E27FC236}">
                <a16:creationId xmlns:a16="http://schemas.microsoft.com/office/drawing/2014/main" id="{AFBC73D5-BBD4-6DEA-ABD4-C7C99DE36B66}"/>
              </a:ext>
            </a:extLst>
          </p:cNvPr>
          <p:cNvSpPr>
            <a:spLocks noGrp="1"/>
          </p:cNvSpPr>
          <p:nvPr>
            <p:ph type="body" sz="quarter" idx="12" hasCustomPrompt="1"/>
          </p:nvPr>
        </p:nvSpPr>
        <p:spPr>
          <a:xfrm>
            <a:off x="394728" y="6501384"/>
            <a:ext cx="365760" cy="161583"/>
          </a:xfrm>
        </p:spPr>
        <p:txBody>
          <a:bodyPr>
            <a:noAutofit/>
          </a:bodyPr>
          <a:lstStyle>
            <a:lvl1pPr>
              <a:defRPr sz="1050"/>
            </a:lvl1pPr>
          </a:lstStyle>
          <a:p>
            <a:pPr lvl="0"/>
            <a:r>
              <a:rPr lang="en-US"/>
              <a:t>PwC</a:t>
            </a:r>
          </a:p>
        </p:txBody>
      </p:sp>
      <p:sp>
        <p:nvSpPr>
          <p:cNvPr id="7" name="Footer Placeholder 4">
            <a:extLst>
              <a:ext uri="{FF2B5EF4-FFF2-40B4-BE49-F238E27FC236}">
                <a16:creationId xmlns:a16="http://schemas.microsoft.com/office/drawing/2014/main" id="{F14AAF1B-63A7-87FB-CF3E-274298F4B36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6EDDF0F-F4F8-2669-FD63-410B84DD24E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18638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7531331"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8077199" y="919162"/>
            <a:ext cx="3712881" cy="1938337"/>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8077199" y="2971800"/>
            <a:ext cx="3724275" cy="2967038"/>
          </a:xfrm>
        </p:spPr>
        <p:txBody>
          <a:bodyPr/>
          <a:lstStyle>
            <a:lvl1pPr>
              <a:lnSpc>
                <a:spcPct val="125000"/>
              </a:lnSpc>
              <a:defRPr sz="1600" b="0">
                <a:latin typeface="+mj-lt"/>
              </a:defRPr>
            </a:lvl1pPr>
            <a:lvl2pPr marL="166688" indent="0">
              <a:defRPr/>
            </a:lvl2pPr>
            <a:lvl3pPr marL="346075" indent="0">
              <a:buNone/>
              <a:defRPr/>
            </a:lvl3pPr>
            <a:lvl4pPr marL="512763" indent="0">
              <a:buNone/>
              <a:defRPr/>
            </a:lvl4pPr>
            <a:lvl5pPr marL="69215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630559"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8077199" y="6501384"/>
            <a:ext cx="32004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676282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Lst>
          </p:cNvPr>
          <p:cNvSpPr>
            <a:spLocks noGrp="1"/>
          </p:cNvSpPr>
          <p:nvPr>
            <p:ph type="pic" sz="quarter" idx="11"/>
          </p:nvPr>
        </p:nvSpPr>
        <p:spPr>
          <a:xfrm>
            <a:off x="-1" y="0"/>
            <a:ext cx="6620719"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7118351" y="919162"/>
            <a:ext cx="4671730" cy="1938337"/>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7118351" y="2971800"/>
            <a:ext cx="4671729" cy="2967038"/>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7118351"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7569600" y="6501384"/>
            <a:ext cx="365760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2896579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5648448"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6169488" y="400051"/>
            <a:ext cx="5632168"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6169488" y="1946275"/>
            <a:ext cx="5632167"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501384"/>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501384"/>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090267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Photo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2" y="0"/>
            <a:ext cx="4676174" cy="6858000"/>
          </a:xfrm>
          <a:solidFill>
            <a:schemeClr val="bg2"/>
          </a:solidFill>
        </p:spPr>
        <p:txBody>
          <a:bodyPr tIns="1554480"/>
          <a:lstStyle>
            <a:lvl1pPr algn="ctr">
              <a:defRPr/>
            </a:lvl1pPr>
          </a:lstStyle>
          <a:p>
            <a:r>
              <a:rPr lang="en-US"/>
              <a:t>Click icon to add picture</a:t>
            </a:r>
          </a:p>
        </p:txBody>
      </p:sp>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5199063" y="400051"/>
            <a:ext cx="6602593" cy="917574"/>
          </a:xfrm>
        </p:spPr>
        <p:txBody>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4" y="1946275"/>
            <a:ext cx="6602592" cy="3992563"/>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66FD55F7-3664-B826-100E-876C20C01969}"/>
              </a:ext>
            </a:extLst>
          </p:cNvPr>
          <p:cNvSpPr txBox="1"/>
          <p:nvPr userDrawn="1"/>
        </p:nvSpPr>
        <p:spPr>
          <a:xfrm>
            <a:off x="6157913"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6" name="Footer Placeholder 4">
            <a:extLst>
              <a:ext uri="{FF2B5EF4-FFF2-40B4-BE49-F238E27FC236}">
                <a16:creationId xmlns:a16="http://schemas.microsoft.com/office/drawing/2014/main" id="{14885F81-E071-1548-5442-718A5D278509}"/>
              </a:ext>
            </a:extLst>
          </p:cNvPr>
          <p:cNvSpPr>
            <a:spLocks noGrp="1"/>
          </p:cNvSpPr>
          <p:nvPr>
            <p:ph type="ftr" sz="quarter" idx="3"/>
          </p:nvPr>
        </p:nvSpPr>
        <p:spPr>
          <a:xfrm>
            <a:off x="6640116" y="6497441"/>
            <a:ext cx="4663440"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2" name="Slide Number Placeholder 13">
            <a:extLst>
              <a:ext uri="{FF2B5EF4-FFF2-40B4-BE49-F238E27FC236}">
                <a16:creationId xmlns:a16="http://schemas.microsoft.com/office/drawing/2014/main" id="{3BE7552A-3D06-4BDA-8BCC-BB2CCD97B45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742257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hoto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01920" y="400051"/>
            <a:ext cx="4274253" cy="1428750"/>
          </a:xfrm>
        </p:spPr>
        <p:txBody>
          <a:bodyPr/>
          <a:lstStyle>
            <a:lvl1pPr>
              <a:defRPr sz="4000"/>
            </a:lvl1pPr>
          </a:lstStyle>
          <a:p>
            <a:r>
              <a:rPr lang="en-US"/>
              <a:t>Click to edit Master title style</a:t>
            </a:r>
          </a:p>
        </p:txBody>
      </p:sp>
      <p:sp>
        <p:nvSpPr>
          <p:cNvPr id="8" name="Picture Placeholder 14">
            <a:extLst>
              <a:ext uri="{FF2B5EF4-FFF2-40B4-BE49-F238E27FC236}">
                <a16:creationId xmlns:a16="http://schemas.microsoft.com/office/drawing/2014/main" id="{239A05D4-BAD9-49A7-3229-41686BA7F455}"/>
              </a:ext>
              <a:ext uri="{C183D7F6-B498-43B3-948B-1728B52AA6E4}">
                <adec:decorative xmlns:adec="http://schemas.microsoft.com/office/drawing/2017/decorative" val="1"/>
              </a:ext>
            </a:extLst>
          </p:cNvPr>
          <p:cNvSpPr>
            <a:spLocks noGrp="1"/>
          </p:cNvSpPr>
          <p:nvPr>
            <p:ph type="pic" sz="quarter" idx="11"/>
          </p:nvPr>
        </p:nvSpPr>
        <p:spPr>
          <a:xfrm>
            <a:off x="401920" y="1956003"/>
            <a:ext cx="4274253" cy="3982835"/>
          </a:xfrm>
          <a:solidFill>
            <a:schemeClr val="bg2"/>
          </a:solidFill>
        </p:spPr>
        <p:txBody>
          <a:bodyPr tIns="1554480"/>
          <a:lstStyle>
            <a:lvl1pPr algn="ctr">
              <a:defRPr/>
            </a:lvl1pPr>
          </a:lstStyle>
          <a:p>
            <a:r>
              <a:rPr lang="en-US"/>
              <a:t>Click icon to add picture</a:t>
            </a:r>
          </a:p>
        </p:txBody>
      </p:sp>
      <p:sp>
        <p:nvSpPr>
          <p:cNvPr id="3" name="Content Placeholder 2">
            <a:extLst>
              <a:ext uri="{FF2B5EF4-FFF2-40B4-BE49-F238E27FC236}">
                <a16:creationId xmlns:a16="http://schemas.microsoft.com/office/drawing/2014/main" id="{9D3BCDA1-5DA8-C359-F2B1-BC10C803662B}"/>
              </a:ext>
            </a:extLst>
          </p:cNvPr>
          <p:cNvSpPr>
            <a:spLocks noGrp="1"/>
          </p:cNvSpPr>
          <p:nvPr>
            <p:ph idx="1"/>
          </p:nvPr>
        </p:nvSpPr>
        <p:spPr>
          <a:xfrm>
            <a:off x="5199063" y="400051"/>
            <a:ext cx="6591017" cy="5538787"/>
          </a:xfrm>
        </p:spPr>
        <p:txBody>
          <a:bodyPr/>
          <a:lstStyle>
            <a:lvl1pPr marL="166688" indent="-166688">
              <a:lnSpc>
                <a:spcPct val="125000"/>
              </a:lnSpc>
              <a:buFont typeface="Arial" panose="020B0604020202020204" pitchFamily="34" charset="0"/>
              <a:buChar char="•"/>
              <a:defRPr sz="1600" b="0">
                <a:latin typeface="+mj-lt"/>
              </a:defRPr>
            </a:lvl1pPr>
            <a:lvl2pPr marL="346075" indent="-179388">
              <a:buFont typeface="Georgia" panose="02040502050405020303" pitchFamily="18" charset="0"/>
              <a:buChar char="–"/>
              <a:defRPr/>
            </a:lvl2pPr>
            <a:lvl3pPr marL="512763" indent="-166688">
              <a:defRPr/>
            </a:lvl3pPr>
            <a:lvl4pPr marL="692150" indent="-179388">
              <a:defRPr/>
            </a:lvl4pPr>
            <a:lvl5pPr marL="858838" indent="-1666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a:extLst>
              <a:ext uri="{FF2B5EF4-FFF2-40B4-BE49-F238E27FC236}">
                <a16:creationId xmlns:a16="http://schemas.microsoft.com/office/drawing/2014/main" id="{E38019E0-279D-A4EC-36F3-E0B1A717FCF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8872EE6-00EE-7E3B-FF0A-4031AD0A1F4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0772111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9173"/>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5209696" y="794063"/>
            <a:ext cx="6589884" cy="3328416"/>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65C0038A-3A68-0DB9-64FC-6F889D75D38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97BC8435-1364-314D-C920-74E9DEDB1E4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371857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4" name="Footer Placeholder 4">
            <a:extLst>
              <a:ext uri="{FF2B5EF4-FFF2-40B4-BE49-F238E27FC236}">
                <a16:creationId xmlns:a16="http://schemas.microsoft.com/office/drawing/2014/main" id="{EE189DEE-6989-9A74-BDE8-CA73B91086F4}"/>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6DE5500C-FE6E-579B-63C3-09F6ADCF909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Text Placeholder 8">
            <a:extLst>
              <a:ext uri="{FF2B5EF4-FFF2-40B4-BE49-F238E27FC236}">
                <a16:creationId xmlns:a16="http://schemas.microsoft.com/office/drawing/2014/main" id="{DD78BEAF-F2F8-DC26-B864-8F8182138069}"/>
              </a:ext>
            </a:extLst>
          </p:cNvPr>
          <p:cNvSpPr>
            <a:spLocks noGrp="1"/>
          </p:cNvSpPr>
          <p:nvPr>
            <p:ph type="body" sz="quarter" idx="12"/>
          </p:nvPr>
        </p:nvSpPr>
        <p:spPr>
          <a:xfrm>
            <a:off x="5209696" y="786384"/>
            <a:ext cx="5754687" cy="3195638"/>
          </a:xfrm>
        </p:spPr>
        <p:txBody>
          <a:bodyPr tIns="73152"/>
          <a:lstStyle>
            <a:lvl1pPr marL="647700" indent="-552450">
              <a:lnSpc>
                <a:spcPct val="100000"/>
              </a:lnSpc>
              <a:spcBef>
                <a:spcPts val="500"/>
              </a:spcBef>
              <a:spcAft>
                <a:spcPts val="500"/>
              </a:spcAft>
              <a:tabLst/>
              <a:defRPr sz="2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17036844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7" name="Table Placeholder 6">
            <a:extLst>
              <a:ext uri="{FF2B5EF4-FFF2-40B4-BE49-F238E27FC236}">
                <a16:creationId xmlns:a16="http://schemas.microsoft.com/office/drawing/2014/main" id="{D73A66C0-F670-A68E-E8AB-864BA888682B}"/>
              </a:ext>
            </a:extLst>
          </p:cNvPr>
          <p:cNvSpPr>
            <a:spLocks noGrp="1"/>
          </p:cNvSpPr>
          <p:nvPr>
            <p:ph type="tbl" sz="quarter" idx="10"/>
          </p:nvPr>
        </p:nvSpPr>
        <p:spPr>
          <a:xfrm>
            <a:off x="3177701" y="818982"/>
            <a:ext cx="4324869" cy="2685354"/>
          </a:xfrm>
        </p:spPr>
        <p:txBody>
          <a:bodyPr tIns="457200"/>
          <a:lstStyle>
            <a:lvl1pPr algn="ctr">
              <a:defRPr sz="1800"/>
            </a:lvl1pPr>
          </a:lstStyle>
          <a:p>
            <a:r>
              <a:rPr lang="en-US"/>
              <a:t>Click icon to add table</a:t>
            </a:r>
          </a:p>
        </p:txBody>
      </p:sp>
      <p:sp>
        <p:nvSpPr>
          <p:cNvPr id="6" name="Table Placeholder 6">
            <a:extLst>
              <a:ext uri="{FF2B5EF4-FFF2-40B4-BE49-F238E27FC236}">
                <a16:creationId xmlns:a16="http://schemas.microsoft.com/office/drawing/2014/main" id="{CE0852A2-F289-0299-38DA-54988A9CF403}"/>
              </a:ext>
            </a:extLst>
          </p:cNvPr>
          <p:cNvSpPr>
            <a:spLocks noGrp="1"/>
          </p:cNvSpPr>
          <p:nvPr>
            <p:ph type="tbl" sz="quarter" idx="11"/>
          </p:nvPr>
        </p:nvSpPr>
        <p:spPr>
          <a:xfrm>
            <a:off x="7711065" y="818982"/>
            <a:ext cx="4324869" cy="2685354"/>
          </a:xfrm>
        </p:spPr>
        <p:txBody>
          <a:bodyPr tIns="457200"/>
          <a:lstStyle>
            <a:lvl1pPr algn="ctr">
              <a:defRPr sz="1800"/>
            </a:lvl1pPr>
          </a:lstStyle>
          <a:p>
            <a:r>
              <a:rPr lang="en-US"/>
              <a:t>Click icon to add table</a:t>
            </a:r>
          </a:p>
        </p:txBody>
      </p:sp>
      <p:sp>
        <p:nvSpPr>
          <p:cNvPr id="3" name="Footer Placeholder 4">
            <a:extLst>
              <a:ext uri="{FF2B5EF4-FFF2-40B4-BE49-F238E27FC236}">
                <a16:creationId xmlns:a16="http://schemas.microsoft.com/office/drawing/2014/main" id="{8D3D9662-5F2D-57D9-7407-78275144A67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417BEBC1-805D-DD3E-7FB7-E733D35B8E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29765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4">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A14-ADD8-5266-1DE1-0BDFE2DFE348}"/>
              </a:ext>
            </a:extLst>
          </p:cNvPr>
          <p:cNvSpPr>
            <a:spLocks noGrp="1"/>
          </p:cNvSpPr>
          <p:nvPr>
            <p:ph type="title"/>
          </p:nvPr>
        </p:nvSpPr>
        <p:spPr>
          <a:xfrm>
            <a:off x="403052" y="2697480"/>
            <a:ext cx="4182718" cy="2492990"/>
          </a:xfrm>
        </p:spPr>
        <p:txBody>
          <a:bodyPr wrap="square" anchor="b" anchorCtr="0">
            <a:spAutoFit/>
          </a:bodyPr>
          <a:lstStyle>
            <a:lvl1pPr>
              <a:defRPr sz="6000" b="0">
                <a:solidFill>
                  <a:schemeClr val="tx1"/>
                </a:solidFill>
              </a:defRPr>
            </a:lvl1pPr>
          </a:lstStyle>
          <a:p>
            <a:r>
              <a:rPr lang="en-US"/>
              <a:t>Click to edit Master title style</a:t>
            </a:r>
          </a:p>
        </p:txBody>
      </p:sp>
      <p:sp>
        <p:nvSpPr>
          <p:cNvPr id="3" name="Footer Placeholder 4">
            <a:extLst>
              <a:ext uri="{FF2B5EF4-FFF2-40B4-BE49-F238E27FC236}">
                <a16:creationId xmlns:a16="http://schemas.microsoft.com/office/drawing/2014/main" id="{0EEDD237-2AD5-3154-E113-01E98DC0986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3079065-EEA7-BD3F-374F-2BD4FA17413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3" name="Text Placeholder 8">
            <a:extLst>
              <a:ext uri="{FF2B5EF4-FFF2-40B4-BE49-F238E27FC236}">
                <a16:creationId xmlns:a16="http://schemas.microsoft.com/office/drawing/2014/main" id="{D9EB10B1-191A-630B-CAE5-F7CB250CA41E}"/>
              </a:ext>
            </a:extLst>
          </p:cNvPr>
          <p:cNvSpPr>
            <a:spLocks noGrp="1"/>
          </p:cNvSpPr>
          <p:nvPr>
            <p:ph type="body" sz="quarter" idx="12"/>
          </p:nvPr>
        </p:nvSpPr>
        <p:spPr>
          <a:xfrm>
            <a:off x="3281363" y="917575"/>
            <a:ext cx="4224722" cy="2589534"/>
          </a:xfrm>
        </p:spPr>
        <p:txBody>
          <a:bodyPr lIns="91440"/>
          <a:lstStyle>
            <a:lvl1pPr marL="292608" indent="-573088">
              <a:lnSpc>
                <a:spcPct val="100000"/>
              </a:lnSpc>
              <a:spcBef>
                <a:spcPts val="700"/>
              </a:spcBef>
              <a:spcAft>
                <a:spcPts val="700"/>
              </a:spcAft>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
        <p:nvSpPr>
          <p:cNvPr id="16" name="Text Placeholder 8">
            <a:extLst>
              <a:ext uri="{FF2B5EF4-FFF2-40B4-BE49-F238E27FC236}">
                <a16:creationId xmlns:a16="http://schemas.microsoft.com/office/drawing/2014/main" id="{FB735FB7-5411-F2F1-D974-F773B1B8360F}"/>
              </a:ext>
            </a:extLst>
          </p:cNvPr>
          <p:cNvSpPr>
            <a:spLocks noGrp="1"/>
          </p:cNvSpPr>
          <p:nvPr>
            <p:ph type="body" sz="quarter" idx="13"/>
          </p:nvPr>
        </p:nvSpPr>
        <p:spPr>
          <a:xfrm>
            <a:off x="7708392" y="917575"/>
            <a:ext cx="4224722" cy="2589534"/>
          </a:xfrm>
        </p:spPr>
        <p:txBody>
          <a:bodyPr lIns="91440"/>
          <a:lstStyle>
            <a:lvl1pPr marL="393192" indent="-676656">
              <a:lnSpc>
                <a:spcPct val="100000"/>
              </a:lnSpc>
              <a:spcBef>
                <a:spcPts val="700"/>
              </a:spcBef>
              <a:spcAft>
                <a:spcPts val="700"/>
              </a:spcAft>
              <a:tabLst>
                <a:tab pos="225425" algn="r"/>
              </a:tabLst>
              <a:defRPr sz="1800" b="0">
                <a:latin typeface="+mj-lt"/>
              </a:defRPr>
            </a:lvl1pPr>
            <a:lvl2pPr marL="690563" indent="-573088">
              <a:lnSpc>
                <a:spcPct val="100000"/>
              </a:lnSpc>
              <a:spcBef>
                <a:spcPts val="0"/>
              </a:spcBef>
              <a:spcAft>
                <a:spcPts val="0"/>
              </a:spcAft>
              <a:tabLst/>
              <a:defRPr sz="2800"/>
            </a:lvl2pPr>
          </a:lstStyle>
          <a:p>
            <a:pPr lvl="0"/>
            <a:r>
              <a:rPr lang="en-US"/>
              <a:t>Click to edit Master text styles</a:t>
            </a:r>
          </a:p>
        </p:txBody>
      </p:sp>
    </p:spTree>
    <p:extLst>
      <p:ext uri="{BB962C8B-B14F-4D97-AF65-F5344CB8AC3E}">
        <p14:creationId xmlns:p14="http://schemas.microsoft.com/office/powerpoint/2010/main" val="271251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5E0745CB-2FF7-A852-6865-A8F426EE1202}"/>
              </a:ext>
            </a:extLst>
          </p:cNvPr>
          <p:cNvSpPr>
            <a:spLocks noGrp="1"/>
          </p:cNvSpPr>
          <p:nvPr>
            <p:ph type="pic" sz="quarter" idx="10" hasCustomPrompt="1"/>
          </p:nvPr>
        </p:nvSpPr>
        <p:spPr>
          <a:xfrm>
            <a:off x="0" y="0"/>
            <a:ext cx="12192000" cy="6858000"/>
          </a:xfrm>
          <a:solidFill>
            <a:schemeClr val="bg2"/>
          </a:solidFill>
        </p:spPr>
        <p:txBody>
          <a:bodyPr anchor="ctr"/>
          <a:lstStyle>
            <a:lvl1pPr algn="ctr">
              <a:defRPr/>
            </a:lvl1pPr>
          </a:lstStyle>
          <a:p>
            <a:r>
              <a:rPr lang="en-US"/>
              <a:t>Click icon to add cover image</a:t>
            </a:r>
          </a:p>
          <a:p>
            <a:endParaRPr lang="en-US"/>
          </a:p>
        </p:txBody>
      </p:sp>
      <p:sp>
        <p:nvSpPr>
          <p:cNvPr id="2" name="Title 1">
            <a:extLst>
              <a:ext uri="{FF2B5EF4-FFF2-40B4-BE49-F238E27FC236}">
                <a16:creationId xmlns:a16="http://schemas.microsoft.com/office/drawing/2014/main" id="{5AEF2F32-23D2-85EF-3071-5C6939DCE4A4}"/>
              </a:ext>
            </a:extLst>
          </p:cNvPr>
          <p:cNvSpPr>
            <a:spLocks noGrp="1"/>
          </p:cNvSpPr>
          <p:nvPr>
            <p:ph type="ctrTitle"/>
          </p:nvPr>
        </p:nvSpPr>
        <p:spPr>
          <a:xfrm>
            <a:off x="401904" y="1963495"/>
            <a:ext cx="5664555" cy="1828800"/>
          </a:xfrm>
        </p:spPr>
        <p:txBody>
          <a:bodyPr anchor="t" anchorCtr="0"/>
          <a:lstStyle>
            <a:lvl1pPr algn="l">
              <a:lnSpc>
                <a:spcPct val="80000"/>
              </a:lnSpc>
              <a:spcBef>
                <a:spcPts val="1400"/>
              </a:spcBef>
              <a:defRPr sz="4800" b="0"/>
            </a:lvl1pPr>
          </a:lstStyle>
          <a:p>
            <a:r>
              <a:rPr lang="en-US"/>
              <a:t>Click to edit Master title style</a:t>
            </a:r>
          </a:p>
        </p:txBody>
      </p:sp>
      <p:sp>
        <p:nvSpPr>
          <p:cNvPr id="5" name="Subtitle 2">
            <a:extLst>
              <a:ext uri="{FF2B5EF4-FFF2-40B4-BE49-F238E27FC236}">
                <a16:creationId xmlns:a16="http://schemas.microsoft.com/office/drawing/2014/main" id="{98AB6ED3-C5F6-877C-DAED-BEF7F304594B}"/>
              </a:ext>
            </a:extLst>
          </p:cNvPr>
          <p:cNvSpPr>
            <a:spLocks noGrp="1"/>
          </p:cNvSpPr>
          <p:nvPr>
            <p:ph type="subTitle" idx="1" hasCustomPrompt="1"/>
          </p:nvPr>
        </p:nvSpPr>
        <p:spPr>
          <a:xfrm>
            <a:off x="401903" y="6054487"/>
            <a:ext cx="4684447" cy="453228"/>
          </a:xfrm>
        </p:spPr>
        <p:txBody>
          <a:bodyPr/>
          <a:lstStyle>
            <a:lvl1pPr marL="0" indent="0" algn="l">
              <a:lnSpc>
                <a:spcPct val="100000"/>
              </a:lnSpc>
              <a:spcBef>
                <a:spcPts val="100"/>
              </a:spcBef>
              <a:spcAft>
                <a:spcPts val="0"/>
              </a:spcAft>
              <a:buNone/>
              <a:defRPr sz="1400" b="0"/>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style</a:t>
            </a:r>
          </a:p>
        </p:txBody>
      </p:sp>
      <p:pic>
        <p:nvPicPr>
          <p:cNvPr id="14" name="Graphic 13">
            <a:extLst>
              <a:ext uri="{FF2B5EF4-FFF2-40B4-BE49-F238E27FC236}">
                <a16:creationId xmlns:a16="http://schemas.microsoft.com/office/drawing/2014/main" id="{FB11A3AB-4A69-E082-016E-71E34537136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03391" y="383381"/>
            <a:ext cx="1064007" cy="517902"/>
          </a:xfrm>
          <a:prstGeom prst="rect">
            <a:avLst/>
          </a:prstGeom>
        </p:spPr>
      </p:pic>
    </p:spTree>
    <p:extLst>
      <p:ext uri="{BB962C8B-B14F-4D97-AF65-F5344CB8AC3E}">
        <p14:creationId xmlns:p14="http://schemas.microsoft.com/office/powerpoint/2010/main" val="2821426171"/>
      </p:ext>
    </p:extLst>
  </p:cSld>
  <p:clrMapOvr>
    <a:masterClrMapping/>
  </p:clrMapOvr>
  <p:extLst>
    <p:ext uri="{DCECCB84-F9BA-43D5-87BE-67443E8EF086}">
      <p15:sldGuideLst xmlns:p15="http://schemas.microsoft.com/office/powerpoint/2012/main">
        <p15:guide id="9" orient="horz" pos="21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6"/>
            <a:ext cx="6606383" cy="129539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6606383" cy="400050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C6EFB28-C390-D7A6-7D24-D312EAB546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0DF1CAE-AD0F-3704-E516-EFF052A2880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572818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6" y="402336"/>
            <a:ext cx="11403809" cy="946148"/>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A861B7B6-46DE-D3F1-62FD-E7B058FA4F47}"/>
              </a:ext>
            </a:extLst>
          </p:cNvPr>
          <p:cNvSpPr>
            <a:spLocks noGrp="1"/>
          </p:cNvSpPr>
          <p:nvPr>
            <p:ph idx="1"/>
          </p:nvPr>
        </p:nvSpPr>
        <p:spPr>
          <a:xfrm>
            <a:off x="4129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6166005" y="1946276"/>
            <a:ext cx="4673445" cy="3992562"/>
          </a:xfrm>
        </p:spPr>
        <p:txBody>
          <a:bodyPr/>
          <a:lstStyle>
            <a:lvl1pPr>
              <a:spcAft>
                <a:spcPts val="1200"/>
              </a:spcAft>
              <a:defRPr sz="15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B51044C-932D-8FC3-B3AB-1F32819D387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A24DD9E3-0BCC-FF96-2B5A-1C600C721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005702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with Imag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8" y="3492184"/>
            <a:ext cx="3840957" cy="2454594"/>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4510882"/>
          </a:xfrm>
          <a:solidFill>
            <a:schemeClr val="bg2"/>
          </a:solidFill>
        </p:spPr>
        <p:txBody>
          <a:bodyPr tIns="155448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BFFD3C8C-DE95-11CF-E112-F1CDEBBBAF20}"/>
              </a:ext>
            </a:extLst>
          </p:cNvPr>
          <p:cNvSpPr>
            <a:spLocks noGrp="1"/>
          </p:cNvSpPr>
          <p:nvPr>
            <p:ph idx="10"/>
          </p:nvPr>
        </p:nvSpPr>
        <p:spPr>
          <a:xfrm>
            <a:off x="9037638" y="371478"/>
            <a:ext cx="2514282"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DF56AB70-B001-F407-DDA0-8274B08150B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B0E27A5-BC84-EBC4-82C5-E8CF838E435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9100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with Two Images">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161467A-7063-86D7-24E8-072DC8FE58E7}"/>
              </a:ext>
            </a:extLst>
          </p:cNvPr>
          <p:cNvSpPr>
            <a:spLocks noGrp="1"/>
          </p:cNvSpPr>
          <p:nvPr>
            <p:ph type="title"/>
          </p:nvPr>
        </p:nvSpPr>
        <p:spPr>
          <a:xfrm>
            <a:off x="397667" y="402336"/>
            <a:ext cx="3840958" cy="5566886"/>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5201444" y="402432"/>
            <a:ext cx="3649948" cy="2455068"/>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9037637" y="371478"/>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5201444" y="2977040"/>
            <a:ext cx="3649948" cy="2455068"/>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9037637" y="2977040"/>
            <a:ext cx="2514283" cy="2486022"/>
          </a:xfrm>
        </p:spPr>
        <p:txBody>
          <a:bodyPr/>
          <a:lstStyle>
            <a:lvl1pPr>
              <a:spcAft>
                <a:spcPts val="1200"/>
              </a:spcAft>
              <a:defRPr lang="en-US" sz="1500" b="1" kern="1200" dirty="0" smtClean="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60C2534F-0DED-9179-1BA0-BA7BBA63E4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C21211E5-4A9D-2EA5-349A-BFEBB51D88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27448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ntent Four Images Matrix ">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F9B4C70A-448E-FF82-4DED-5DB3D9F57437}"/>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A843832-4448-8151-AB96-D139EF4338B9}"/>
              </a:ext>
              <a:ext uri="{C183D7F6-B498-43B3-948B-1728B52AA6E4}">
                <adec:decorative xmlns:adec="http://schemas.microsoft.com/office/drawing/2017/decorative" val="1"/>
              </a:ext>
            </a:extLst>
          </p:cNvPr>
          <p:cNvSpPr>
            <a:spLocks noGrp="1"/>
          </p:cNvSpPr>
          <p:nvPr>
            <p:ph type="pic" sz="quarter" idx="11"/>
          </p:nvPr>
        </p:nvSpPr>
        <p:spPr>
          <a:xfrm>
            <a:off x="402831" y="1431438"/>
            <a:ext cx="2657075" cy="1938825"/>
          </a:xfrm>
          <a:solidFill>
            <a:schemeClr val="bg2"/>
          </a:solidFill>
        </p:spPr>
        <p:txBody>
          <a:bodyPr tIns="73152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F42546D2-619E-D256-A62A-62019DAA4778}"/>
              </a:ext>
            </a:extLst>
          </p:cNvPr>
          <p:cNvSpPr>
            <a:spLocks noGrp="1"/>
          </p:cNvSpPr>
          <p:nvPr>
            <p:ph idx="10"/>
          </p:nvPr>
        </p:nvSpPr>
        <p:spPr>
          <a:xfrm>
            <a:off x="3281363" y="1421451"/>
            <a:ext cx="2514283" cy="1938812"/>
          </a:xfrm>
        </p:spPr>
        <p:txBody>
          <a:bodyPr/>
          <a:lstStyle>
            <a:lvl1pPr>
              <a:lnSpc>
                <a:spcPct val="100000"/>
              </a:lnSpc>
              <a:spcAft>
                <a:spcPts val="1200"/>
              </a:spcAft>
              <a:defRPr sz="1500" b="1"/>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p:txBody>
      </p:sp>
      <p:sp>
        <p:nvSpPr>
          <p:cNvPr id="7" name="Picture Placeholder 14">
            <a:extLst>
              <a:ext uri="{FF2B5EF4-FFF2-40B4-BE49-F238E27FC236}">
                <a16:creationId xmlns:a16="http://schemas.microsoft.com/office/drawing/2014/main" id="{51EE832E-3DC6-D6FD-08F2-B144435DFC42}"/>
              </a:ext>
              <a:ext uri="{C183D7F6-B498-43B3-948B-1728B52AA6E4}">
                <adec:decorative xmlns:adec="http://schemas.microsoft.com/office/drawing/2017/decorative" val="1"/>
              </a:ext>
            </a:extLst>
          </p:cNvPr>
          <p:cNvSpPr>
            <a:spLocks noGrp="1"/>
          </p:cNvSpPr>
          <p:nvPr>
            <p:ph type="pic" sz="quarter" idx="12"/>
          </p:nvPr>
        </p:nvSpPr>
        <p:spPr>
          <a:xfrm>
            <a:off x="402831" y="3486944"/>
            <a:ext cx="2657075" cy="1938825"/>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AF6631A4-F894-4AFF-B75F-0AABD9BAEA0B}"/>
              </a:ext>
            </a:extLst>
          </p:cNvPr>
          <p:cNvSpPr>
            <a:spLocks noGrp="1"/>
          </p:cNvSpPr>
          <p:nvPr>
            <p:ph idx="13"/>
          </p:nvPr>
        </p:nvSpPr>
        <p:spPr>
          <a:xfrm>
            <a:off x="3281363"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9" name="Picture Placeholder 14">
            <a:extLst>
              <a:ext uri="{FF2B5EF4-FFF2-40B4-BE49-F238E27FC236}">
                <a16:creationId xmlns:a16="http://schemas.microsoft.com/office/drawing/2014/main" id="{BF7E05F9-3B71-A92F-C27D-3EA7295545BA}"/>
              </a:ext>
              <a:ext uri="{C183D7F6-B498-43B3-948B-1728B52AA6E4}">
                <adec:decorative xmlns:adec="http://schemas.microsoft.com/office/drawing/2017/decorative" val="1"/>
              </a:ext>
            </a:extLst>
          </p:cNvPr>
          <p:cNvSpPr>
            <a:spLocks noGrp="1"/>
          </p:cNvSpPr>
          <p:nvPr>
            <p:ph type="pic" sz="quarter" idx="14"/>
          </p:nvPr>
        </p:nvSpPr>
        <p:spPr>
          <a:xfrm>
            <a:off x="6160294" y="1431438"/>
            <a:ext cx="2657075" cy="1938825"/>
          </a:xfrm>
          <a:solidFill>
            <a:schemeClr val="bg2"/>
          </a:solidFill>
        </p:spPr>
        <p:txBody>
          <a:bodyPr tIns="731520"/>
          <a:lstStyle>
            <a:lvl1pPr algn="ctr">
              <a:defRPr/>
            </a:lvl1pPr>
          </a:lstStyle>
          <a:p>
            <a:r>
              <a:rPr lang="en-US"/>
              <a:t>Click icon to add picture</a:t>
            </a:r>
          </a:p>
        </p:txBody>
      </p:sp>
      <p:sp>
        <p:nvSpPr>
          <p:cNvPr id="13" name="Content Placeholder 2">
            <a:extLst>
              <a:ext uri="{FF2B5EF4-FFF2-40B4-BE49-F238E27FC236}">
                <a16:creationId xmlns:a16="http://schemas.microsoft.com/office/drawing/2014/main" id="{FCDEC8E4-3556-9DFF-F8E0-3E599203F394}"/>
              </a:ext>
            </a:extLst>
          </p:cNvPr>
          <p:cNvSpPr>
            <a:spLocks noGrp="1"/>
          </p:cNvSpPr>
          <p:nvPr>
            <p:ph idx="16"/>
          </p:nvPr>
        </p:nvSpPr>
        <p:spPr>
          <a:xfrm>
            <a:off x="9037638" y="1421451"/>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10" name="Picture Placeholder 14">
            <a:extLst>
              <a:ext uri="{FF2B5EF4-FFF2-40B4-BE49-F238E27FC236}">
                <a16:creationId xmlns:a16="http://schemas.microsoft.com/office/drawing/2014/main" id="{5436620D-30A8-EA32-EBA9-0FB0D98A3A57}"/>
              </a:ext>
              <a:ext uri="{C183D7F6-B498-43B3-948B-1728B52AA6E4}">
                <adec:decorative xmlns:adec="http://schemas.microsoft.com/office/drawing/2017/decorative" val="1"/>
              </a:ext>
            </a:extLst>
          </p:cNvPr>
          <p:cNvSpPr>
            <a:spLocks noGrp="1"/>
          </p:cNvSpPr>
          <p:nvPr>
            <p:ph type="pic" sz="quarter" idx="15"/>
          </p:nvPr>
        </p:nvSpPr>
        <p:spPr>
          <a:xfrm>
            <a:off x="6160294" y="3486944"/>
            <a:ext cx="2657075" cy="1938825"/>
          </a:xfrm>
          <a:solidFill>
            <a:schemeClr val="bg2"/>
          </a:solidFill>
        </p:spPr>
        <p:txBody>
          <a:bodyPr tIns="73152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08EEADAB-1623-2FF8-2487-6AA4F7EC3587}"/>
              </a:ext>
            </a:extLst>
          </p:cNvPr>
          <p:cNvSpPr>
            <a:spLocks noGrp="1"/>
          </p:cNvSpPr>
          <p:nvPr>
            <p:ph idx="17"/>
          </p:nvPr>
        </p:nvSpPr>
        <p:spPr>
          <a:xfrm>
            <a:off x="9037638" y="3486944"/>
            <a:ext cx="2514283" cy="1938812"/>
          </a:xfrm>
        </p:spPr>
        <p:txBody>
          <a:bodyPr/>
          <a:lstStyle>
            <a:lvl1pPr>
              <a:spcAft>
                <a:spcPts val="1200"/>
              </a:spcAft>
              <a:defRPr lang="en-US" sz="1500" b="1" kern="1200" dirty="0">
                <a:solidFill>
                  <a:schemeClr val="tx1"/>
                </a:solidFill>
                <a:latin typeface="+mn-lt"/>
                <a:ea typeface="+mn-ea"/>
                <a:cs typeface="+mn-cs"/>
              </a:defRPr>
            </a:lvl1pPr>
            <a:lvl2pPr>
              <a:defRPr sz="1200">
                <a:latin typeface="+mj-lt"/>
              </a:defRPr>
            </a:lvl2pPr>
            <a:lvl3pPr>
              <a:defRPr sz="1200"/>
            </a:lvl3pPr>
            <a:lvl4pPr>
              <a:defRPr sz="1200"/>
            </a:lvl4pPr>
            <a:lvl5pPr>
              <a:defRPr sz="1200"/>
            </a:lvl5pPr>
          </a:lstStyle>
          <a:p>
            <a:pPr marL="0" lvl="0" indent="0" algn="l" defTabSz="914400" rtl="0" eaLnBrk="1" latinLnBrk="0" hangingPunct="1">
              <a:lnSpc>
                <a:spcPct val="100000"/>
              </a:lnSpc>
              <a:spcBef>
                <a:spcPts val="300"/>
              </a:spcBef>
              <a:spcAft>
                <a:spcPts val="1200"/>
              </a:spcAft>
              <a:buFont typeface="Arial" panose="020B0604020202020204" pitchFamily="34" charset="0"/>
              <a:buNone/>
            </a:pPr>
            <a:r>
              <a:rPr lang="en-US"/>
              <a:t>Click to edit Master text styles</a:t>
            </a:r>
          </a:p>
          <a:p>
            <a:pPr marL="0" lvl="1" indent="0" algn="l" defTabSz="914400" rtl="0" eaLnBrk="1" latinLnBrk="0" hangingPunct="1">
              <a:lnSpc>
                <a:spcPct val="100000"/>
              </a:lnSpc>
              <a:spcBef>
                <a:spcPts val="300"/>
              </a:spcBef>
              <a:spcAft>
                <a:spcPts val="1200"/>
              </a:spcAft>
              <a:buFont typeface="Arial" panose="020B0604020202020204" pitchFamily="34" charset="0"/>
              <a:buNone/>
            </a:pPr>
            <a:r>
              <a:rPr lang="en-US"/>
              <a:t>Second level</a:t>
            </a:r>
          </a:p>
        </p:txBody>
      </p:sp>
      <p:sp>
        <p:nvSpPr>
          <p:cNvPr id="3" name="Footer Placeholder 4">
            <a:extLst>
              <a:ext uri="{FF2B5EF4-FFF2-40B4-BE49-F238E27FC236}">
                <a16:creationId xmlns:a16="http://schemas.microsoft.com/office/drawing/2014/main" id="{91E3B5C0-2252-2AC3-B6AC-A233A36FBD7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634351F-B70F-FAD9-F7BB-519E4552F59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590467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CB190286-B276-0735-9C4A-0DC61C6219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B73B279-0425-58C9-A443-09B373446F8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4118392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2">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69EA8B36-F386-C764-DAD6-33D7736D9EEC}"/>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946275"/>
            <a:ext cx="3280410" cy="3992563"/>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46275"/>
            <a:ext cx="3280410" cy="3992563"/>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BE946374-FA30-CA90-8DA8-4D3D9C8D955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B7BD091D-1A71-D98C-9FBE-055914E89494}"/>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793709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6" name="Chart Placeholder 5">
            <a:extLst>
              <a:ext uri="{FF2B5EF4-FFF2-40B4-BE49-F238E27FC236}">
                <a16:creationId xmlns:a16="http://schemas.microsoft.com/office/drawing/2014/main" id="{73FDB890-3693-B329-5A7C-C65A3B124F7E}"/>
              </a:ext>
            </a:extLst>
          </p:cNvPr>
          <p:cNvSpPr>
            <a:spLocks noGrp="1"/>
          </p:cNvSpPr>
          <p:nvPr>
            <p:ph type="chart" sz="quarter" idx="12"/>
          </p:nvPr>
        </p:nvSpPr>
        <p:spPr>
          <a:xfrm>
            <a:off x="410808" y="1439508"/>
            <a:ext cx="5237163" cy="4510088"/>
          </a:xfrm>
        </p:spPr>
        <p:txBody>
          <a:bodyPr/>
          <a:lstStyle/>
          <a:p>
            <a:r>
              <a:rPr lang="en-US"/>
              <a:t>Click icon to add chart</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616867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9048041" y="2468208"/>
            <a:ext cx="2754667" cy="3481388"/>
          </a:xfrm>
        </p:spPr>
        <p:txBody>
          <a:bodyPr/>
          <a:lstStyle>
            <a:lvl1pPr>
              <a:lnSpc>
                <a:spcPct val="100000"/>
              </a:lnSpc>
              <a:spcAft>
                <a:spcPts val="1300"/>
              </a:spcAft>
              <a:defRPr sz="15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626A07-2517-5726-4FDD-0AC9D92990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06046AFA-0660-1D2A-C174-4EABDBEAAA0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9883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ata and Two Content">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1000"/>
              </a:spcAft>
              <a:defRPr sz="1800" b="1">
                <a:latin typeface="+mn-lt"/>
              </a:defRPr>
            </a:lvl1pPr>
            <a:lvl2pPr>
              <a:lnSpc>
                <a:spcPct val="100000"/>
              </a:lnSpc>
              <a:spcBef>
                <a:spcPts val="0"/>
              </a:spcBef>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957033"/>
            <a:ext cx="3280410" cy="399256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6955500F-3808-9CA2-1F44-A6416457143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E6F2E23D-BB9F-B34F-EC85-66F73AA738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21577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ta and Four Stat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8" name="Text Placeholder 2">
            <a:extLst>
              <a:ext uri="{FF2B5EF4-FFF2-40B4-BE49-F238E27FC236}">
                <a16:creationId xmlns:a16="http://schemas.microsoft.com/office/drawing/2014/main" id="{9D560317-BC9E-E5E9-EC4B-BE83B3CA1553}"/>
              </a:ext>
            </a:extLst>
          </p:cNvPr>
          <p:cNvSpPr>
            <a:spLocks noGrp="1"/>
          </p:cNvSpPr>
          <p:nvPr>
            <p:ph type="body" idx="15" hasCustomPrompt="1"/>
          </p:nvPr>
        </p:nvSpPr>
        <p:spPr>
          <a:xfrm>
            <a:off x="407670" y="1949410"/>
            <a:ext cx="3280410" cy="1535153"/>
          </a:xfrm>
        </p:spPr>
        <p:txBody>
          <a:bodyPr wrap="square">
            <a:no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614568"/>
            <a:ext cx="3280410" cy="2270480"/>
          </a:xfrm>
        </p:spPr>
        <p:txBody>
          <a:bodyPr/>
          <a:lstStyle>
            <a:lvl1pPr>
              <a:lnSpc>
                <a:spcPct val="100000"/>
              </a:lnSpc>
              <a:spcAft>
                <a:spcPts val="0"/>
              </a:spcAft>
              <a:defRPr sz="1800" b="1">
                <a:latin typeface="+mn-lt"/>
              </a:defRPr>
            </a:lvl1pPr>
            <a:lvl2pPr>
              <a:spcBef>
                <a:spcPts val="600"/>
              </a:spcBef>
              <a:defRPr sz="14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Content Placeholder 2">
            <a:extLst>
              <a:ext uri="{FF2B5EF4-FFF2-40B4-BE49-F238E27FC236}">
                <a16:creationId xmlns:a16="http://schemas.microsoft.com/office/drawing/2014/main" id="{148E7DA0-330F-0EFA-F5EA-9B8D8ADDB8B0}"/>
              </a:ext>
            </a:extLst>
          </p:cNvPr>
          <p:cNvSpPr>
            <a:spLocks noGrp="1"/>
          </p:cNvSpPr>
          <p:nvPr>
            <p:ph idx="16"/>
          </p:nvPr>
        </p:nvSpPr>
        <p:spPr>
          <a:xfrm>
            <a:off x="8087958" y="1957034"/>
            <a:ext cx="3280410" cy="1527529"/>
          </a:xfrm>
        </p:spPr>
        <p:txBody>
          <a:bodyPr/>
          <a:lstStyle>
            <a:lvl1pPr>
              <a:lnSpc>
                <a:spcPct val="100000"/>
              </a:lnSpc>
              <a:spcAft>
                <a:spcPts val="1300"/>
              </a:spcAft>
              <a:defRPr sz="1500"/>
            </a:lvl1pPr>
            <a:lvl2pPr>
              <a:lnSpc>
                <a:spcPct val="100000"/>
              </a:lnSpc>
              <a:spcBef>
                <a:spcPts val="0"/>
              </a:spcBef>
              <a:defRPr sz="4500">
                <a:latin typeface="+mn-lt"/>
              </a:defRPr>
            </a:lvl2pPr>
            <a:lvl3pPr marL="0" indent="0">
              <a:spcBef>
                <a:spcPts val="100"/>
              </a:spcBef>
              <a:buNone/>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Content Placeholder 2">
            <a:extLst>
              <a:ext uri="{FF2B5EF4-FFF2-40B4-BE49-F238E27FC236}">
                <a16:creationId xmlns:a16="http://schemas.microsoft.com/office/drawing/2014/main" id="{1F934F8D-EEE5-A5C7-4F51-62B220EA007B}"/>
              </a:ext>
            </a:extLst>
          </p:cNvPr>
          <p:cNvSpPr>
            <a:spLocks noGrp="1"/>
          </p:cNvSpPr>
          <p:nvPr>
            <p:ph idx="17" hasCustomPrompt="1"/>
          </p:nvPr>
        </p:nvSpPr>
        <p:spPr>
          <a:xfrm>
            <a:off x="4242435"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11" name="Content Placeholder 2">
            <a:extLst>
              <a:ext uri="{FF2B5EF4-FFF2-40B4-BE49-F238E27FC236}">
                <a16:creationId xmlns:a16="http://schemas.microsoft.com/office/drawing/2014/main" id="{96F4A050-73C7-4EF8-22E1-17E2117180F0}"/>
              </a:ext>
            </a:extLst>
          </p:cNvPr>
          <p:cNvSpPr>
            <a:spLocks noGrp="1"/>
          </p:cNvSpPr>
          <p:nvPr>
            <p:ph idx="18" hasCustomPrompt="1"/>
          </p:nvPr>
        </p:nvSpPr>
        <p:spPr>
          <a:xfrm>
            <a:off x="8087958" y="3727982"/>
            <a:ext cx="3280410" cy="1527529"/>
          </a:xfrm>
        </p:spPr>
        <p:txBody>
          <a:bodyPr/>
          <a:lstStyle>
            <a:lvl1pPr>
              <a:lnSpc>
                <a:spcPct val="100000"/>
              </a:lnSpc>
              <a:spcAft>
                <a:spcPts val="0"/>
              </a:spcAft>
              <a:defRPr sz="4500" b="0"/>
            </a:lvl1pPr>
            <a:lvl2pPr>
              <a:lnSpc>
                <a:spcPct val="100000"/>
              </a:lnSpc>
              <a:spcBef>
                <a:spcPts val="0"/>
              </a:spcBef>
              <a:defRPr sz="1200"/>
            </a:lvl2pPr>
            <a:lvl3pPr marL="0" indent="0">
              <a:spcBef>
                <a:spcPts val="100"/>
              </a:spcBef>
              <a:buNone/>
              <a:defRPr sz="1200"/>
            </a:lvl3pPr>
            <a:lvl4pPr>
              <a:defRPr sz="1200"/>
            </a:lvl4pPr>
            <a:lvl5pPr>
              <a:defRPr sz="1200"/>
            </a:lvl5pPr>
          </a:lstStyle>
          <a:p>
            <a:pPr lvl="0"/>
            <a:r>
              <a:rPr lang="en-US"/>
              <a:t>First level</a:t>
            </a:r>
          </a:p>
          <a:p>
            <a:pPr lvl="1"/>
            <a:r>
              <a:rPr lang="en-US"/>
              <a:t>Second level</a:t>
            </a:r>
          </a:p>
        </p:txBody>
      </p:sp>
      <p:sp>
        <p:nvSpPr>
          <p:cNvPr id="3" name="Footer Placeholder 4">
            <a:extLst>
              <a:ext uri="{FF2B5EF4-FFF2-40B4-BE49-F238E27FC236}">
                <a16:creationId xmlns:a16="http://schemas.microsoft.com/office/drawing/2014/main" id="{3279AEC2-3D38-AA3C-D9ED-F56066F0252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1F2E443D-FB19-EC91-F034-92383A4D9EA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37585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03C5ED-E0DF-61C8-7A95-440C9FF7F1FA}"/>
              </a:ext>
            </a:extLst>
          </p:cNvPr>
          <p:cNvSpPr>
            <a:spLocks noGrp="1"/>
          </p:cNvSpPr>
          <p:nvPr>
            <p:ph type="title"/>
          </p:nvPr>
        </p:nvSpPr>
        <p:spPr>
          <a:xfrm>
            <a:off x="414619" y="4007973"/>
            <a:ext cx="4671732" cy="1298448"/>
          </a:xfrm>
        </p:spPr>
        <p:txBody>
          <a:bodyPr/>
          <a:lstStyle>
            <a:lvl1pPr>
              <a:defRPr sz="4000"/>
            </a:lvl1pPr>
          </a:lstStyle>
          <a:p>
            <a:r>
              <a:rPr lang="en-US"/>
              <a:t>Click to edit Master title style</a:t>
            </a:r>
          </a:p>
        </p:txBody>
      </p:sp>
      <p:sp>
        <p:nvSpPr>
          <p:cNvPr id="5" name="Content Placeholder 2">
            <a:extLst>
              <a:ext uri="{FF2B5EF4-FFF2-40B4-BE49-F238E27FC236}">
                <a16:creationId xmlns:a16="http://schemas.microsoft.com/office/drawing/2014/main" id="{7518CD4E-B949-EF88-4945-7E36C0015725}"/>
              </a:ext>
            </a:extLst>
          </p:cNvPr>
          <p:cNvSpPr>
            <a:spLocks noGrp="1"/>
          </p:cNvSpPr>
          <p:nvPr>
            <p:ph idx="1"/>
          </p:nvPr>
        </p:nvSpPr>
        <p:spPr>
          <a:xfrm>
            <a:off x="6160294" y="402655"/>
            <a:ext cx="5641181" cy="3521964"/>
          </a:xfrm>
        </p:spPr>
        <p:txBody>
          <a:bodyPr/>
          <a:lstStyle>
            <a:lvl1pPr>
              <a:lnSpc>
                <a:spcPct val="125000"/>
              </a:lnSpc>
              <a:defRPr sz="1500" b="1">
                <a:latin typeface="+mn-l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5979435-2CA0-F566-8195-3E80CC2D618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A2C4AA3-8599-3431-5E25-2E68E7DB9FCA}"/>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009625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ree Content Two Small Images">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9CDDF52B-DBF3-6EA5-316F-86B168D5B385}"/>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1440338"/>
            <a:ext cx="3448050" cy="4498500"/>
          </a:xfrm>
        </p:spPr>
        <p:txBody>
          <a:bodyPr/>
          <a:lstStyle>
            <a:lvl1pPr>
              <a:lnSpc>
                <a:spcPct val="100000"/>
              </a:lnSpc>
              <a:spcBef>
                <a:spcPts val="0"/>
              </a:spcBef>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1440338"/>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3689588"/>
            <a:ext cx="3621405" cy="2257189"/>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1440339"/>
            <a:ext cx="3280410" cy="1929924"/>
          </a:xfrm>
        </p:spPr>
        <p:txBody>
          <a:bodyPr tIns="18288"/>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3689588"/>
            <a:ext cx="3621405" cy="2257189"/>
          </a:xfrm>
          <a:solidFill>
            <a:schemeClr val="bg2"/>
          </a:solidFill>
        </p:spPr>
        <p:txBody>
          <a:bodyPr tIns="731520"/>
          <a:lstStyle>
            <a:lvl1pPr algn="ctr">
              <a:defRPr/>
            </a:lvl1pPr>
          </a:lstStyle>
          <a:p>
            <a:r>
              <a:rPr lang="en-US"/>
              <a:t>Click icon to add picture</a:t>
            </a:r>
          </a:p>
        </p:txBody>
      </p:sp>
      <p:sp>
        <p:nvSpPr>
          <p:cNvPr id="3" name="Footer Placeholder 4">
            <a:extLst>
              <a:ext uri="{FF2B5EF4-FFF2-40B4-BE49-F238E27FC236}">
                <a16:creationId xmlns:a16="http://schemas.microsoft.com/office/drawing/2014/main" id="{E67D3849-C8CD-8658-1466-0AC905A3290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45FB2FC1-37EA-E80B-8E2C-5BB79F82C54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198597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Images Three Conten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12157443-656C-E355-D086-838984BEEC17}"/>
              </a:ext>
            </a:extLst>
          </p:cNvPr>
          <p:cNvSpPr>
            <a:spLocks noGrp="1"/>
          </p:cNvSpPr>
          <p:nvPr>
            <p:ph type="title"/>
          </p:nvPr>
        </p:nvSpPr>
        <p:spPr>
          <a:xfrm>
            <a:off x="397667" y="402336"/>
            <a:ext cx="5645946" cy="908940"/>
          </a:xfrm>
          <a:prstGeom prst="rect">
            <a:avLst/>
          </a:prstGeom>
        </p:spPr>
        <p:txBody>
          <a:bodyPr vert="horz" lIns="0" tIns="0" rIns="0" bIns="0" rtlCol="0" anchor="t" anchorCtr="0">
            <a:noAutofit/>
          </a:bodyPr>
          <a:lstStyle/>
          <a:p>
            <a:r>
              <a:rPr lang="en-US"/>
              <a:t>Click to edit Master title style</a:t>
            </a:r>
          </a:p>
        </p:txBody>
      </p:sp>
      <p:sp>
        <p:nvSpPr>
          <p:cNvPr id="6" name="Picture Placeholder 14">
            <a:extLst>
              <a:ext uri="{FF2B5EF4-FFF2-40B4-BE49-F238E27FC236}">
                <a16:creationId xmlns:a16="http://schemas.microsoft.com/office/drawing/2014/main" id="{C4FF4641-ED6B-EA6B-E1D6-5913E5D1C4A7}"/>
              </a:ext>
              <a:ext uri="{C183D7F6-B498-43B3-948B-1728B52AA6E4}">
                <adec:decorative xmlns:adec="http://schemas.microsoft.com/office/drawing/2017/decorative" val="1"/>
              </a:ext>
            </a:extLst>
          </p:cNvPr>
          <p:cNvSpPr>
            <a:spLocks noGrp="1"/>
          </p:cNvSpPr>
          <p:nvPr>
            <p:ph type="pic" sz="quarter" idx="12"/>
          </p:nvPr>
        </p:nvSpPr>
        <p:spPr>
          <a:xfrm>
            <a:off x="400050" y="1434783"/>
            <a:ext cx="3621405" cy="2449830"/>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738BD24F-B7A9-6A5E-4B91-293E35C96245}"/>
              </a:ext>
              <a:ext uri="{C183D7F6-B498-43B3-948B-1728B52AA6E4}">
                <adec:decorative xmlns:adec="http://schemas.microsoft.com/office/drawing/2017/decorative" val="1"/>
              </a:ext>
            </a:extLst>
          </p:cNvPr>
          <p:cNvSpPr>
            <a:spLocks noGrp="1"/>
          </p:cNvSpPr>
          <p:nvPr>
            <p:ph type="pic" sz="quarter" idx="13"/>
          </p:nvPr>
        </p:nvSpPr>
        <p:spPr>
          <a:xfrm>
            <a:off x="4247197" y="1434783"/>
            <a:ext cx="3621405" cy="2449830"/>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14">
            <a:extLst>
              <a:ext uri="{FF2B5EF4-FFF2-40B4-BE49-F238E27FC236}">
                <a16:creationId xmlns:a16="http://schemas.microsoft.com/office/drawing/2014/main" id="{3EA62964-C972-788F-A145-641910913B5F}"/>
              </a:ext>
              <a:ext uri="{C183D7F6-B498-43B3-948B-1728B52AA6E4}">
                <adec:decorative xmlns:adec="http://schemas.microsoft.com/office/drawing/2017/decorative" val="1"/>
              </a:ext>
            </a:extLst>
          </p:cNvPr>
          <p:cNvSpPr>
            <a:spLocks noGrp="1"/>
          </p:cNvSpPr>
          <p:nvPr>
            <p:ph type="pic" sz="quarter" idx="14"/>
          </p:nvPr>
        </p:nvSpPr>
        <p:spPr>
          <a:xfrm>
            <a:off x="8084820" y="1434783"/>
            <a:ext cx="3621405" cy="2449830"/>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8120"/>
            <a:ext cx="3280410" cy="1930718"/>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E6D39F23-E441-3514-2A4F-F9CCA291192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FE222EB9-6543-2E06-6048-C32D6D58FBC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264850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de TItle Two Images Two Content">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id="{32898A4C-932E-23E9-DC30-A54F1747D7DA}"/>
              </a:ext>
            </a:extLst>
          </p:cNvPr>
          <p:cNvSpPr>
            <a:spLocks noGrp="1"/>
          </p:cNvSpPr>
          <p:nvPr>
            <p:ph type="title"/>
          </p:nvPr>
        </p:nvSpPr>
        <p:spPr>
          <a:xfrm>
            <a:off x="397667" y="4002723"/>
            <a:ext cx="3389473" cy="1929924"/>
          </a:xfrm>
          <a:prstGeom prst="rect">
            <a:avLst/>
          </a:prstGeom>
        </p:spPr>
        <p:txBody>
          <a:bodyPr vert="horz" lIns="0" tIns="0" rIns="0" bIns="0" rtlCol="0" anchor="t" anchorCtr="0">
            <a:noAutofit/>
          </a:bodyPr>
          <a:lstStyle>
            <a:lvl1pPr>
              <a:defRPr sz="2400"/>
            </a:lvl1pPr>
          </a:lstStyle>
          <a:p>
            <a:r>
              <a:rPr lang="en-US"/>
              <a:t>Click to edit Master title style</a:t>
            </a:r>
          </a:p>
        </p:txBody>
      </p:sp>
      <p:sp>
        <p:nvSpPr>
          <p:cNvPr id="6" name="Picture Placeholder 14">
            <a:extLst>
              <a:ext uri="{FF2B5EF4-FFF2-40B4-BE49-F238E27FC236}">
                <a16:creationId xmlns:a16="http://schemas.microsoft.com/office/drawing/2014/main" id="{D986D8FF-CF64-064A-9F64-6F1DDA4C97ED}"/>
              </a:ext>
              <a:ext uri="{C183D7F6-B498-43B3-948B-1728B52AA6E4}">
                <adec:decorative xmlns:adec="http://schemas.microsoft.com/office/drawing/2017/decorative" val="1"/>
              </a:ext>
            </a:extLst>
          </p:cNvPr>
          <p:cNvSpPr>
            <a:spLocks noGrp="1"/>
          </p:cNvSpPr>
          <p:nvPr>
            <p:ph type="pic" sz="quarter" idx="12"/>
          </p:nvPr>
        </p:nvSpPr>
        <p:spPr>
          <a:xfrm>
            <a:off x="4242435" y="410052"/>
            <a:ext cx="3621405" cy="3474561"/>
          </a:xfrm>
          <a:solidFill>
            <a:schemeClr val="bg2"/>
          </a:solidFill>
        </p:spPr>
        <p:txBody>
          <a:bodyPr tIns="731520"/>
          <a:lstStyle>
            <a:lvl1pPr algn="ctr">
              <a:defRPr/>
            </a:lvl1pPr>
          </a:lstStyle>
          <a:p>
            <a:r>
              <a:rPr lang="en-US"/>
              <a:t>Click icon to add picture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8084820" y="410052"/>
            <a:ext cx="3621405" cy="3474561"/>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4007380"/>
            <a:ext cx="3280410" cy="193992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4BD5BA45-6FFD-0692-0F0F-E110F28E680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A0EF6EA-3F57-5496-E0F3-4864ED1104A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732450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1946275"/>
            <a:ext cx="2757805"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1946275"/>
            <a:ext cx="2752324"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1946275"/>
            <a:ext cx="2749927" cy="4035425"/>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34BACFA0-1865-CA7A-660A-9F840AA5ED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BCCFAC37-C331-299A-576E-FB4D9E873FC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4278286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hree Content Infographics">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281D6954-23FD-DBC4-8238-AE64FBE579A9}"/>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005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4242435"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8084820" y="3484563"/>
            <a:ext cx="3280410" cy="2454275"/>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FDAB432F-854F-42B3-F530-13E74D7AAA8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3B9F6906-FD55-4ECF-BC68-21EDA9D4716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983146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Content Infographics">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663492E0-8524-F0F0-654F-078445BB721B}"/>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3617" y="3484563"/>
            <a:ext cx="2757805"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75769" y="3484563"/>
            <a:ext cx="2752324"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52459"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484563"/>
            <a:ext cx="2749927" cy="2497137"/>
          </a:xfrm>
        </p:spPr>
        <p:txBody>
          <a:bodyPr rIns="91440"/>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15B11690-3DC6-7B4C-5196-E388A511468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8A6C4D-3F5E-1CC8-64FD-F01177BD1E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4357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 Intro Four Content Four Infographic Boxes">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36A1FE59-52D8-7819-FCA0-4B8512415F68}"/>
              </a:ext>
            </a:extLst>
          </p:cNvPr>
          <p:cNvSpPr>
            <a:spLocks noGrp="1"/>
          </p:cNvSpPr>
          <p:nvPr>
            <p:ph type="title"/>
          </p:nvPr>
        </p:nvSpPr>
        <p:spPr>
          <a:xfrm>
            <a:off x="397667" y="402336"/>
            <a:ext cx="5645946" cy="908837"/>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2908"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Content Placeholder 2">
            <a:extLst>
              <a:ext uri="{FF2B5EF4-FFF2-40B4-BE49-F238E27FC236}">
                <a16:creationId xmlns:a16="http://schemas.microsoft.com/office/drawing/2014/main" id="{A27F624C-8E74-64EA-25D6-81C018D703C7}"/>
              </a:ext>
            </a:extLst>
          </p:cNvPr>
          <p:cNvSpPr>
            <a:spLocks noGrp="1"/>
          </p:cNvSpPr>
          <p:nvPr>
            <p:ph idx="14"/>
          </p:nvPr>
        </p:nvSpPr>
        <p:spPr>
          <a:xfrm>
            <a:off x="3292401"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95BA71C3-8B98-CBAD-967B-B8C200A9F9DB}"/>
              </a:ext>
            </a:extLst>
          </p:cNvPr>
          <p:cNvSpPr>
            <a:spLocks noGrp="1"/>
          </p:cNvSpPr>
          <p:nvPr>
            <p:ph idx="15"/>
          </p:nvPr>
        </p:nvSpPr>
        <p:spPr>
          <a:xfrm>
            <a:off x="6181894"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583A7053-6A7D-A8F8-4656-87270953BD60}"/>
              </a:ext>
            </a:extLst>
          </p:cNvPr>
          <p:cNvSpPr>
            <a:spLocks noGrp="1"/>
          </p:cNvSpPr>
          <p:nvPr>
            <p:ph idx="16"/>
          </p:nvPr>
        </p:nvSpPr>
        <p:spPr>
          <a:xfrm>
            <a:off x="9071386" y="2975077"/>
            <a:ext cx="2730641" cy="2956580"/>
          </a:xfrm>
          <a:solidFill>
            <a:srgbClr val="FFE8D4"/>
          </a:solidFill>
        </p:spPr>
        <p:txBody>
          <a:bodyPr lIns="182880" tIns="1645920"/>
          <a:lstStyle>
            <a:lvl1pPr>
              <a:spcAft>
                <a:spcPts val="1800"/>
              </a:spcAft>
              <a:defRPr sz="1500"/>
            </a:lvl1pPr>
            <a:lvl2pPr>
              <a:spcBef>
                <a:spcPts val="0"/>
              </a:spcBef>
              <a:defRPr sz="1200"/>
            </a:lvl2pPr>
            <a:lvl3pPr>
              <a:spcBef>
                <a:spcPts val="0"/>
              </a:spcBef>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7A4C48D2-B18D-75C7-0C7E-1D9DB1396098}"/>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9EBCD51-8DA2-A863-38B9-4D39E92CBC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8" name="Content Placeholder 2">
            <a:extLst>
              <a:ext uri="{FF2B5EF4-FFF2-40B4-BE49-F238E27FC236}">
                <a16:creationId xmlns:a16="http://schemas.microsoft.com/office/drawing/2014/main" id="{AD80E08F-9CFF-A0A0-CB3A-AC9CDC3AD14B}"/>
              </a:ext>
            </a:extLst>
          </p:cNvPr>
          <p:cNvSpPr>
            <a:spLocks noGrp="1"/>
          </p:cNvSpPr>
          <p:nvPr>
            <p:ph idx="12"/>
          </p:nvPr>
        </p:nvSpPr>
        <p:spPr>
          <a:xfrm>
            <a:off x="393617" y="1428750"/>
            <a:ext cx="5645947" cy="1428750"/>
          </a:xfrm>
        </p:spPr>
        <p:txBody>
          <a:bodyPr rIns="91440"/>
          <a:lstStyle>
            <a:lvl1pPr>
              <a:defRPr sz="20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635677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Content Four Images">
    <p:spTree>
      <p:nvGrpSpPr>
        <p:cNvPr id="1" name=""/>
        <p:cNvGrpSpPr/>
        <p:nvPr/>
      </p:nvGrpSpPr>
      <p:grpSpPr>
        <a:xfrm>
          <a:off x="0" y="0"/>
          <a:ext cx="0" cy="0"/>
          <a:chOff x="0" y="0"/>
          <a:chExt cx="0" cy="0"/>
        </a:xfrm>
      </p:grpSpPr>
      <p:sp>
        <p:nvSpPr>
          <p:cNvPr id="16" name="Title Placeholder 1">
            <a:extLst>
              <a:ext uri="{FF2B5EF4-FFF2-40B4-BE49-F238E27FC236}">
                <a16:creationId xmlns:a16="http://schemas.microsoft.com/office/drawing/2014/main" id="{68A701A6-89AB-4B4D-0870-B17023D69CCD}"/>
              </a:ext>
            </a:extLst>
          </p:cNvPr>
          <p:cNvSpPr>
            <a:spLocks noGrp="1"/>
          </p:cNvSpPr>
          <p:nvPr>
            <p:ph type="title"/>
          </p:nvPr>
        </p:nvSpPr>
        <p:spPr>
          <a:xfrm>
            <a:off x="397667" y="402336"/>
            <a:ext cx="5644478" cy="915289"/>
          </a:xfrm>
          <a:prstGeom prst="rect">
            <a:avLst/>
          </a:prstGeom>
        </p:spPr>
        <p:txBody>
          <a:bodyPr vert="horz" lIns="0" tIns="0" rIns="0" bIns="0" rtlCol="0" anchor="t" anchorCtr="0">
            <a:noAutofit/>
          </a:bodyPr>
          <a:lstStyle/>
          <a:p>
            <a:r>
              <a:rPr lang="en-US"/>
              <a:t>Click to edit Master title style</a:t>
            </a:r>
          </a:p>
        </p:txBody>
      </p:sp>
      <p:sp>
        <p:nvSpPr>
          <p:cNvPr id="11" name="Picture Placeholder 14">
            <a:extLst>
              <a:ext uri="{FF2B5EF4-FFF2-40B4-BE49-F238E27FC236}">
                <a16:creationId xmlns:a16="http://schemas.microsoft.com/office/drawing/2014/main" id="{5F5E5E69-4FFF-DFC2-659C-7E55787A02F4}"/>
              </a:ext>
              <a:ext uri="{C183D7F6-B498-43B3-948B-1728B52AA6E4}">
                <adec:decorative xmlns:adec="http://schemas.microsoft.com/office/drawing/2017/decorative" val="1"/>
              </a:ext>
            </a:extLst>
          </p:cNvPr>
          <p:cNvSpPr>
            <a:spLocks noGrp="1"/>
          </p:cNvSpPr>
          <p:nvPr>
            <p:ph type="pic" sz="quarter" idx="13"/>
          </p:nvPr>
        </p:nvSpPr>
        <p:spPr>
          <a:xfrm>
            <a:off x="407669" y="1428750"/>
            <a:ext cx="2647951" cy="2455863"/>
          </a:xfrm>
          <a:solidFill>
            <a:schemeClr val="bg2"/>
          </a:solidFill>
        </p:spPr>
        <p:txBody>
          <a:bodyPr tIns="731520"/>
          <a:lstStyle>
            <a:lvl1pPr algn="ctr">
              <a:defRPr/>
            </a:lvl1pPr>
          </a:lstStyle>
          <a:p>
            <a:r>
              <a:rPr lang="en-US"/>
              <a:t>Click icon to add picture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407669" y="3998913"/>
            <a:ext cx="2757805"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4">
            <a:extLst>
              <a:ext uri="{FF2B5EF4-FFF2-40B4-BE49-F238E27FC236}">
                <a16:creationId xmlns:a16="http://schemas.microsoft.com/office/drawing/2014/main" id="{FEE2C3B1-D32B-2DC8-8154-D81D141486BF}"/>
              </a:ext>
              <a:ext uri="{C183D7F6-B498-43B3-948B-1728B52AA6E4}">
                <adec:decorative xmlns:adec="http://schemas.microsoft.com/office/drawing/2017/decorative" val="1"/>
              </a:ext>
            </a:extLst>
          </p:cNvPr>
          <p:cNvSpPr>
            <a:spLocks noGrp="1"/>
          </p:cNvSpPr>
          <p:nvPr>
            <p:ph type="pic" sz="quarter" idx="14"/>
          </p:nvPr>
        </p:nvSpPr>
        <p:spPr>
          <a:xfrm>
            <a:off x="3289821" y="1428750"/>
            <a:ext cx="2647951" cy="2455863"/>
          </a:xfrm>
          <a:solidFill>
            <a:schemeClr val="bg2"/>
          </a:solidFill>
        </p:spPr>
        <p:txBody>
          <a:bodyPr tIns="731520"/>
          <a:lstStyle>
            <a:lvl1pPr algn="ctr">
              <a:defRPr/>
            </a:lvl1pPr>
          </a:lstStyle>
          <a:p>
            <a:r>
              <a:rPr lang="en-US"/>
              <a:t>Click icon to add picture</a:t>
            </a:r>
          </a:p>
        </p:txBody>
      </p:sp>
      <p:sp>
        <p:nvSpPr>
          <p:cNvPr id="6" name="Content Placeholder 2">
            <a:extLst>
              <a:ext uri="{FF2B5EF4-FFF2-40B4-BE49-F238E27FC236}">
                <a16:creationId xmlns:a16="http://schemas.microsoft.com/office/drawing/2014/main" id="{A5DA3B61-E81A-0B10-D611-AF1F185E4D0A}"/>
              </a:ext>
            </a:extLst>
          </p:cNvPr>
          <p:cNvSpPr>
            <a:spLocks noGrp="1"/>
          </p:cNvSpPr>
          <p:nvPr>
            <p:ph idx="10"/>
          </p:nvPr>
        </p:nvSpPr>
        <p:spPr>
          <a:xfrm>
            <a:off x="3289821" y="3998913"/>
            <a:ext cx="2752324"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4">
            <a:extLst>
              <a:ext uri="{FF2B5EF4-FFF2-40B4-BE49-F238E27FC236}">
                <a16:creationId xmlns:a16="http://schemas.microsoft.com/office/drawing/2014/main" id="{E4143737-9FAE-4BEB-0906-D059D53A4E5C}"/>
              </a:ext>
              <a:ext uri="{C183D7F6-B498-43B3-948B-1728B52AA6E4}">
                <adec:decorative xmlns:adec="http://schemas.microsoft.com/office/drawing/2017/decorative" val="1"/>
              </a:ext>
            </a:extLst>
          </p:cNvPr>
          <p:cNvSpPr>
            <a:spLocks noGrp="1"/>
          </p:cNvSpPr>
          <p:nvPr>
            <p:ph type="pic" sz="quarter" idx="15"/>
          </p:nvPr>
        </p:nvSpPr>
        <p:spPr>
          <a:xfrm>
            <a:off x="6166511" y="1428750"/>
            <a:ext cx="2647951" cy="2455863"/>
          </a:xfrm>
          <a:solidFill>
            <a:schemeClr val="bg2"/>
          </a:solidFill>
        </p:spPr>
        <p:txBody>
          <a:bodyPr tIns="731520"/>
          <a:lstStyle>
            <a:lvl1pPr algn="ctr">
              <a:defRPr/>
            </a:lvl1pPr>
          </a:lstStyle>
          <a:p>
            <a:r>
              <a:rPr lang="en-US"/>
              <a:t>Click icon to add picture</a:t>
            </a:r>
          </a:p>
        </p:txBody>
      </p:sp>
      <p:sp>
        <p:nvSpPr>
          <p:cNvPr id="5" name="Content Placeholder 2">
            <a:extLst>
              <a:ext uri="{FF2B5EF4-FFF2-40B4-BE49-F238E27FC236}">
                <a16:creationId xmlns:a16="http://schemas.microsoft.com/office/drawing/2014/main" id="{0BF0C713-EACB-22E0-3AE1-304A75F202F8}"/>
              </a:ext>
            </a:extLst>
          </p:cNvPr>
          <p:cNvSpPr>
            <a:spLocks noGrp="1"/>
          </p:cNvSpPr>
          <p:nvPr>
            <p:ph idx="11"/>
          </p:nvPr>
        </p:nvSpPr>
        <p:spPr>
          <a:xfrm>
            <a:off x="6166511"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4">
            <a:extLst>
              <a:ext uri="{FF2B5EF4-FFF2-40B4-BE49-F238E27FC236}">
                <a16:creationId xmlns:a16="http://schemas.microsoft.com/office/drawing/2014/main" id="{5FAA5E52-06C6-50C6-842F-09B2897EBA20}"/>
              </a:ext>
              <a:ext uri="{C183D7F6-B498-43B3-948B-1728B52AA6E4}">
                <adec:decorative xmlns:adec="http://schemas.microsoft.com/office/drawing/2017/decorative" val="1"/>
              </a:ext>
            </a:extLst>
          </p:cNvPr>
          <p:cNvSpPr>
            <a:spLocks noGrp="1"/>
          </p:cNvSpPr>
          <p:nvPr>
            <p:ph type="pic" sz="quarter" idx="16"/>
          </p:nvPr>
        </p:nvSpPr>
        <p:spPr>
          <a:xfrm>
            <a:off x="9048456" y="1428750"/>
            <a:ext cx="2647951" cy="2455863"/>
          </a:xfrm>
          <a:solidFill>
            <a:schemeClr val="bg2"/>
          </a:solidFill>
        </p:spPr>
        <p:txBody>
          <a:bodyPr tIns="731520"/>
          <a:lstStyle>
            <a:lvl1pPr algn="ctr">
              <a:defRPr/>
            </a:lvl1pPr>
          </a:lstStyle>
          <a:p>
            <a:r>
              <a:rPr lang="en-US"/>
              <a:t>Click icon to add picture</a:t>
            </a:r>
          </a:p>
        </p:txBody>
      </p:sp>
      <p:sp>
        <p:nvSpPr>
          <p:cNvPr id="8" name="Content Placeholder 2">
            <a:extLst>
              <a:ext uri="{FF2B5EF4-FFF2-40B4-BE49-F238E27FC236}">
                <a16:creationId xmlns:a16="http://schemas.microsoft.com/office/drawing/2014/main" id="{5C2AF188-3D2C-76B0-48DA-0C564B177921}"/>
              </a:ext>
            </a:extLst>
          </p:cNvPr>
          <p:cNvSpPr>
            <a:spLocks noGrp="1"/>
          </p:cNvSpPr>
          <p:nvPr>
            <p:ph idx="12"/>
          </p:nvPr>
        </p:nvSpPr>
        <p:spPr>
          <a:xfrm>
            <a:off x="9048456" y="3998913"/>
            <a:ext cx="2749927" cy="19827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C3E4A20-48E1-6B96-207C-2A01DD8E971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404392E8-8FC9-D8AC-538E-69F5A15C16E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8798695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Content One Image">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3858E610-9BD2-B05C-EB3A-1A76DB512C18}"/>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5" name="Content Placeholder 2">
            <a:extLst>
              <a:ext uri="{FF2B5EF4-FFF2-40B4-BE49-F238E27FC236}">
                <a16:creationId xmlns:a16="http://schemas.microsoft.com/office/drawing/2014/main" id="{5DB5F46A-D65E-8319-07D3-423E64224A7D}"/>
              </a:ext>
            </a:extLst>
          </p:cNvPr>
          <p:cNvSpPr>
            <a:spLocks noGrp="1"/>
          </p:cNvSpPr>
          <p:nvPr>
            <p:ph idx="10"/>
          </p:nvPr>
        </p:nvSpPr>
        <p:spPr>
          <a:xfrm>
            <a:off x="399482" y="1443674"/>
            <a:ext cx="2597467" cy="3980813"/>
          </a:xfrm>
        </p:spPr>
        <p:txBody>
          <a:bodyPr/>
          <a:lstStyle>
            <a:lvl1pPr>
              <a:lnSpc>
                <a:spcPct val="100000"/>
              </a:lnSpc>
              <a:spcAft>
                <a:spcPts val="1300"/>
              </a:spcAft>
              <a:defRPr sz="20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9" name="Content Placeholder 2">
            <a:extLst>
              <a:ext uri="{FF2B5EF4-FFF2-40B4-BE49-F238E27FC236}">
                <a16:creationId xmlns:a16="http://schemas.microsoft.com/office/drawing/2014/main" id="{E3C981AC-1133-16A2-C7BE-8EEEC24A1CC8}"/>
              </a:ext>
            </a:extLst>
          </p:cNvPr>
          <p:cNvSpPr>
            <a:spLocks noGrp="1"/>
          </p:cNvSpPr>
          <p:nvPr>
            <p:ph idx="14"/>
          </p:nvPr>
        </p:nvSpPr>
        <p:spPr>
          <a:xfrm>
            <a:off x="3293938" y="1443674"/>
            <a:ext cx="2597467" cy="3980813"/>
          </a:xfrm>
        </p:spPr>
        <p:txBody>
          <a:bodyPr/>
          <a:lstStyle>
            <a:lvl1pPr>
              <a:lnSpc>
                <a:spcPct val="100000"/>
              </a:lnSpc>
              <a:spcAft>
                <a:spcPts val="1300"/>
              </a:spcAft>
              <a:defRPr sz="15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4">
            <a:extLst>
              <a:ext uri="{FF2B5EF4-FFF2-40B4-BE49-F238E27FC236}">
                <a16:creationId xmlns:a16="http://schemas.microsoft.com/office/drawing/2014/main" id="{A4F26F45-080E-2E94-7AE8-D48A53D6BB61}"/>
              </a:ext>
              <a:ext uri="{C183D7F6-B498-43B3-948B-1728B52AA6E4}">
                <adec:decorative xmlns:adec="http://schemas.microsoft.com/office/drawing/2017/decorative" val="1"/>
              </a:ext>
            </a:extLst>
          </p:cNvPr>
          <p:cNvSpPr>
            <a:spLocks noGrp="1"/>
          </p:cNvSpPr>
          <p:nvPr>
            <p:ph type="pic" sz="quarter" idx="13"/>
          </p:nvPr>
        </p:nvSpPr>
        <p:spPr>
          <a:xfrm>
            <a:off x="6157914" y="1428750"/>
            <a:ext cx="5634604" cy="2455863"/>
          </a:xfrm>
          <a:solidFill>
            <a:schemeClr val="bg2"/>
          </a:solidFill>
        </p:spPr>
        <p:txBody>
          <a:bodyPr tIns="731520"/>
          <a:lstStyle>
            <a:lvl1pPr algn="ctr">
              <a:defRPr/>
            </a:lvl1pPr>
          </a:lstStyle>
          <a:p>
            <a:r>
              <a:rPr lang="en-US"/>
              <a:t>Click icon to add picture</a:t>
            </a:r>
          </a:p>
        </p:txBody>
      </p:sp>
      <p:sp>
        <p:nvSpPr>
          <p:cNvPr id="16" name="Content Placeholder 2">
            <a:extLst>
              <a:ext uri="{FF2B5EF4-FFF2-40B4-BE49-F238E27FC236}">
                <a16:creationId xmlns:a16="http://schemas.microsoft.com/office/drawing/2014/main" id="{7F220BC4-6918-5D08-690A-5DF19E0F6966}"/>
              </a:ext>
            </a:extLst>
          </p:cNvPr>
          <p:cNvSpPr>
            <a:spLocks noGrp="1"/>
          </p:cNvSpPr>
          <p:nvPr>
            <p:ph idx="11"/>
          </p:nvPr>
        </p:nvSpPr>
        <p:spPr>
          <a:xfrm>
            <a:off x="6157913" y="4041936"/>
            <a:ext cx="2765425" cy="1929924"/>
          </a:xfrm>
        </p:spPr>
        <p:txBody>
          <a:bodyPr/>
          <a:lstStyle>
            <a:lvl1pPr>
              <a:lnSpc>
                <a:spcPct val="100000"/>
              </a:lnSpc>
              <a:spcAft>
                <a:spcPts val="1300"/>
              </a:spcAft>
              <a:defRPr sz="18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ADA732D9-8671-5C81-D1CA-1C96F66F29CB}"/>
              </a:ext>
            </a:extLst>
          </p:cNvPr>
          <p:cNvSpPr>
            <a:spLocks noGrp="1"/>
          </p:cNvSpPr>
          <p:nvPr>
            <p:ph idx="15"/>
          </p:nvPr>
        </p:nvSpPr>
        <p:spPr>
          <a:xfrm>
            <a:off x="9044749" y="4041936"/>
            <a:ext cx="2765425" cy="1929924"/>
          </a:xfrm>
        </p:spPr>
        <p:txBody>
          <a:bodyPr/>
          <a:lstStyle>
            <a:lvl1pPr>
              <a:lnSpc>
                <a:spcPct val="100000"/>
              </a:lnSpc>
              <a:spcAft>
                <a:spcPts val="1300"/>
              </a:spcAft>
              <a:defRPr sz="1200" b="0">
                <a:latin typeface="+mj-l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p:txBody>
      </p:sp>
      <p:sp>
        <p:nvSpPr>
          <p:cNvPr id="3" name="Footer Placeholder 4">
            <a:extLst>
              <a:ext uri="{FF2B5EF4-FFF2-40B4-BE49-F238E27FC236}">
                <a16:creationId xmlns:a16="http://schemas.microsoft.com/office/drawing/2014/main" id="{15361E65-8489-022E-9A46-0B36035A11B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6F60ED92-61BC-58F9-6255-C99E6BFB73B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89662641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5F55CA50-833E-6AD7-FF00-933528ACEA69}"/>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2">
            <a:extLst>
              <a:ext uri="{FF2B5EF4-FFF2-40B4-BE49-F238E27FC236}">
                <a16:creationId xmlns:a16="http://schemas.microsoft.com/office/drawing/2014/main" id="{B1DE2265-798C-4C34-2F7A-9E37AD0B72E0}"/>
              </a:ext>
            </a:extLst>
          </p:cNvPr>
          <p:cNvSpPr>
            <a:spLocks noGrp="1"/>
          </p:cNvSpPr>
          <p:nvPr>
            <p:ph idx="10"/>
          </p:nvPr>
        </p:nvSpPr>
        <p:spPr>
          <a:xfrm>
            <a:off x="2330243"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B9929FFD-F8B6-8070-3AC3-1EF5C988CD65}"/>
              </a:ext>
            </a:extLst>
          </p:cNvPr>
          <p:cNvSpPr>
            <a:spLocks noGrp="1"/>
          </p:cNvSpPr>
          <p:nvPr>
            <p:ph idx="11"/>
          </p:nvPr>
        </p:nvSpPr>
        <p:spPr>
          <a:xfrm>
            <a:off x="4249006"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EA70EFDA-9453-BCA5-D941-12F2ACA2074F}"/>
              </a:ext>
            </a:extLst>
          </p:cNvPr>
          <p:cNvSpPr>
            <a:spLocks noGrp="1"/>
          </p:cNvSpPr>
          <p:nvPr>
            <p:ph idx="12"/>
          </p:nvPr>
        </p:nvSpPr>
        <p:spPr>
          <a:xfrm>
            <a:off x="6167769"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2">
            <a:extLst>
              <a:ext uri="{FF2B5EF4-FFF2-40B4-BE49-F238E27FC236}">
                <a16:creationId xmlns:a16="http://schemas.microsoft.com/office/drawing/2014/main" id="{13C9BD80-9837-E8C2-7515-BE852BF7BDF4}"/>
              </a:ext>
            </a:extLst>
          </p:cNvPr>
          <p:cNvSpPr>
            <a:spLocks noGrp="1"/>
          </p:cNvSpPr>
          <p:nvPr>
            <p:ph idx="13"/>
          </p:nvPr>
        </p:nvSpPr>
        <p:spPr>
          <a:xfrm>
            <a:off x="8086532"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a:extLst>
              <a:ext uri="{FF2B5EF4-FFF2-40B4-BE49-F238E27FC236}">
                <a16:creationId xmlns:a16="http://schemas.microsoft.com/office/drawing/2014/main" id="{28414709-ADE5-C602-1625-C637F6C5FB12}"/>
              </a:ext>
            </a:extLst>
          </p:cNvPr>
          <p:cNvSpPr>
            <a:spLocks noGrp="1"/>
          </p:cNvSpPr>
          <p:nvPr>
            <p:ph idx="14"/>
          </p:nvPr>
        </p:nvSpPr>
        <p:spPr>
          <a:xfrm>
            <a:off x="10005295" y="1949196"/>
            <a:ext cx="1796733" cy="3521964"/>
          </a:xfrm>
        </p:spPr>
        <p:txBody>
          <a:bodyPr/>
          <a:lstStyle>
            <a:lvl1pPr>
              <a:spcAft>
                <a:spcPts val="1200"/>
              </a:spcAft>
              <a:defRPr/>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9FC01FB3-8B1A-6F97-AB07-F4AF0F675FE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2E9AFACD-CF24-6CBE-B881-BC672575304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2389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2970214"/>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5951877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x Content Six Numbers">
    <p:spTree>
      <p:nvGrpSpPr>
        <p:cNvPr id="1" name=""/>
        <p:cNvGrpSpPr/>
        <p:nvPr/>
      </p:nvGrpSpPr>
      <p:grpSpPr>
        <a:xfrm>
          <a:off x="0" y="0"/>
          <a:ext cx="0" cy="0"/>
          <a:chOff x="0" y="0"/>
          <a:chExt cx="0" cy="0"/>
        </a:xfrm>
      </p:grpSpPr>
      <p:sp>
        <p:nvSpPr>
          <p:cNvPr id="29" name="Title Placeholder 1">
            <a:extLst>
              <a:ext uri="{FF2B5EF4-FFF2-40B4-BE49-F238E27FC236}">
                <a16:creationId xmlns:a16="http://schemas.microsoft.com/office/drawing/2014/main" id="{9C59803B-BF63-6637-E0C7-431792EDF84B}"/>
              </a:ext>
            </a:extLst>
          </p:cNvPr>
          <p:cNvSpPr>
            <a:spLocks noGrp="1"/>
          </p:cNvSpPr>
          <p:nvPr>
            <p:ph type="title"/>
          </p:nvPr>
        </p:nvSpPr>
        <p:spPr>
          <a:xfrm>
            <a:off x="397667" y="402336"/>
            <a:ext cx="5648072" cy="915289"/>
          </a:xfrm>
          <a:prstGeom prst="rect">
            <a:avLst/>
          </a:prstGeom>
        </p:spPr>
        <p:txBody>
          <a:bodyPr vert="horz" lIns="0" tIns="0" rIns="0" bIns="0" rtlCol="0" anchor="t" anchorCtr="0">
            <a:noAutofit/>
          </a:bodyPr>
          <a:lstStyle/>
          <a:p>
            <a:r>
              <a:rPr lang="en-US"/>
              <a:t>Click to edit Master title style</a:t>
            </a:r>
          </a:p>
        </p:txBody>
      </p:sp>
      <p:sp>
        <p:nvSpPr>
          <p:cNvPr id="11" name="Text Placeholder 2">
            <a:extLst>
              <a:ext uri="{FF2B5EF4-FFF2-40B4-BE49-F238E27FC236}">
                <a16:creationId xmlns:a16="http://schemas.microsoft.com/office/drawing/2014/main" id="{93E53EE2-D031-FB0F-FA32-18DFB38D8530}"/>
              </a:ext>
            </a:extLst>
          </p:cNvPr>
          <p:cNvSpPr>
            <a:spLocks noGrp="1"/>
          </p:cNvSpPr>
          <p:nvPr>
            <p:ph type="body" idx="15" hasCustomPrompt="1"/>
          </p:nvPr>
        </p:nvSpPr>
        <p:spPr>
          <a:xfrm>
            <a:off x="407670"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9" name="Content Placeholder 2">
            <a:extLst>
              <a:ext uri="{FF2B5EF4-FFF2-40B4-BE49-F238E27FC236}">
                <a16:creationId xmlns:a16="http://schemas.microsoft.com/office/drawing/2014/main" id="{3677C545-7EB4-7043-6F4E-6EF59E44A38E}"/>
              </a:ext>
            </a:extLst>
          </p:cNvPr>
          <p:cNvSpPr>
            <a:spLocks noGrp="1"/>
          </p:cNvSpPr>
          <p:nvPr>
            <p:ph idx="1"/>
          </p:nvPr>
        </p:nvSpPr>
        <p:spPr>
          <a:xfrm>
            <a:off x="411480"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2">
            <a:extLst>
              <a:ext uri="{FF2B5EF4-FFF2-40B4-BE49-F238E27FC236}">
                <a16:creationId xmlns:a16="http://schemas.microsoft.com/office/drawing/2014/main" id="{3544A30F-D4EB-D59A-37AC-6229A950B4EE}"/>
              </a:ext>
            </a:extLst>
          </p:cNvPr>
          <p:cNvSpPr>
            <a:spLocks noGrp="1"/>
          </p:cNvSpPr>
          <p:nvPr>
            <p:ph type="body" idx="16" hasCustomPrompt="1"/>
          </p:nvPr>
        </p:nvSpPr>
        <p:spPr>
          <a:xfrm>
            <a:off x="2326433"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4" name="Content Placeholder 2">
            <a:extLst>
              <a:ext uri="{FF2B5EF4-FFF2-40B4-BE49-F238E27FC236}">
                <a16:creationId xmlns:a16="http://schemas.microsoft.com/office/drawing/2014/main" id="{C604CA07-6A61-6EE7-9AB7-5D1AC3E61585}"/>
              </a:ext>
            </a:extLst>
          </p:cNvPr>
          <p:cNvSpPr>
            <a:spLocks noGrp="1"/>
          </p:cNvSpPr>
          <p:nvPr>
            <p:ph idx="21"/>
          </p:nvPr>
        </p:nvSpPr>
        <p:spPr>
          <a:xfrm>
            <a:off x="2326433"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CC17F671-8B9C-F9FE-AEDA-9A8FBDDADA36}"/>
              </a:ext>
            </a:extLst>
          </p:cNvPr>
          <p:cNvSpPr>
            <a:spLocks noGrp="1"/>
          </p:cNvSpPr>
          <p:nvPr>
            <p:ph type="body" idx="17" hasCustomPrompt="1"/>
          </p:nvPr>
        </p:nvSpPr>
        <p:spPr>
          <a:xfrm>
            <a:off x="4249006"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5" name="Content Placeholder 2">
            <a:extLst>
              <a:ext uri="{FF2B5EF4-FFF2-40B4-BE49-F238E27FC236}">
                <a16:creationId xmlns:a16="http://schemas.microsoft.com/office/drawing/2014/main" id="{89B651F7-7166-CE84-83FD-8A58F6870DE8}"/>
              </a:ext>
            </a:extLst>
          </p:cNvPr>
          <p:cNvSpPr>
            <a:spLocks noGrp="1"/>
          </p:cNvSpPr>
          <p:nvPr>
            <p:ph idx="22"/>
          </p:nvPr>
        </p:nvSpPr>
        <p:spPr>
          <a:xfrm>
            <a:off x="4249006"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ECE30FE5-2A66-1ECD-730E-80C2B769357F}"/>
              </a:ext>
            </a:extLst>
          </p:cNvPr>
          <p:cNvSpPr>
            <a:spLocks noGrp="1"/>
          </p:cNvSpPr>
          <p:nvPr>
            <p:ph type="body" idx="18" hasCustomPrompt="1"/>
          </p:nvPr>
        </p:nvSpPr>
        <p:spPr>
          <a:xfrm>
            <a:off x="6167769"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6" name="Content Placeholder 2">
            <a:extLst>
              <a:ext uri="{FF2B5EF4-FFF2-40B4-BE49-F238E27FC236}">
                <a16:creationId xmlns:a16="http://schemas.microsoft.com/office/drawing/2014/main" id="{590F1832-1857-55DA-5830-56D2E0B84073}"/>
              </a:ext>
            </a:extLst>
          </p:cNvPr>
          <p:cNvSpPr>
            <a:spLocks noGrp="1"/>
          </p:cNvSpPr>
          <p:nvPr>
            <p:ph idx="23"/>
          </p:nvPr>
        </p:nvSpPr>
        <p:spPr>
          <a:xfrm>
            <a:off x="6167769"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067701D3-6751-E230-8414-4D83FACD1903}"/>
              </a:ext>
            </a:extLst>
          </p:cNvPr>
          <p:cNvSpPr>
            <a:spLocks noGrp="1"/>
          </p:cNvSpPr>
          <p:nvPr>
            <p:ph type="body" idx="19" hasCustomPrompt="1"/>
          </p:nvPr>
        </p:nvSpPr>
        <p:spPr>
          <a:xfrm>
            <a:off x="8086532"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7" name="Content Placeholder 2">
            <a:extLst>
              <a:ext uri="{FF2B5EF4-FFF2-40B4-BE49-F238E27FC236}">
                <a16:creationId xmlns:a16="http://schemas.microsoft.com/office/drawing/2014/main" id="{FD9D2967-C22A-B1DF-008F-37A536CDA2A4}"/>
              </a:ext>
            </a:extLst>
          </p:cNvPr>
          <p:cNvSpPr>
            <a:spLocks noGrp="1"/>
          </p:cNvSpPr>
          <p:nvPr>
            <p:ph idx="24"/>
          </p:nvPr>
        </p:nvSpPr>
        <p:spPr>
          <a:xfrm>
            <a:off x="8086532"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
            <a:extLst>
              <a:ext uri="{FF2B5EF4-FFF2-40B4-BE49-F238E27FC236}">
                <a16:creationId xmlns:a16="http://schemas.microsoft.com/office/drawing/2014/main" id="{464E5050-91BD-1F8D-DCE3-AFCCBA5D49FE}"/>
              </a:ext>
            </a:extLst>
          </p:cNvPr>
          <p:cNvSpPr>
            <a:spLocks noGrp="1"/>
          </p:cNvSpPr>
          <p:nvPr>
            <p:ph type="body" idx="20" hasCustomPrompt="1"/>
          </p:nvPr>
        </p:nvSpPr>
        <p:spPr>
          <a:xfrm>
            <a:off x="10005295" y="1949410"/>
            <a:ext cx="1800543" cy="1415772"/>
          </a:xfrm>
        </p:spPr>
        <p:txBody>
          <a:bodyPr wrap="square">
            <a:spAutoFit/>
          </a:bodyPr>
          <a:lstStyle>
            <a:lvl1pPr marL="0" indent="0" algn="l">
              <a:lnSpc>
                <a:spcPct val="80000"/>
              </a:lnSpc>
              <a:spcBef>
                <a:spcPts val="0"/>
              </a:spcBef>
              <a:spcAft>
                <a:spcPts val="0"/>
              </a:spcAft>
              <a:buNone/>
              <a:defRPr sz="115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28" name="Content Placeholder 2">
            <a:extLst>
              <a:ext uri="{FF2B5EF4-FFF2-40B4-BE49-F238E27FC236}">
                <a16:creationId xmlns:a16="http://schemas.microsoft.com/office/drawing/2014/main" id="{50B501A3-4C30-D139-31F2-53CC077019FD}"/>
              </a:ext>
            </a:extLst>
          </p:cNvPr>
          <p:cNvSpPr>
            <a:spLocks noGrp="1"/>
          </p:cNvSpPr>
          <p:nvPr>
            <p:ph idx="25"/>
          </p:nvPr>
        </p:nvSpPr>
        <p:spPr>
          <a:xfrm>
            <a:off x="10005295" y="3488436"/>
            <a:ext cx="1796733" cy="2443101"/>
          </a:xfrm>
        </p:spPr>
        <p:txBody>
          <a:bodyPr/>
          <a:lstStyle>
            <a:lvl1pPr>
              <a:spcAft>
                <a:spcPts val="1200"/>
              </a:spcAft>
              <a:defRPr sz="1500"/>
            </a:lvl1pPr>
            <a:lvl2pPr>
              <a:lnSpc>
                <a:spcPct val="100000"/>
              </a:lnSpc>
              <a:spcBef>
                <a:spcPts val="300"/>
              </a:spcBef>
              <a:defRPr sz="1100"/>
            </a:lvl2pPr>
            <a:lvl3pPr>
              <a:lnSpc>
                <a:spcPct val="100000"/>
              </a:lnSpc>
              <a:defRPr sz="1100"/>
            </a:lvl3pPr>
            <a:lvl4pPr>
              <a:lnSpc>
                <a:spcPct val="100000"/>
              </a:lnSpc>
              <a:defRPr sz="1100"/>
            </a:lvl4pPr>
            <a:lvl5pPr>
              <a:lnSpc>
                <a:spcPct val="100000"/>
              </a:lnSpc>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4">
            <a:extLst>
              <a:ext uri="{FF2B5EF4-FFF2-40B4-BE49-F238E27FC236}">
                <a16:creationId xmlns:a16="http://schemas.microsoft.com/office/drawing/2014/main" id="{7953C0A1-993D-3C98-C331-16749B76A8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15441E1C-321B-0C48-3C86-6A2676A09A5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9156705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1883" y="-300748"/>
            <a:ext cx="5638005" cy="249299"/>
          </a:xfrm>
        </p:spPr>
        <p:txBody>
          <a:bodyPr wrap="square">
            <a:spAutoFit/>
          </a:bodyPr>
          <a:lstStyle>
            <a:lvl1pPr>
              <a:defRPr sz="1800" b="0"/>
            </a:lvl1pPr>
          </a:lstStyle>
          <a:p>
            <a:r>
              <a:rPr lang="en-US"/>
              <a:t>Title for accessibility</a:t>
            </a:r>
          </a:p>
        </p:txBody>
      </p:sp>
      <p:sp>
        <p:nvSpPr>
          <p:cNvPr id="10" name="TextBox 9">
            <a:extLst>
              <a:ext uri="{FF2B5EF4-FFF2-40B4-BE49-F238E27FC236}">
                <a16:creationId xmlns:a16="http://schemas.microsoft.com/office/drawing/2014/main" id="{83340C10-F5A2-1E40-474D-C57EC62F0F33}"/>
              </a:ext>
              <a:ext uri="{C183D7F6-B498-43B3-948B-1728B52AA6E4}">
                <adec:decorative xmlns:adec="http://schemas.microsoft.com/office/drawing/2017/decorative" val="1"/>
              </a:ext>
            </a:extLst>
          </p:cNvPr>
          <p:cNvSpPr txBox="1"/>
          <p:nvPr userDrawn="1"/>
        </p:nvSpPr>
        <p:spPr>
          <a:xfrm>
            <a:off x="6039888" y="593396"/>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63135" y="1317530"/>
            <a:ext cx="5668962" cy="3758184"/>
          </a:xfrm>
        </p:spPr>
        <p:txBody>
          <a:bodyPr/>
          <a:lstStyle>
            <a:lvl1pPr>
              <a:lnSpc>
                <a:spcPct val="100000"/>
              </a:lnSpc>
              <a:spcBef>
                <a:spcPts val="900"/>
              </a:spcBef>
              <a:spcAft>
                <a:spcPts val="0"/>
              </a:spcAft>
              <a:defRPr sz="4000" b="0" spc="-50" baseline="0">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353829" y="4983333"/>
            <a:ext cx="4702359" cy="1014843"/>
          </a:xfrm>
        </p:spPr>
        <p:txBody>
          <a:bodyPr/>
          <a:lstStyle>
            <a:lvl1pPr>
              <a:lnSpc>
                <a:spcPct val="100000"/>
              </a:lnSpc>
              <a:spcBef>
                <a:spcPts val="0"/>
              </a:spcBef>
              <a:spcAft>
                <a:spcPts val="0"/>
              </a:spcAft>
              <a:defRPr sz="1600"/>
            </a:lvl1pPr>
            <a:lvl2pPr>
              <a:lnSpc>
                <a:spcPct val="100000"/>
              </a:lnSpc>
              <a:spcBef>
                <a:spcPts val="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D2B9EA5E-E423-D219-6037-CCB61AE3B50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C901CE32-26BB-268E-2590-66DB5ADDFD9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180153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with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9" name="Picture Placeholder 14">
            <a:extLst>
              <a:ext uri="{FF2B5EF4-FFF2-40B4-BE49-F238E27FC236}">
                <a16:creationId xmlns:a16="http://schemas.microsoft.com/office/drawing/2014/main" id="{60655EE7-5FC0-8DDF-88F0-21ECCBD7D31D}"/>
              </a:ext>
              <a:ext uri="{C183D7F6-B498-43B3-948B-1728B52AA6E4}">
                <adec:decorative xmlns:adec="http://schemas.microsoft.com/office/drawing/2017/decorative" val="1"/>
              </a:ext>
            </a:extLst>
          </p:cNvPr>
          <p:cNvSpPr>
            <a:spLocks noGrp="1"/>
          </p:cNvSpPr>
          <p:nvPr>
            <p:ph type="pic" sz="quarter" idx="11" hasCustomPrompt="1"/>
          </p:nvPr>
        </p:nvSpPr>
        <p:spPr>
          <a:xfrm>
            <a:off x="6150276" y="393871"/>
            <a:ext cx="5660724" cy="4544842"/>
          </a:xfrm>
          <a:custGeom>
            <a:avLst/>
            <a:gdLst>
              <a:gd name="connsiteX0" fmla="*/ 0 w 5660724"/>
              <a:gd name="connsiteY0" fmla="*/ 0 h 4544842"/>
              <a:gd name="connsiteX1" fmla="*/ 5660724 w 5660724"/>
              <a:gd name="connsiteY1" fmla="*/ 0 h 4544842"/>
              <a:gd name="connsiteX2" fmla="*/ 5660724 w 5660724"/>
              <a:gd name="connsiteY2" fmla="*/ 4544842 h 4544842"/>
              <a:gd name="connsiteX3" fmla="*/ 0 w 5660724"/>
              <a:gd name="connsiteY3" fmla="*/ 4544842 h 4544842"/>
              <a:gd name="connsiteX4" fmla="*/ 0 w 5660724"/>
              <a:gd name="connsiteY4" fmla="*/ 0 h 4544842"/>
              <a:gd name="connsiteX0" fmla="*/ 0 w 5660724"/>
              <a:gd name="connsiteY0" fmla="*/ 0 h 4544842"/>
              <a:gd name="connsiteX1" fmla="*/ 5660724 w 5660724"/>
              <a:gd name="connsiteY1" fmla="*/ 0 h 4544842"/>
              <a:gd name="connsiteX2" fmla="*/ 5660724 w 5660724"/>
              <a:gd name="connsiteY2" fmla="*/ 4544842 h 4544842"/>
              <a:gd name="connsiteX3" fmla="*/ 2056464 w 5660724"/>
              <a:gd name="connsiteY3" fmla="*/ 4536269 h 4544842"/>
              <a:gd name="connsiteX4" fmla="*/ 0 w 5660724"/>
              <a:gd name="connsiteY4" fmla="*/ 4544842 h 4544842"/>
              <a:gd name="connsiteX5" fmla="*/ 0 w 5660724"/>
              <a:gd name="connsiteY5" fmla="*/ 0 h 4544842"/>
              <a:gd name="connsiteX0" fmla="*/ 0 w 5660724"/>
              <a:gd name="connsiteY0" fmla="*/ 0 h 4544842"/>
              <a:gd name="connsiteX1" fmla="*/ 5660724 w 5660724"/>
              <a:gd name="connsiteY1" fmla="*/ 0 h 4544842"/>
              <a:gd name="connsiteX2" fmla="*/ 5660724 w 5660724"/>
              <a:gd name="connsiteY2" fmla="*/ 4544842 h 4544842"/>
              <a:gd name="connsiteX3" fmla="*/ 2643204 w 5660724"/>
              <a:gd name="connsiteY3" fmla="*/ 452102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231724 w 5660724"/>
              <a:gd name="connsiteY3" fmla="*/ 40714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25144 w 5660724"/>
              <a:gd name="connsiteY3" fmla="*/ 378188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056464 w 5660724"/>
              <a:gd name="connsiteY4" fmla="*/ 453626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612724 w 5660724"/>
              <a:gd name="connsiteY4" fmla="*/ 4528649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34143 w 5660724"/>
              <a:gd name="connsiteY4" fmla="*/ 4442924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909904 w 5660724"/>
              <a:gd name="connsiteY3" fmla="*/ 4109549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771791 w 5660724"/>
              <a:gd name="connsiteY3" fmla="*/ 3971436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544842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60724 w 5660724"/>
              <a:gd name="connsiteY2" fmla="*/ 4113836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72631"/>
              <a:gd name="connsiteY0" fmla="*/ 0 h 4544842"/>
              <a:gd name="connsiteX1" fmla="*/ 5660724 w 5672631"/>
              <a:gd name="connsiteY1" fmla="*/ 0 h 4544842"/>
              <a:gd name="connsiteX2" fmla="*/ 5672631 w 5672631"/>
              <a:gd name="connsiteY2" fmla="*/ 4054305 h 4544842"/>
              <a:gd name="connsiteX3" fmla="*/ 2874185 w 5672631"/>
              <a:gd name="connsiteY3" fmla="*/ 4114311 h 4544842"/>
              <a:gd name="connsiteX4" fmla="*/ 2593674 w 5672631"/>
              <a:gd name="connsiteY4" fmla="*/ 4535793 h 4544842"/>
              <a:gd name="connsiteX5" fmla="*/ 0 w 5672631"/>
              <a:gd name="connsiteY5" fmla="*/ 4544842 h 4544842"/>
              <a:gd name="connsiteX6" fmla="*/ 0 w 5672631"/>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14311 h 4544842"/>
              <a:gd name="connsiteX4" fmla="*/ 2593674 w 5660724"/>
              <a:gd name="connsiteY4" fmla="*/ 4535793 h 4544842"/>
              <a:gd name="connsiteX5" fmla="*/ 0 w 5660724"/>
              <a:gd name="connsiteY5" fmla="*/ 4544842 h 4544842"/>
              <a:gd name="connsiteX6" fmla="*/ 0 w 5660724"/>
              <a:gd name="connsiteY6" fmla="*/ 0 h 4544842"/>
              <a:gd name="connsiteX0" fmla="*/ 0 w 5660724"/>
              <a:gd name="connsiteY0" fmla="*/ 0 h 4544842"/>
              <a:gd name="connsiteX1" fmla="*/ 5660724 w 5660724"/>
              <a:gd name="connsiteY1" fmla="*/ 0 h 4544842"/>
              <a:gd name="connsiteX2" fmla="*/ 5655963 w 5660724"/>
              <a:gd name="connsiteY2" fmla="*/ 4120980 h 4544842"/>
              <a:gd name="connsiteX3" fmla="*/ 2874185 w 5660724"/>
              <a:gd name="connsiteY3" fmla="*/ 4121455 h 4544842"/>
              <a:gd name="connsiteX4" fmla="*/ 2593674 w 5660724"/>
              <a:gd name="connsiteY4" fmla="*/ 4535793 h 4544842"/>
              <a:gd name="connsiteX5" fmla="*/ 0 w 5660724"/>
              <a:gd name="connsiteY5" fmla="*/ 4544842 h 4544842"/>
              <a:gd name="connsiteX6" fmla="*/ 0 w 5660724"/>
              <a:gd name="connsiteY6" fmla="*/ 0 h 4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60724" h="4544842">
                <a:moveTo>
                  <a:pt x="0" y="0"/>
                </a:moveTo>
                <a:lnTo>
                  <a:pt x="5660724" y="0"/>
                </a:lnTo>
                <a:lnTo>
                  <a:pt x="5655963" y="4120980"/>
                </a:lnTo>
                <a:lnTo>
                  <a:pt x="2874185" y="4121455"/>
                </a:lnTo>
                <a:lnTo>
                  <a:pt x="2593674" y="4535793"/>
                </a:lnTo>
                <a:lnTo>
                  <a:pt x="0" y="4544842"/>
                </a:lnTo>
                <a:lnTo>
                  <a:pt x="0" y="0"/>
                </a:lnTo>
                <a:close/>
              </a:path>
            </a:pathLst>
          </a:custGeom>
          <a:solidFill>
            <a:schemeClr val="bg2"/>
          </a:solidFill>
        </p:spPr>
        <p:txBody>
          <a:bodyPr tIns="1280160"/>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AE32291E-24B4-2FB8-4B35-A439686DB95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1A378F0-4CD0-C4E0-D2F7-5959B577E15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720315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with Image Gra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96516" y="-300748"/>
            <a:ext cx="5647097" cy="249299"/>
          </a:xfrm>
        </p:spPr>
        <p:txBody>
          <a:bodyPr wrap="square">
            <a:spAutoFit/>
          </a:bodyPr>
          <a:lstStyle>
            <a:lvl1pPr>
              <a:defRPr sz="1800" b="0"/>
            </a:lvl1pPr>
          </a:lstStyle>
          <a:p>
            <a:r>
              <a:rPr lang="en-US"/>
              <a:t>Title for accessibility</a:t>
            </a:r>
          </a:p>
        </p:txBody>
      </p:sp>
      <p:sp>
        <p:nvSpPr>
          <p:cNvPr id="25" name="TextBox 24">
            <a:extLst>
              <a:ext uri="{FF2B5EF4-FFF2-40B4-BE49-F238E27FC236}">
                <a16:creationId xmlns:a16="http://schemas.microsoft.com/office/drawing/2014/main" id="{554BAF2E-BAB1-C03F-41A7-B26DABB21BF6}"/>
              </a:ext>
              <a:ext uri="{C183D7F6-B498-43B3-948B-1728B52AA6E4}">
                <adec:decorative xmlns:adec="http://schemas.microsoft.com/office/drawing/2017/decorative" val="1"/>
              </a:ext>
            </a:extLst>
          </p:cNvPr>
          <p:cNvSpPr txBox="1"/>
          <p:nvPr userDrawn="1"/>
        </p:nvSpPr>
        <p:spPr>
          <a:xfrm>
            <a:off x="272991" y="2732672"/>
            <a:ext cx="941937" cy="622957"/>
          </a:xfrm>
          <a:prstGeom prst="rect">
            <a:avLst/>
          </a:prstGeom>
          <a:noFill/>
        </p:spPr>
        <p:txBody>
          <a:bodyPr wrap="square" lIns="0" tIns="0" rIns="0" bIns="0" rtlCol="0" anchor="t">
            <a:noAutofit/>
          </a:bodyPr>
          <a:lstStyle/>
          <a:p>
            <a:pPr marL="12700" marR="5080" lvl="0" indent="0" defTabSz="914400" eaLnBrk="1" fontAlgn="auto" latinLnBrk="0" hangingPunct="1">
              <a:lnSpc>
                <a:spcPct val="80000"/>
              </a:lnSpc>
              <a:spcAft>
                <a:spcPts val="0"/>
              </a:spcAft>
              <a:buClrTx/>
              <a:buSzTx/>
              <a:buFontTx/>
              <a:buNone/>
              <a:tabLst/>
              <a:defRPr/>
            </a:pPr>
            <a:r>
              <a:rPr kumimoji="0" lang="en-US" sz="13800" b="1" u="none" strike="noStrike" kern="0" cap="none" spc="-105" normalizeH="0" baseline="0" noProof="0">
                <a:ln>
                  <a:noFill/>
                </a:ln>
                <a:solidFill>
                  <a:schemeClr val="accent1"/>
                </a:solidFill>
                <a:effectLst/>
                <a:uLnTx/>
                <a:uFillTx/>
                <a:cs typeface="Arial" panose="020B0604020202020204" pitchFamily="34" charset="0"/>
              </a:rPr>
              <a:t>“</a:t>
            </a:r>
            <a:endParaRPr lang="en-US" sz="6000" b="1">
              <a:solidFill>
                <a:schemeClr val="accent1"/>
              </a:solidFill>
              <a:cs typeface="Arial" panose="020B0604020202020204" pitchFamily="34" charset="0"/>
            </a:endParaRP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396516" y="3485571"/>
            <a:ext cx="5498502" cy="2503272"/>
          </a:xfrm>
        </p:spPr>
        <p:txBody>
          <a:bodyPr/>
          <a:lstStyle>
            <a:lvl1pPr>
              <a:lnSpc>
                <a:spcPct val="100000"/>
              </a:lnSpc>
              <a:spcBef>
                <a:spcPts val="900"/>
              </a:spcBef>
              <a:spcAft>
                <a:spcPts val="0"/>
              </a:spcAft>
              <a:defRPr sz="3200" b="0" spc="-50" baseline="0">
                <a:latin typeface="+mj-lt"/>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2AE626E5-51F6-0BEB-2AFE-FE78E1409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6163970" y="400050"/>
            <a:ext cx="5637503" cy="4521510"/>
          </a:xfrm>
          <a:custGeom>
            <a:avLst/>
            <a:gdLst>
              <a:gd name="connsiteX0" fmla="*/ 0 w 5637503"/>
              <a:gd name="connsiteY0" fmla="*/ 0 h 4521510"/>
              <a:gd name="connsiteX1" fmla="*/ 5637503 w 5637503"/>
              <a:gd name="connsiteY1" fmla="*/ 0 h 4521510"/>
              <a:gd name="connsiteX2" fmla="*/ 5636321 w 5637503"/>
              <a:gd name="connsiteY2" fmla="*/ 2101892 h 4521510"/>
              <a:gd name="connsiteX3" fmla="*/ 5635136 w 5637503"/>
              <a:gd name="connsiteY3" fmla="*/ 4208474 h 4521510"/>
              <a:gd name="connsiteX4" fmla="*/ 2786509 w 5637503"/>
              <a:gd name="connsiteY4" fmla="*/ 4206576 h 4521510"/>
              <a:gd name="connsiteX5" fmla="*/ 2583036 w 5637503"/>
              <a:gd name="connsiteY5" fmla="*/ 4512498 h 4521510"/>
              <a:gd name="connsiteX6" fmla="*/ 0 w 5637503"/>
              <a:gd name="connsiteY6" fmla="*/ 4521510 h 452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7503" h="4521510">
                <a:moveTo>
                  <a:pt x="0" y="0"/>
                </a:moveTo>
                <a:lnTo>
                  <a:pt x="5637503" y="0"/>
                </a:lnTo>
                <a:lnTo>
                  <a:pt x="5636321" y="2101892"/>
                </a:lnTo>
                <a:cubicBezTo>
                  <a:pt x="5636518" y="2804481"/>
                  <a:pt x="5636716" y="3507070"/>
                  <a:pt x="5635136" y="4208474"/>
                </a:cubicBezTo>
                <a:lnTo>
                  <a:pt x="2786509" y="4206576"/>
                </a:lnTo>
                <a:lnTo>
                  <a:pt x="2583036" y="4512498"/>
                </a:lnTo>
                <a:lnTo>
                  <a:pt x="0" y="4521510"/>
                </a:lnTo>
                <a:close/>
              </a:path>
            </a:pathLst>
          </a:custGeom>
          <a:solidFill>
            <a:schemeClr val="bg2"/>
          </a:solidFill>
        </p:spPr>
        <p:txBody>
          <a:bodyPr wrap="square" tIns="1280160" bIns="2743200" anchor="t" anchorCtr="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0276" y="4987818"/>
            <a:ext cx="5660724" cy="730266"/>
          </a:xfrm>
        </p:spPr>
        <p:txBody>
          <a:bodyPr/>
          <a:lstStyle>
            <a:lvl1pPr>
              <a:lnSpc>
                <a:spcPct val="100000"/>
              </a:lnSpc>
              <a:spcBef>
                <a:spcPts val="100"/>
              </a:spcBef>
              <a:spcAft>
                <a:spcPts val="0"/>
              </a:spcAft>
              <a:defRPr sz="1600"/>
            </a:lvl1pPr>
            <a:lvl2pPr>
              <a:lnSpc>
                <a:spcPct val="100000"/>
              </a:lnSpc>
              <a:spcBef>
                <a:spcPts val="100"/>
              </a:spcBef>
              <a:spcAft>
                <a:spcPts val="0"/>
              </a:spcAft>
              <a:defRPr sz="1600">
                <a:latin typeface="+mj-lt"/>
              </a:defRPr>
            </a:lvl2pPr>
            <a:lvl3pPr marL="0" indent="0">
              <a:buNone/>
              <a:defRPr/>
            </a:lvl3pPr>
          </a:lstStyle>
          <a:p>
            <a:pPr lvl="0"/>
            <a:r>
              <a:rPr lang="en-US"/>
              <a:t>Click to edit Master text styles</a:t>
            </a:r>
          </a:p>
          <a:p>
            <a:pPr lvl="1"/>
            <a:r>
              <a:rPr lang="en-US"/>
              <a:t>Second level</a:t>
            </a:r>
          </a:p>
        </p:txBody>
      </p:sp>
      <p:sp>
        <p:nvSpPr>
          <p:cNvPr id="7" name="Footer Placeholder 4">
            <a:extLst>
              <a:ext uri="{FF2B5EF4-FFF2-40B4-BE49-F238E27FC236}">
                <a16:creationId xmlns:a16="http://schemas.microsoft.com/office/drawing/2014/main" id="{0605F451-C7FA-B67A-7A4E-B4953B3BFEC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07A1FB0A-E7CA-63CD-DB09-C9F16CA915E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9809881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Over Image">
    <p:spTree>
      <p:nvGrpSpPr>
        <p:cNvPr id="1" name=""/>
        <p:cNvGrpSpPr/>
        <p:nvPr/>
      </p:nvGrpSpPr>
      <p:grpSpPr>
        <a:xfrm>
          <a:off x="0" y="0"/>
          <a:ext cx="0" cy="0"/>
          <a:chOff x="0" y="0"/>
          <a:chExt cx="0" cy="0"/>
        </a:xfrm>
      </p:grpSpPr>
      <p:sp>
        <p:nvSpPr>
          <p:cNvPr id="13" name="Picture Placeholder 14">
            <a:extLst>
              <a:ext uri="{FF2B5EF4-FFF2-40B4-BE49-F238E27FC236}">
                <a16:creationId xmlns:a16="http://schemas.microsoft.com/office/drawing/2014/main" id="{743AD5A7-567D-9EC7-BECB-71D2480F2498}"/>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34788" cy="249299"/>
          </a:xfrm>
        </p:spPr>
        <p:txBody>
          <a:bodyPr wrap="square">
            <a:spAutoFit/>
          </a:bodyPr>
          <a:lstStyle>
            <a:lvl1pPr>
              <a:defRPr sz="1800" b="0"/>
            </a:lvl1pPr>
          </a:lstStyle>
          <a:p>
            <a:r>
              <a:rPr lang="en-US"/>
              <a:t>Title for accessibility</a:t>
            </a:r>
          </a:p>
        </p:txBody>
      </p:sp>
      <p:sp>
        <p:nvSpPr>
          <p:cNvPr id="9" name="Content Placeholder 8">
            <a:extLst>
              <a:ext uri="{FF2B5EF4-FFF2-40B4-BE49-F238E27FC236}">
                <a16:creationId xmlns:a16="http://schemas.microsoft.com/office/drawing/2014/main" id="{F7339CEB-91F9-B7FD-86D6-A4C114DA3002}"/>
              </a:ext>
            </a:extLst>
          </p:cNvPr>
          <p:cNvSpPr>
            <a:spLocks noGrp="1"/>
          </p:cNvSpPr>
          <p:nvPr>
            <p:ph idx="1"/>
          </p:nvPr>
        </p:nvSpPr>
        <p:spPr>
          <a:xfrm>
            <a:off x="5733536" y="400051"/>
            <a:ext cx="6078018" cy="5024273"/>
          </a:xfrm>
          <a:custGeom>
            <a:avLst/>
            <a:gdLst>
              <a:gd name="connsiteX0" fmla="*/ 0 w 6078018"/>
              <a:gd name="connsiteY0" fmla="*/ 0 h 5024273"/>
              <a:gd name="connsiteX1" fmla="*/ 6078018 w 6078018"/>
              <a:gd name="connsiteY1" fmla="*/ 0 h 5024273"/>
              <a:gd name="connsiteX2" fmla="*/ 6078018 w 6078018"/>
              <a:gd name="connsiteY2" fmla="*/ 4662902 h 5024273"/>
              <a:gd name="connsiteX3" fmla="*/ 3041951 w 6078018"/>
              <a:gd name="connsiteY3" fmla="*/ 4663975 h 5024273"/>
              <a:gd name="connsiteX4" fmla="*/ 2829053 w 6078018"/>
              <a:gd name="connsiteY4" fmla="*/ 5023866 h 5024273"/>
              <a:gd name="connsiteX5" fmla="*/ 0 w 6078018"/>
              <a:gd name="connsiteY5" fmla="*/ 5024273 h 502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8018" h="5024273">
                <a:moveTo>
                  <a:pt x="0" y="0"/>
                </a:moveTo>
                <a:lnTo>
                  <a:pt x="6078018" y="0"/>
                </a:lnTo>
                <a:lnTo>
                  <a:pt x="6078018" y="4662902"/>
                </a:lnTo>
                <a:lnTo>
                  <a:pt x="3041951" y="4663975"/>
                </a:lnTo>
                <a:lnTo>
                  <a:pt x="2829053" y="5023866"/>
                </a:lnTo>
                <a:lnTo>
                  <a:pt x="0" y="5024273"/>
                </a:lnTo>
                <a:close/>
              </a:path>
            </a:pathLst>
          </a:custGeom>
          <a:solidFill>
            <a:schemeClr val="bg1"/>
          </a:solidFill>
        </p:spPr>
        <p:txBody>
          <a:bodyPr wrap="square" lIns="411480" tIns="1170432" rIns="365760">
            <a:noAutofit/>
          </a:bodyPr>
          <a:lstStyle>
            <a:lvl1pPr>
              <a:lnSpc>
                <a:spcPct val="100000"/>
              </a:lnSpc>
              <a:spcBef>
                <a:spcPts val="900"/>
              </a:spcBef>
              <a:spcAft>
                <a:spcPts val="0"/>
              </a:spcAft>
              <a:defRPr sz="3200" b="0" spc="-50" baseline="0">
                <a:solidFill>
                  <a:schemeClr val="tx1"/>
                </a:solidFill>
                <a:latin typeface="+mj-lt"/>
              </a:defRPr>
            </a:lvl1pPr>
          </a:lstStyle>
          <a:p>
            <a:pPr lvl="0"/>
            <a:r>
              <a:rPr lang="en-US"/>
              <a:t>Click to edit Master text styles</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6159197" y="4470739"/>
            <a:ext cx="4704858" cy="510836"/>
          </a:xfrm>
        </p:spPr>
        <p:txBody>
          <a:bodyPr/>
          <a:lstStyle>
            <a:lvl1pPr>
              <a:lnSpc>
                <a:spcPct val="100000"/>
              </a:lnSpc>
              <a:spcBef>
                <a:spcPts val="0"/>
              </a:spcBef>
              <a:spcAft>
                <a:spcPts val="0"/>
              </a:spcAft>
              <a:defRPr sz="1600">
                <a:solidFill>
                  <a:schemeClr val="tx1"/>
                </a:solidFill>
              </a:defRPr>
            </a:lvl1pPr>
            <a:lvl2pPr>
              <a:lnSpc>
                <a:spcPct val="100000"/>
              </a:lnSpc>
              <a:spcBef>
                <a:spcPts val="0"/>
              </a:spcBef>
              <a:spcAft>
                <a:spcPts val="0"/>
              </a:spcAft>
              <a:defRPr sz="16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7" name="Text Placeholder 15">
            <a:extLst>
              <a:ext uri="{FF2B5EF4-FFF2-40B4-BE49-F238E27FC236}">
                <a16:creationId xmlns:a16="http://schemas.microsoft.com/office/drawing/2014/main" id="{0D1BEFAC-D99F-7020-6110-CD8460311AFF}"/>
              </a:ext>
            </a:extLst>
          </p:cNvPr>
          <p:cNvSpPr>
            <a:spLocks noGrp="1"/>
          </p:cNvSpPr>
          <p:nvPr>
            <p:ph type="body" sz="quarter" idx="12" hasCustomPrompt="1"/>
          </p:nvPr>
        </p:nvSpPr>
        <p:spPr>
          <a:xfrm>
            <a:off x="394728" y="6501384"/>
            <a:ext cx="365760" cy="161583"/>
          </a:xfrm>
        </p:spPr>
        <p:txBody>
          <a:bodyPr anchor="b" anchorCtr="0">
            <a:noAutofit/>
          </a:bodyPr>
          <a:lstStyle>
            <a:lvl1pPr>
              <a:defRPr sz="1050">
                <a:solidFill>
                  <a:schemeClr val="bg1"/>
                </a:solidFill>
              </a:defRPr>
            </a:lvl1pPr>
          </a:lstStyle>
          <a:p>
            <a:pPr lvl="0"/>
            <a:r>
              <a:rPr lang="en-US"/>
              <a:t>PwC</a:t>
            </a:r>
          </a:p>
        </p:txBody>
      </p:sp>
      <p:sp>
        <p:nvSpPr>
          <p:cNvPr id="7" name="Footer Placeholder 4">
            <a:extLst>
              <a:ext uri="{FF2B5EF4-FFF2-40B4-BE49-F238E27FC236}">
                <a16:creationId xmlns:a16="http://schemas.microsoft.com/office/drawing/2014/main" id="{7DFE5ED4-420E-CADB-A68A-A7D421280793}"/>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961284F9-299F-5762-4D10-4246CB963FF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2" name="TextBox 11">
            <a:extLst>
              <a:ext uri="{FF2B5EF4-FFF2-40B4-BE49-F238E27FC236}">
                <a16:creationId xmlns:a16="http://schemas.microsoft.com/office/drawing/2014/main" id="{7AEFB371-D664-A7CF-D5EE-BB0684D60FED}"/>
              </a:ext>
            </a:extLst>
          </p:cNvPr>
          <p:cNvSpPr txBox="1"/>
          <p:nvPr userDrawn="1"/>
        </p:nvSpPr>
        <p:spPr>
          <a:xfrm>
            <a:off x="6034838" y="299570"/>
            <a:ext cx="762000" cy="838200"/>
          </a:xfrm>
          <a:prstGeom prst="rect">
            <a:avLst/>
          </a:prstGeom>
          <a:noFill/>
        </p:spPr>
        <p:txBody>
          <a:bodyPr wrap="square" lIns="0" tIns="0" rIns="0" bIns="0" rtlCol="0" anchor="t">
            <a:noAutofit/>
          </a:bodyPr>
          <a:lstStyle/>
          <a:p>
            <a:pPr marL="12700" marR="5080" lvl="0" indent="0" defTabSz="914400" eaLnBrk="1" fontAlgn="auto" latinLnBrk="0" hangingPunct="1">
              <a:spcBef>
                <a:spcPts val="900"/>
              </a:spcBef>
              <a:spcAft>
                <a:spcPts val="0"/>
              </a:spcAft>
              <a:buClrTx/>
              <a:buSzTx/>
              <a:buFontTx/>
              <a:buNone/>
              <a:tabLst/>
              <a:defRPr/>
            </a:pPr>
            <a:r>
              <a:rPr kumimoji="0" lang="en-US" sz="13800" b="1" u="none" strike="noStrike" kern="0" cap="none" spc="-105" normalizeH="0" baseline="0" noProof="0">
                <a:ln>
                  <a:noFill/>
                </a:ln>
                <a:solidFill>
                  <a:srgbClr val="FC5108"/>
                </a:solidFill>
                <a:effectLst/>
                <a:uLnTx/>
                <a:uFillTx/>
                <a:latin typeface="+mn-lt"/>
                <a:cs typeface="Arial" panose="020B0604020202020204" pitchFamily="34" charset="0"/>
              </a:rPr>
              <a:t>“</a:t>
            </a:r>
            <a:endParaRPr kumimoji="0" lang="en-US" sz="13800" b="1" u="none" strike="noStrike" kern="0" cap="none" spc="0" normalizeH="0" baseline="0" noProof="0">
              <a:ln>
                <a:noFill/>
              </a:ln>
              <a:solidFill>
                <a:srgbClr val="FC5108"/>
              </a:solidFill>
              <a:effectLst/>
              <a:uLnTx/>
              <a:uFillTx/>
              <a:latin typeface="+mn-lt"/>
              <a:cs typeface="Arial" panose="020B0604020202020204" pitchFamily="34" charset="0"/>
            </a:endParaRPr>
          </a:p>
          <a:p>
            <a:endParaRPr lang="en-US" sz="6000" b="1">
              <a:solidFill>
                <a:srgbClr val="FC5108"/>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8675920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g 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694" y="4463448"/>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1192" y="737608"/>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94CDF16A-3F0F-40AD-25BD-32F2F4A17D0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E1340CD9-3B8A-B030-B8FC-EAD510678C8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449204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Statement 2">
    <p:bg>
      <p:bgPr>
        <a:solidFill>
          <a:srgbClr val="DFE3E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A3CBD27D-46ED-F893-79F1-23481FEA9E3F}"/>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8206B60F-A556-76A5-2FBC-4C736F4B16C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775457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Statement 3">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2336" y="-300748"/>
            <a:ext cx="5641277"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tx1"/>
                </a:solidFill>
              </a:defRPr>
            </a:lvl1pPr>
            <a:lvl2pPr>
              <a:lnSpc>
                <a:spcPct val="100000"/>
              </a:lnSpc>
              <a:spcBef>
                <a:spcPts val="0"/>
              </a:spcBef>
              <a:spcAft>
                <a:spcPts val="0"/>
              </a:spcAft>
              <a:defRPr sz="1800">
                <a:solidFill>
                  <a:schemeClr val="tx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latin typeface="+mj-lt"/>
              </a:defRPr>
            </a:lvl1pPr>
          </a:lstStyle>
          <a:p>
            <a:pPr lvl="0"/>
            <a:r>
              <a:rPr lang="en-US"/>
              <a:t>Click to edit Master text styles</a:t>
            </a:r>
          </a:p>
        </p:txBody>
      </p:sp>
      <p:sp>
        <p:nvSpPr>
          <p:cNvPr id="5" name="Footer Placeholder 4">
            <a:extLst>
              <a:ext uri="{FF2B5EF4-FFF2-40B4-BE49-F238E27FC236}">
                <a16:creationId xmlns:a16="http://schemas.microsoft.com/office/drawing/2014/main" id="{51A77249-98B8-FACA-4ACE-60FB5325B01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3427FF8A-B4F7-3F6B-6AC3-2F7EC1DCAAD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65598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Statement 4">
    <p:bg>
      <p:bgPr>
        <a:solidFill>
          <a:schemeClr val="bg1"/>
        </a:solidFill>
        <a:effectLst/>
      </p:bgPr>
    </p:bg>
    <p:spTree>
      <p:nvGrpSpPr>
        <p:cNvPr id="1" name=""/>
        <p:cNvGrpSpPr/>
        <p:nvPr/>
      </p:nvGrpSpPr>
      <p:grpSpPr>
        <a:xfrm>
          <a:off x="0" y="0"/>
          <a:ext cx="0" cy="0"/>
          <a:chOff x="0" y="0"/>
          <a:chExt cx="0" cy="0"/>
        </a:xfrm>
      </p:grpSpPr>
      <p:sp>
        <p:nvSpPr>
          <p:cNvPr id="3" name="Picture Placeholder 14">
            <a:extLst>
              <a:ext uri="{FF2B5EF4-FFF2-40B4-BE49-F238E27FC236}">
                <a16:creationId xmlns:a16="http://schemas.microsoft.com/office/drawing/2014/main" id="{F2C136D6-EB53-8EAB-067D-F21D72B54E2A}"/>
              </a:ext>
              <a:ext uri="{C183D7F6-B498-43B3-948B-1728B52AA6E4}">
                <adec:decorative xmlns:adec="http://schemas.microsoft.com/office/drawing/2017/decorative" val="1"/>
              </a:ext>
            </a:extLst>
          </p:cNvPr>
          <p:cNvSpPr>
            <a:spLocks noGrp="1"/>
          </p:cNvSpPr>
          <p:nvPr>
            <p:ph type="pic" sz="quarter" idx="11"/>
          </p:nvPr>
        </p:nvSpPr>
        <p:spPr>
          <a:xfrm>
            <a:off x="0" y="-1"/>
            <a:ext cx="12192000" cy="6857999"/>
          </a:xfrm>
          <a:solidFill>
            <a:schemeClr val="bg1">
              <a:lumMod val="85000"/>
            </a:schemeClr>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347663" y="-319682"/>
            <a:ext cx="5695950"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2336" y="4462272"/>
            <a:ext cx="4704858" cy="535897"/>
          </a:xfrm>
        </p:spPr>
        <p:txBody>
          <a:bodyPr/>
          <a:lstStyle>
            <a:lvl1pPr>
              <a:lnSpc>
                <a:spcPct val="100000"/>
              </a:lnSpc>
              <a:spcBef>
                <a:spcPts val="0"/>
              </a:spcBef>
              <a:spcAft>
                <a:spcPts val="0"/>
              </a:spcAft>
              <a:defRPr sz="1800">
                <a:solidFill>
                  <a:schemeClr val="bg1"/>
                </a:solidFill>
              </a:defRPr>
            </a:lvl1pPr>
            <a:lvl2pPr>
              <a:lnSpc>
                <a:spcPct val="100000"/>
              </a:lnSpc>
              <a:spcBef>
                <a:spcPts val="0"/>
              </a:spcBef>
              <a:spcAft>
                <a:spcPts val="0"/>
              </a:spcAft>
              <a:defRPr sz="1800">
                <a:solidFill>
                  <a:schemeClr val="bg1"/>
                </a:solidFill>
                <a:latin typeface="+mj-lt"/>
              </a:defRPr>
            </a:lvl2pPr>
            <a:lvl3pPr marL="0" indent="0">
              <a:buNone/>
              <a:defRPr/>
            </a:lvl3pPr>
          </a:lstStyle>
          <a:p>
            <a:pPr lvl="0"/>
            <a:r>
              <a:rPr lang="en-US"/>
              <a:t>Click to edit Master text styles</a:t>
            </a:r>
          </a:p>
          <a:p>
            <a:pPr lvl="1"/>
            <a:r>
              <a:rPr lang="en-US"/>
              <a:t>Second level</a:t>
            </a:r>
          </a:p>
        </p:txBody>
      </p:sp>
      <p:sp>
        <p:nvSpPr>
          <p:cNvPr id="16" name="Text Placeholder 15">
            <a:extLst>
              <a:ext uri="{FF2B5EF4-FFF2-40B4-BE49-F238E27FC236}">
                <a16:creationId xmlns:a16="http://schemas.microsoft.com/office/drawing/2014/main" id="{FCE2EE15-D090-23D5-91E1-84A48D697B36}"/>
              </a:ext>
            </a:extLst>
          </p:cNvPr>
          <p:cNvSpPr>
            <a:spLocks noGrp="1"/>
          </p:cNvSpPr>
          <p:nvPr>
            <p:ph type="body" sz="quarter" idx="12"/>
          </p:nvPr>
        </p:nvSpPr>
        <p:spPr>
          <a:xfrm>
            <a:off x="6163056" y="740664"/>
            <a:ext cx="5671976" cy="4744821"/>
          </a:xfrm>
          <a:prstGeom prst="rect">
            <a:avLst/>
          </a:prstGeom>
          <a:noFill/>
        </p:spPr>
        <p:txBody>
          <a:bodyPr/>
          <a:lstStyle>
            <a:lvl1pPr>
              <a:lnSpc>
                <a:spcPct val="100000"/>
              </a:lnSpc>
              <a:defRPr sz="6600" b="0">
                <a:solidFill>
                  <a:schemeClr val="bg1"/>
                </a:solidFill>
                <a:latin typeface="+mj-lt"/>
              </a:defRPr>
            </a:lvl1pPr>
          </a:lstStyle>
          <a:p>
            <a:pPr lvl="0"/>
            <a:r>
              <a:rPr lang="en-US"/>
              <a:t>Click to edit Master text styles</a:t>
            </a:r>
          </a:p>
        </p:txBody>
      </p:sp>
      <p:sp>
        <p:nvSpPr>
          <p:cNvPr id="7" name="TextBox 6">
            <a:extLst>
              <a:ext uri="{FF2B5EF4-FFF2-40B4-BE49-F238E27FC236}">
                <a16:creationId xmlns:a16="http://schemas.microsoft.com/office/drawing/2014/main" id="{FDD3CF2F-7A33-6AA8-EBBC-3A558D724586}"/>
              </a:ext>
            </a:extLst>
          </p:cNvPr>
          <p:cNvSpPr txBox="1"/>
          <p:nvPr userDrawn="1"/>
        </p:nvSpPr>
        <p:spPr>
          <a:xfrm>
            <a:off x="394728" y="6501384"/>
            <a:ext cx="431483" cy="161583"/>
          </a:xfrm>
          <a:prstGeom prst="rect">
            <a:avLst/>
          </a:prstGeom>
          <a:noFill/>
        </p:spPr>
        <p:txBody>
          <a:bodyPr wrap="square" lIns="0" tIns="0" rIns="0" bIns="0" rtlCol="0" anchor="b" anchorCtr="0">
            <a:spAutoFit/>
          </a:bodyPr>
          <a:lstStyle/>
          <a:p>
            <a:pPr algn="l"/>
            <a:r>
              <a:rPr lang="en-US" sz="1050" b="1">
                <a:solidFill>
                  <a:schemeClr val="bg1"/>
                </a:solidFill>
              </a:rPr>
              <a:t>PwC</a:t>
            </a:r>
          </a:p>
        </p:txBody>
      </p:sp>
      <p:sp>
        <p:nvSpPr>
          <p:cNvPr id="8" name="Footer Placeholder 4">
            <a:extLst>
              <a:ext uri="{FF2B5EF4-FFF2-40B4-BE49-F238E27FC236}">
                <a16:creationId xmlns:a16="http://schemas.microsoft.com/office/drawing/2014/main" id="{694593D8-AEB6-3CA5-7E3B-6BA6D552DB0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chemeClr val="bg1"/>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C1E67C1D-7D69-01C7-F212-8FD6EC41D5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bg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8725353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D055151-7117-866F-6824-F774A7F56F66}"/>
              </a:ext>
            </a:extLst>
          </p:cNvPr>
          <p:cNvSpPr>
            <a:spLocks noGrp="1"/>
          </p:cNvSpPr>
          <p:nvPr>
            <p:ph type="title" hasCustomPrompt="1"/>
          </p:nvPr>
        </p:nvSpPr>
        <p:spPr>
          <a:xfrm>
            <a:off x="401284" y="3480486"/>
            <a:ext cx="4499480" cy="2458352"/>
          </a:xfrm>
        </p:spPr>
        <p:txBody>
          <a:bodyPr/>
          <a:lstStyle>
            <a:lvl1pPr>
              <a:lnSpc>
                <a:spcPct val="100000"/>
              </a:lnSpc>
              <a:defRPr sz="3200" b="0"/>
            </a:lvl1pPr>
          </a:lstStyle>
          <a:p>
            <a:r>
              <a:rPr lang="en-US"/>
              <a:t>Click to edit title style</a:t>
            </a:r>
          </a:p>
        </p:txBody>
      </p:sp>
      <p:sp>
        <p:nvSpPr>
          <p:cNvPr id="3" name="Picture Placeholder 2">
            <a:extLst>
              <a:ext uri="{FF2B5EF4-FFF2-40B4-BE49-F238E27FC236}">
                <a16:creationId xmlns:a16="http://schemas.microsoft.com/office/drawing/2014/main" id="{CAF96854-0B82-0332-CB0D-B653A0471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0050"/>
            <a:ext cx="6614842" cy="5539040"/>
          </a:xfrm>
          <a:custGeom>
            <a:avLst/>
            <a:gdLst>
              <a:gd name="connsiteX0" fmla="*/ 2370 w 6614842"/>
              <a:gd name="connsiteY0" fmla="*/ 0 h 5539040"/>
              <a:gd name="connsiteX1" fmla="*/ 6614842 w 6614842"/>
              <a:gd name="connsiteY1" fmla="*/ 0 h 5539040"/>
              <a:gd name="connsiteX2" fmla="*/ 6611213 w 6614842"/>
              <a:gd name="connsiteY2" fmla="*/ 5179084 h 5539040"/>
              <a:gd name="connsiteX3" fmla="*/ 3320084 w 6614842"/>
              <a:gd name="connsiteY3" fmla="*/ 5175675 h 5539040"/>
              <a:gd name="connsiteX4" fmla="*/ 3075776 w 6614842"/>
              <a:gd name="connsiteY4" fmla="*/ 5539040 h 5539040"/>
              <a:gd name="connsiteX5" fmla="*/ 0 w 6614842"/>
              <a:gd name="connsiteY5" fmla="*/ 5536403 h 5539040"/>
              <a:gd name="connsiteX6" fmla="*/ 2078 w 6614842"/>
              <a:gd name="connsiteY6" fmla="*/ 2755139 h 553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42" h="5539040">
                <a:moveTo>
                  <a:pt x="2370" y="0"/>
                </a:moveTo>
                <a:lnTo>
                  <a:pt x="6614842" y="0"/>
                </a:lnTo>
                <a:lnTo>
                  <a:pt x="6611213" y="5179084"/>
                </a:lnTo>
                <a:lnTo>
                  <a:pt x="3320084" y="5175675"/>
                </a:lnTo>
                <a:lnTo>
                  <a:pt x="3075776" y="5539040"/>
                </a:lnTo>
                <a:lnTo>
                  <a:pt x="0" y="5536403"/>
                </a:lnTo>
                <a:cubicBezTo>
                  <a:pt x="1583" y="4615367"/>
                  <a:pt x="1979" y="3686592"/>
                  <a:pt x="2078" y="2755139"/>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629E8A37-B7AE-34F5-AC2C-2C3307E4530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83E901E5-0C0F-02C2-6E8B-66E81BE06A91}"/>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37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3998913"/>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2521750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With Image 2">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402336" y="402336"/>
            <a:ext cx="3737453" cy="1295399"/>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70" y="2979420"/>
            <a:ext cx="3727450" cy="2620963"/>
          </a:xfrm>
        </p:spPr>
        <p:txBody>
          <a:bodyPr/>
          <a:lstStyle>
            <a:lvl1pPr>
              <a:lnSpc>
                <a:spcPct val="100000"/>
              </a:lnSpc>
              <a:spcBef>
                <a:spcPts val="0"/>
              </a:spcBef>
              <a:defRPr sz="1500"/>
            </a:lvl1pPr>
            <a:lvl2pPr>
              <a:defRPr sz="1200">
                <a:latin typeface="+mj-lt"/>
              </a:defRPr>
            </a:lvl2pPr>
          </a:lstStyle>
          <a:p>
            <a:pPr lvl="0"/>
            <a:r>
              <a:rPr lang="en-US"/>
              <a:t>Click to edit Master text styles</a:t>
            </a:r>
          </a:p>
          <a:p>
            <a:pPr lvl="1"/>
            <a:r>
              <a:rPr lang="en-US"/>
              <a:t>Second level</a:t>
            </a:r>
          </a:p>
        </p:txBody>
      </p:sp>
      <p:sp>
        <p:nvSpPr>
          <p:cNvPr id="3" name="Picture Placeholder 2">
            <a:extLst>
              <a:ext uri="{FF2B5EF4-FFF2-40B4-BE49-F238E27FC236}">
                <a16:creationId xmlns:a16="http://schemas.microsoft.com/office/drawing/2014/main" id="{20FA2383-F769-2E5D-64C9-71C8F2AC63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ph type="pic" sz="quarter" idx="11" hasCustomPrompt="1"/>
          </p:nvPr>
        </p:nvSpPr>
        <p:spPr>
          <a:xfrm>
            <a:off x="5199063" y="402336"/>
            <a:ext cx="6614837" cy="5532376"/>
          </a:xfrm>
          <a:custGeom>
            <a:avLst/>
            <a:gdLst>
              <a:gd name="connsiteX0" fmla="*/ 2369 w 6614837"/>
              <a:gd name="connsiteY0" fmla="*/ 0 h 5532376"/>
              <a:gd name="connsiteX1" fmla="*/ 6614837 w 6614837"/>
              <a:gd name="connsiteY1" fmla="*/ 0 h 5532376"/>
              <a:gd name="connsiteX2" fmla="*/ 6611213 w 6614837"/>
              <a:gd name="connsiteY2" fmla="*/ 5172420 h 5532376"/>
              <a:gd name="connsiteX3" fmla="*/ 3320084 w 6614837"/>
              <a:gd name="connsiteY3" fmla="*/ 5169011 h 5532376"/>
              <a:gd name="connsiteX4" fmla="*/ 3075776 w 6614837"/>
              <a:gd name="connsiteY4" fmla="*/ 5532376 h 5532376"/>
              <a:gd name="connsiteX5" fmla="*/ 0 w 6614837"/>
              <a:gd name="connsiteY5" fmla="*/ 5529739 h 5532376"/>
              <a:gd name="connsiteX6" fmla="*/ 2078 w 6614837"/>
              <a:gd name="connsiteY6" fmla="*/ 2748475 h 553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4837" h="5532376">
                <a:moveTo>
                  <a:pt x="2369" y="0"/>
                </a:moveTo>
                <a:lnTo>
                  <a:pt x="6614837" y="0"/>
                </a:lnTo>
                <a:lnTo>
                  <a:pt x="6611213" y="5172420"/>
                </a:lnTo>
                <a:lnTo>
                  <a:pt x="3320084" y="5169011"/>
                </a:lnTo>
                <a:lnTo>
                  <a:pt x="3075776" y="5532376"/>
                </a:lnTo>
                <a:lnTo>
                  <a:pt x="0" y="5529739"/>
                </a:lnTo>
                <a:cubicBezTo>
                  <a:pt x="1583" y="4608703"/>
                  <a:pt x="1979" y="3679928"/>
                  <a:pt x="2078" y="2748475"/>
                </a:cubicBezTo>
                <a:close/>
              </a:path>
            </a:pathLst>
          </a:custGeom>
          <a:solidFill>
            <a:schemeClr val="bg2"/>
          </a:solidFill>
        </p:spPr>
        <p:txBody>
          <a:bodyPr wrap="square" lIns="914400" tIns="1554480" rIns="91440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
        <p:nvSpPr>
          <p:cNvPr id="4" name="Footer Placeholder 4">
            <a:extLst>
              <a:ext uri="{FF2B5EF4-FFF2-40B4-BE49-F238E27FC236}">
                <a16:creationId xmlns:a16="http://schemas.microsoft.com/office/drawing/2014/main" id="{4619E784-11F4-A104-BB77-5E8F8D397AE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BF37CFFA-3D80-3409-C50E-D2A382F2618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111066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With Image 3">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AEA67855-93A6-BD43-750C-42D579FD028A}"/>
              </a:ext>
            </a:extLst>
          </p:cNvPr>
          <p:cNvSpPr>
            <a:spLocks noGrp="1"/>
          </p:cNvSpPr>
          <p:nvPr>
            <p:ph type="title"/>
          </p:nvPr>
        </p:nvSpPr>
        <p:spPr>
          <a:xfrm>
            <a:off x="397668" y="2457451"/>
            <a:ext cx="2767808" cy="765810"/>
          </a:xfrm>
          <a:prstGeom prst="rect">
            <a:avLst/>
          </a:prstGeom>
        </p:spPr>
        <p:txBody>
          <a:bodyPr vert="horz" lIns="0" tIns="0" rIns="0" bIns="0" rtlCol="0" anchor="t" anchorCtr="0">
            <a:noAutofit/>
          </a:bodyPr>
          <a:lstStyle>
            <a:lvl1pPr>
              <a:defRPr b="0"/>
            </a:lvl1pPr>
          </a:lstStyle>
          <a:p>
            <a:r>
              <a:rPr lang="en-US"/>
              <a:t>Click to edit Master title style</a:t>
            </a:r>
          </a:p>
        </p:txBody>
      </p:sp>
      <p:sp>
        <p:nvSpPr>
          <p:cNvPr id="6" name="Text Placeholder 5">
            <a:extLst>
              <a:ext uri="{FF2B5EF4-FFF2-40B4-BE49-F238E27FC236}">
                <a16:creationId xmlns:a16="http://schemas.microsoft.com/office/drawing/2014/main" id="{00E1A1E6-6268-D4D9-C145-1013364B1CD8}"/>
              </a:ext>
            </a:extLst>
          </p:cNvPr>
          <p:cNvSpPr>
            <a:spLocks noGrp="1"/>
          </p:cNvSpPr>
          <p:nvPr>
            <p:ph type="body" sz="quarter" idx="12"/>
          </p:nvPr>
        </p:nvSpPr>
        <p:spPr>
          <a:xfrm>
            <a:off x="407669" y="3492183"/>
            <a:ext cx="2757805" cy="2115820"/>
          </a:xfrm>
        </p:spPr>
        <p:txBody>
          <a:bodyPr/>
          <a:lstStyle>
            <a:lvl1pPr>
              <a:lnSpc>
                <a:spcPct val="120000"/>
              </a:lnSpc>
              <a:spcBef>
                <a:spcPts val="0"/>
              </a:spcBef>
              <a:defRPr sz="1200" b="0">
                <a:latin typeface="+mj-lt"/>
              </a:defRPr>
            </a:lvl1pPr>
            <a:lvl2pPr>
              <a:defRPr sz="1200">
                <a:latin typeface="+mn-lt"/>
              </a:defRPr>
            </a:lvl2pPr>
          </a:lstStyle>
          <a:p>
            <a:pPr lvl="0"/>
            <a:r>
              <a:rPr lang="en-US"/>
              <a:t>Click to edit Master text styles</a:t>
            </a:r>
          </a:p>
        </p:txBody>
      </p:sp>
      <p:sp>
        <p:nvSpPr>
          <p:cNvPr id="4" name="Footer Placeholder 4">
            <a:extLst>
              <a:ext uri="{FF2B5EF4-FFF2-40B4-BE49-F238E27FC236}">
                <a16:creationId xmlns:a16="http://schemas.microsoft.com/office/drawing/2014/main" id="{665F8295-3C5A-A1AE-F43F-1FA6D8B2F4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30A1C61F-1977-8EC5-355B-66B6908EB52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Picture Placeholder 9">
            <a:extLst>
              <a:ext uri="{FF2B5EF4-FFF2-40B4-BE49-F238E27FC236}">
                <a16:creationId xmlns:a16="http://schemas.microsoft.com/office/drawing/2014/main" id="{C8FF515D-AF08-494F-FFD1-C5F2FEFB42C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3" hasCustomPrompt="1"/>
          </p:nvPr>
        </p:nvSpPr>
        <p:spPr>
          <a:xfrm>
            <a:off x="3288471" y="400050"/>
            <a:ext cx="8513514" cy="5540196"/>
          </a:xfrm>
          <a:custGeom>
            <a:avLst/>
            <a:gdLst>
              <a:gd name="connsiteX0" fmla="*/ 3049 w 8513514"/>
              <a:gd name="connsiteY0" fmla="*/ 0 h 5540196"/>
              <a:gd name="connsiteX1" fmla="*/ 8513003 w 8513514"/>
              <a:gd name="connsiteY1" fmla="*/ 0 h 5540196"/>
              <a:gd name="connsiteX2" fmla="*/ 8512994 w 8513514"/>
              <a:gd name="connsiteY2" fmla="*/ 10458 h 5540196"/>
              <a:gd name="connsiteX3" fmla="*/ 8513514 w 8513514"/>
              <a:gd name="connsiteY3" fmla="*/ 10458 h 5540196"/>
              <a:gd name="connsiteX4" fmla="*/ 8508849 w 8513514"/>
              <a:gd name="connsiteY4" fmla="*/ 5182877 h 5540196"/>
              <a:gd name="connsiteX5" fmla="*/ 4273312 w 8513514"/>
              <a:gd name="connsiteY5" fmla="*/ 5179468 h 5540196"/>
              <a:gd name="connsiteX6" fmla="*/ 4037481 w 8513514"/>
              <a:gd name="connsiteY6" fmla="*/ 5538070 h 5540196"/>
              <a:gd name="connsiteX7" fmla="*/ 511 w 8513514"/>
              <a:gd name="connsiteY7" fmla="*/ 5540196 h 5540196"/>
              <a:gd name="connsiteX8" fmla="*/ 527 w 8513514"/>
              <a:gd name="connsiteY8" fmla="*/ 5529738 h 5540196"/>
              <a:gd name="connsiteX9" fmla="*/ 0 w 8513514"/>
              <a:gd name="connsiteY9" fmla="*/ 5529738 h 5540196"/>
              <a:gd name="connsiteX10" fmla="*/ 2674 w 8513514"/>
              <a:gd name="connsiteY10" fmla="*/ 2748474 h 554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514" h="5540196">
                <a:moveTo>
                  <a:pt x="3049" y="0"/>
                </a:moveTo>
                <a:lnTo>
                  <a:pt x="8513003" y="0"/>
                </a:lnTo>
                <a:lnTo>
                  <a:pt x="8512994" y="10458"/>
                </a:lnTo>
                <a:lnTo>
                  <a:pt x="8513514" y="10458"/>
                </a:lnTo>
                <a:lnTo>
                  <a:pt x="8508849" y="5182877"/>
                </a:lnTo>
                <a:lnTo>
                  <a:pt x="4273312" y="5179468"/>
                </a:lnTo>
                <a:lnTo>
                  <a:pt x="4037481" y="5538070"/>
                </a:lnTo>
                <a:lnTo>
                  <a:pt x="511" y="5540196"/>
                </a:lnTo>
                <a:lnTo>
                  <a:pt x="527" y="5529738"/>
                </a:lnTo>
                <a:lnTo>
                  <a:pt x="0" y="5529738"/>
                </a:lnTo>
                <a:cubicBezTo>
                  <a:pt x="2037" y="4608702"/>
                  <a:pt x="2547" y="3679927"/>
                  <a:pt x="2674" y="2748474"/>
                </a:cubicBezTo>
                <a:close/>
              </a:path>
            </a:pathLst>
          </a:custGeom>
          <a:solidFill>
            <a:schemeClr val="bg2"/>
          </a:solidFill>
        </p:spPr>
        <p:txBody>
          <a:bodyPr wrap="square" lIns="1188720" tIns="1554480" rIns="1188720">
            <a:noAutofit/>
          </a:bodyPr>
          <a:lstStyle>
            <a:lvl1pPr algn="ctr">
              <a:defRPr b="0" i="0"/>
            </a:lvl1pPr>
          </a:lstStyle>
          <a:p>
            <a:r>
              <a:rPr lang="en-US"/>
              <a:t>Click icon to add picture—do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not</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scale</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or</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stretch</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this</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photo</a:t>
            </a:r>
            <a:r>
              <a:rPr lang="en-US" sz="1500" kern="100">
                <a:effectLst/>
                <a:latin typeface="Arial" panose="020B0604020202020204" pitchFamily="34" charset="0"/>
                <a:ea typeface="Aptos" panose="020B0004020202020204" pitchFamily="34" charset="0"/>
                <a:cs typeface="Times New Roman" panose="02020603050405020304" pitchFamily="18" charset="0"/>
              </a:rPr>
              <a:t> </a:t>
            </a:r>
            <a:r>
              <a:rPr lang="en-US"/>
              <a:t>placeholder</a:t>
            </a:r>
          </a:p>
        </p:txBody>
      </p:sp>
    </p:spTree>
    <p:extLst>
      <p:ext uri="{BB962C8B-B14F-4D97-AF65-F5344CB8AC3E}">
        <p14:creationId xmlns:p14="http://schemas.microsoft.com/office/powerpoint/2010/main" val="26920685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g Da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60723"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9B293083-8587-219C-C524-D809D6A866A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AC9A00F-F989-8AFC-7652-904E0B2E41F0}"/>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Content Placeholder 2">
            <a:extLst>
              <a:ext uri="{FF2B5EF4-FFF2-40B4-BE49-F238E27FC236}">
                <a16:creationId xmlns:a16="http://schemas.microsoft.com/office/drawing/2014/main" id="{F37C9592-01FB-4A3C-B7D0-60D0B86B7CC8}"/>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1813596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ig Data 2">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1A1D7-A824-48A0-3E0C-4A7C86CA63AB}"/>
              </a:ext>
            </a:extLst>
          </p:cNvPr>
          <p:cNvSpPr>
            <a:spLocks noGrp="1"/>
          </p:cNvSpPr>
          <p:nvPr>
            <p:ph type="title" hasCustomPrompt="1"/>
          </p:nvPr>
        </p:nvSpPr>
        <p:spPr>
          <a:xfrm>
            <a:off x="400050" y="-300748"/>
            <a:ext cx="5643563" cy="249299"/>
          </a:xfrm>
        </p:spPr>
        <p:txBody>
          <a:bodyPr wrap="square">
            <a:spAutoFit/>
          </a:bodyPr>
          <a:lstStyle>
            <a:lvl1pPr>
              <a:defRPr sz="1800" b="0"/>
            </a:lvl1pPr>
          </a:lstStyle>
          <a:p>
            <a:r>
              <a:rPr lang="en-US"/>
              <a:t>Title for accessibility</a:t>
            </a:r>
          </a:p>
        </p:txBody>
      </p:sp>
      <p:sp>
        <p:nvSpPr>
          <p:cNvPr id="6" name="Content Placeholder 2">
            <a:extLst>
              <a:ext uri="{FF2B5EF4-FFF2-40B4-BE49-F238E27FC236}">
                <a16:creationId xmlns:a16="http://schemas.microsoft.com/office/drawing/2014/main" id="{FA9DB721-FE7A-8DE5-B433-99C88BFAE50D}"/>
              </a:ext>
            </a:extLst>
          </p:cNvPr>
          <p:cNvSpPr>
            <a:spLocks noGrp="1"/>
          </p:cNvSpPr>
          <p:nvPr>
            <p:ph idx="10"/>
          </p:nvPr>
        </p:nvSpPr>
        <p:spPr>
          <a:xfrm>
            <a:off x="401967" y="4513993"/>
            <a:ext cx="4684384" cy="1432717"/>
          </a:xfrm>
        </p:spPr>
        <p:txBody>
          <a:bodyPr/>
          <a:lstStyle>
            <a:lvl1pPr>
              <a:lnSpc>
                <a:spcPct val="100000"/>
              </a:lnSpc>
              <a:spcBef>
                <a:spcPts val="0"/>
              </a:spcBef>
              <a:spcAft>
                <a:spcPts val="0"/>
              </a:spcAft>
              <a:defRPr sz="1800" b="1"/>
            </a:lvl1pPr>
            <a:lvl2pPr>
              <a:lnSpc>
                <a:spcPct val="100000"/>
              </a:lnSpc>
              <a:spcBef>
                <a:spcPts val="0"/>
              </a:spcBef>
              <a:spcAft>
                <a:spcPts val="0"/>
              </a:spcAft>
              <a:defRPr sz="1800" b="0">
                <a:latin typeface="+mj-lt"/>
              </a:defRPr>
            </a:lvl2pPr>
            <a:lvl3pPr marL="0" indent="0">
              <a:buNone/>
              <a:defRPr/>
            </a:lvl3pPr>
          </a:lstStyle>
          <a:p>
            <a:pPr lvl="0"/>
            <a:r>
              <a:rPr lang="en-US"/>
              <a:t>Click to edit Master text styles</a:t>
            </a:r>
          </a:p>
          <a:p>
            <a:pPr lvl="1"/>
            <a:r>
              <a:rPr lang="en-US"/>
              <a:t>Second level</a:t>
            </a:r>
          </a:p>
        </p:txBody>
      </p:sp>
      <p:sp>
        <p:nvSpPr>
          <p:cNvPr id="8" name="Text Placeholder 2">
            <a:extLst>
              <a:ext uri="{FF2B5EF4-FFF2-40B4-BE49-F238E27FC236}">
                <a16:creationId xmlns:a16="http://schemas.microsoft.com/office/drawing/2014/main" id="{6949215D-624C-7D6A-5688-62477C18FAD8}"/>
              </a:ext>
            </a:extLst>
          </p:cNvPr>
          <p:cNvSpPr>
            <a:spLocks noGrp="1"/>
          </p:cNvSpPr>
          <p:nvPr>
            <p:ph type="body" idx="11" hasCustomPrompt="1"/>
          </p:nvPr>
        </p:nvSpPr>
        <p:spPr>
          <a:xfrm>
            <a:off x="6150275" y="918220"/>
            <a:ext cx="5651199" cy="1846659"/>
          </a:xfrm>
        </p:spPr>
        <p:txBody>
          <a:bodyPr wrap="square">
            <a:spAutoFit/>
          </a:bodyPr>
          <a:lstStyle>
            <a:lvl1pPr marL="0" indent="0" algn="l">
              <a:lnSpc>
                <a:spcPct val="80000"/>
              </a:lnSpc>
              <a:spcBef>
                <a:spcPts val="0"/>
              </a:spcBef>
              <a:spcAft>
                <a:spcPts val="0"/>
              </a:spcAft>
              <a:buNone/>
              <a:defRPr sz="1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3" name="Content Placeholder 2">
            <a:extLst>
              <a:ext uri="{FF2B5EF4-FFF2-40B4-BE49-F238E27FC236}">
                <a16:creationId xmlns:a16="http://schemas.microsoft.com/office/drawing/2014/main" id="{226E3B15-3502-F478-0302-DCABA0B41AD0}"/>
              </a:ext>
            </a:extLst>
          </p:cNvPr>
          <p:cNvSpPr>
            <a:spLocks noGrp="1"/>
          </p:cNvSpPr>
          <p:nvPr>
            <p:ph idx="1"/>
          </p:nvPr>
        </p:nvSpPr>
        <p:spPr>
          <a:xfrm>
            <a:off x="6150276" y="2433637"/>
            <a:ext cx="5660724" cy="3027363"/>
          </a:xfrm>
        </p:spPr>
        <p:txBody>
          <a:bodyPr/>
          <a:lstStyle>
            <a:lvl1pPr>
              <a:lnSpc>
                <a:spcPct val="100000"/>
              </a:lnSpc>
              <a:spcBef>
                <a:spcPts val="900"/>
              </a:spcBef>
              <a:spcAft>
                <a:spcPts val="0"/>
              </a:spcAft>
              <a:defRPr sz="6600" b="0" spc="-50" baseline="0">
                <a:latin typeface="+mj-lt"/>
              </a:defRPr>
            </a:lvl1pPr>
          </a:lstStyle>
          <a:p>
            <a:pPr lvl="0"/>
            <a:r>
              <a:rPr lang="en-US"/>
              <a:t>Click to edit Master text styles</a:t>
            </a:r>
          </a:p>
        </p:txBody>
      </p:sp>
      <p:sp>
        <p:nvSpPr>
          <p:cNvPr id="7" name="Footer Placeholder 4">
            <a:extLst>
              <a:ext uri="{FF2B5EF4-FFF2-40B4-BE49-F238E27FC236}">
                <a16:creationId xmlns:a16="http://schemas.microsoft.com/office/drawing/2014/main" id="{D88750FF-80B0-EEE6-F89F-A76248A4F83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9" name="Slide Number Placeholder 13">
            <a:extLst>
              <a:ext uri="{FF2B5EF4-FFF2-40B4-BE49-F238E27FC236}">
                <a16:creationId xmlns:a16="http://schemas.microsoft.com/office/drawing/2014/main" id="{5E9F5B4A-B723-2879-D7EE-D016027E28B5}"/>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5652470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Images Stacked">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369B2012-7A09-E6A5-2473-4DB6823B0A7E}"/>
              </a:ext>
            </a:extLst>
          </p:cNvPr>
          <p:cNvSpPr>
            <a:spLocks noGrp="1"/>
          </p:cNvSpPr>
          <p:nvPr>
            <p:ph type="title"/>
          </p:nvPr>
        </p:nvSpPr>
        <p:spPr>
          <a:xfrm>
            <a:off x="397667" y="402336"/>
            <a:ext cx="4688683" cy="915289"/>
          </a:xfrm>
          <a:prstGeom prst="rect">
            <a:avLst/>
          </a:prstGeom>
        </p:spPr>
        <p:txBody>
          <a:bodyPr vert="horz" lIns="0" tIns="0" rIns="0" bIns="0" rtlCol="0" anchor="t" anchorCtr="0">
            <a:noAutofit/>
          </a:bodyPr>
          <a:lstStyle/>
          <a:p>
            <a:r>
              <a:rPr lang="en-US"/>
              <a:t>Click to edit Master title style</a:t>
            </a:r>
          </a:p>
        </p:txBody>
      </p:sp>
      <p:sp>
        <p:nvSpPr>
          <p:cNvPr id="22" name="Content Placeholder 2">
            <a:extLst>
              <a:ext uri="{FF2B5EF4-FFF2-40B4-BE49-F238E27FC236}">
                <a16:creationId xmlns:a16="http://schemas.microsoft.com/office/drawing/2014/main" id="{D806524E-A06F-7FE8-9CD5-2244991C1E3D}"/>
              </a:ext>
            </a:extLst>
          </p:cNvPr>
          <p:cNvSpPr>
            <a:spLocks noGrp="1"/>
          </p:cNvSpPr>
          <p:nvPr>
            <p:ph idx="17"/>
          </p:nvPr>
        </p:nvSpPr>
        <p:spPr>
          <a:xfrm>
            <a:off x="407670" y="3492183"/>
            <a:ext cx="3719830" cy="2446655"/>
          </a:xfrm>
        </p:spPr>
        <p:txBody>
          <a:bodyPr/>
          <a:lstStyle>
            <a:lvl1pPr>
              <a:lnSpc>
                <a:spcPct val="95000"/>
              </a:lnSpc>
              <a:spcBef>
                <a:spcPts val="0"/>
              </a:spcBef>
              <a:spcAft>
                <a:spcPts val="0"/>
              </a:spcAft>
              <a:defRPr sz="2400" b="1">
                <a:latin typeface="+mn-lt"/>
              </a:defRPr>
            </a:lvl1pPr>
            <a:lvl2pPr>
              <a:defRPr sz="1200"/>
            </a:lvl2pPr>
            <a:lvl3pPr>
              <a:defRPr sz="1200"/>
            </a:lvl3pPr>
            <a:lvl4pPr>
              <a:defRPr sz="1200"/>
            </a:lvl4pPr>
            <a:lvl5pPr>
              <a:defRPr sz="1200"/>
            </a:lvl5pPr>
          </a:lstStyle>
          <a:p>
            <a:pPr lvl="0"/>
            <a:r>
              <a:rPr lang="en-US"/>
              <a:t>Click to edit Master text styles</a:t>
            </a:r>
          </a:p>
        </p:txBody>
      </p:sp>
      <p:sp>
        <p:nvSpPr>
          <p:cNvPr id="13" name="Picture Placeholder 14">
            <a:extLst>
              <a:ext uri="{FF2B5EF4-FFF2-40B4-BE49-F238E27FC236}">
                <a16:creationId xmlns:a16="http://schemas.microsoft.com/office/drawing/2014/main" id="{099A4469-274E-EB1F-F85D-D95E959AA143}"/>
              </a:ext>
            </a:extLst>
          </p:cNvPr>
          <p:cNvSpPr>
            <a:spLocks noGrp="1"/>
          </p:cNvSpPr>
          <p:nvPr>
            <p:ph type="pic" sz="quarter" idx="12"/>
          </p:nvPr>
        </p:nvSpPr>
        <p:spPr>
          <a:xfrm>
            <a:off x="5199978" y="1424941"/>
            <a:ext cx="1804072" cy="1432560"/>
          </a:xfrm>
          <a:solidFill>
            <a:schemeClr val="bg2"/>
          </a:solidFill>
        </p:spPr>
        <p:txBody>
          <a:bodyPr tIns="457200"/>
          <a:lstStyle>
            <a:lvl1pPr algn="ctr">
              <a:defRPr/>
            </a:lvl1pPr>
          </a:lstStyle>
          <a:p>
            <a:r>
              <a:rPr lang="en-US"/>
              <a:t>Click icon to add picture</a:t>
            </a:r>
          </a:p>
        </p:txBody>
      </p:sp>
      <p:sp>
        <p:nvSpPr>
          <p:cNvPr id="17" name="Content Placeholder 2">
            <a:extLst>
              <a:ext uri="{FF2B5EF4-FFF2-40B4-BE49-F238E27FC236}">
                <a16:creationId xmlns:a16="http://schemas.microsoft.com/office/drawing/2014/main" id="{E0678072-A6EC-A7CF-E412-0D3F27A1A0A0}"/>
              </a:ext>
            </a:extLst>
          </p:cNvPr>
          <p:cNvSpPr>
            <a:spLocks noGrp="1"/>
          </p:cNvSpPr>
          <p:nvPr>
            <p:ph idx="10"/>
          </p:nvPr>
        </p:nvSpPr>
        <p:spPr>
          <a:xfrm>
            <a:off x="7127838" y="1446213"/>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0" name="Picture Placeholder 14">
            <a:extLst>
              <a:ext uri="{FF2B5EF4-FFF2-40B4-BE49-F238E27FC236}">
                <a16:creationId xmlns:a16="http://schemas.microsoft.com/office/drawing/2014/main" id="{750FAC0A-93E6-9A08-7990-0346002AB7C9}"/>
              </a:ext>
            </a:extLst>
          </p:cNvPr>
          <p:cNvSpPr>
            <a:spLocks noGrp="1"/>
          </p:cNvSpPr>
          <p:nvPr>
            <p:ph type="pic" sz="quarter" idx="15"/>
          </p:nvPr>
        </p:nvSpPr>
        <p:spPr>
          <a:xfrm>
            <a:off x="5199978" y="2981643"/>
            <a:ext cx="1804072" cy="1432560"/>
          </a:xfrm>
          <a:solidFill>
            <a:schemeClr val="bg2"/>
          </a:solidFill>
        </p:spPr>
        <p:txBody>
          <a:bodyPr tIns="457200"/>
          <a:lstStyle>
            <a:lvl1pPr algn="ctr">
              <a:defRPr/>
            </a:lvl1pPr>
          </a:lstStyle>
          <a:p>
            <a:r>
              <a:rPr lang="en-US"/>
              <a:t>Click icon to add picture</a:t>
            </a:r>
          </a:p>
        </p:txBody>
      </p:sp>
      <p:sp>
        <p:nvSpPr>
          <p:cNvPr id="18" name="Content Placeholder 2">
            <a:extLst>
              <a:ext uri="{FF2B5EF4-FFF2-40B4-BE49-F238E27FC236}">
                <a16:creationId xmlns:a16="http://schemas.microsoft.com/office/drawing/2014/main" id="{F62FE28B-1451-7A6D-A415-8DE9235897A9}"/>
              </a:ext>
            </a:extLst>
          </p:cNvPr>
          <p:cNvSpPr>
            <a:spLocks noGrp="1"/>
          </p:cNvSpPr>
          <p:nvPr>
            <p:ph idx="13"/>
          </p:nvPr>
        </p:nvSpPr>
        <p:spPr>
          <a:xfrm>
            <a:off x="7127838" y="2979420"/>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21" name="Picture Placeholder 14">
            <a:extLst>
              <a:ext uri="{FF2B5EF4-FFF2-40B4-BE49-F238E27FC236}">
                <a16:creationId xmlns:a16="http://schemas.microsoft.com/office/drawing/2014/main" id="{C66DD72C-97BB-14F2-361C-2441F75A4327}"/>
              </a:ext>
            </a:extLst>
          </p:cNvPr>
          <p:cNvSpPr>
            <a:spLocks noGrp="1"/>
          </p:cNvSpPr>
          <p:nvPr>
            <p:ph type="pic" sz="quarter" idx="16"/>
          </p:nvPr>
        </p:nvSpPr>
        <p:spPr>
          <a:xfrm>
            <a:off x="5199978" y="4521518"/>
            <a:ext cx="1804072" cy="1432560"/>
          </a:xfrm>
          <a:solidFill>
            <a:schemeClr val="bg2"/>
          </a:solidFill>
        </p:spPr>
        <p:txBody>
          <a:bodyPr tIns="457200"/>
          <a:lstStyle>
            <a:lvl1pPr algn="ctr">
              <a:defRPr/>
            </a:lvl1pPr>
          </a:lstStyle>
          <a:p>
            <a:r>
              <a:rPr lang="en-US"/>
              <a:t>Click icon to add picture</a:t>
            </a:r>
          </a:p>
        </p:txBody>
      </p:sp>
      <p:sp>
        <p:nvSpPr>
          <p:cNvPr id="19" name="Content Placeholder 2">
            <a:extLst>
              <a:ext uri="{FF2B5EF4-FFF2-40B4-BE49-F238E27FC236}">
                <a16:creationId xmlns:a16="http://schemas.microsoft.com/office/drawing/2014/main" id="{ADD78EAE-A704-D3CE-D6AA-6E6E52DCA211}"/>
              </a:ext>
            </a:extLst>
          </p:cNvPr>
          <p:cNvSpPr>
            <a:spLocks noGrp="1"/>
          </p:cNvSpPr>
          <p:nvPr>
            <p:ph idx="14"/>
          </p:nvPr>
        </p:nvSpPr>
        <p:spPr>
          <a:xfrm>
            <a:off x="7127838" y="4519931"/>
            <a:ext cx="3711612" cy="1411287"/>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7" name="Footer Placeholder 4">
            <a:extLst>
              <a:ext uri="{FF2B5EF4-FFF2-40B4-BE49-F238E27FC236}">
                <a16:creationId xmlns:a16="http://schemas.microsoft.com/office/drawing/2014/main" id="{0A56C71D-1695-AE64-7C05-4DD0750A3DD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3EB5F658-B8CE-7FB5-990E-79F690D1E17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3466534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Large Sta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44092"/>
            <a:ext cx="4688683" cy="244902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6165533" y="880660"/>
            <a:ext cx="5636494" cy="2045420"/>
          </a:xfrm>
        </p:spPr>
        <p:txBody>
          <a:bodyPr/>
          <a:lstStyle>
            <a:lvl1pPr>
              <a:lnSpc>
                <a:spcPct val="80000"/>
              </a:lnSpc>
              <a:spcBef>
                <a:spcPts val="0"/>
              </a:spcBef>
              <a:spcAft>
                <a:spcPts val="0"/>
              </a:spcAft>
              <a:defRPr sz="20000" b="0" spc="-390" baseline="0">
                <a:solidFill>
                  <a:schemeClr val="accent1"/>
                </a:solidFill>
              </a:defRPr>
            </a:lvl1pPr>
          </a:lstStyle>
          <a:p>
            <a:pPr lvl="0"/>
            <a:r>
              <a:rPr lang="en-US"/>
              <a:t>00</a:t>
            </a:r>
          </a:p>
        </p:txBody>
      </p:sp>
      <p:sp>
        <p:nvSpPr>
          <p:cNvPr id="4" name="Footer Placeholder 4">
            <a:extLst>
              <a:ext uri="{FF2B5EF4-FFF2-40B4-BE49-F238E27FC236}">
                <a16:creationId xmlns:a16="http://schemas.microsoft.com/office/drawing/2014/main" id="{505126B4-5061-ACE1-29DB-F4E4B9305070}"/>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A318CA9E-32E8-938F-0187-CE5990310D19}"/>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9" name="Text Placeholder 8">
            <a:extLst>
              <a:ext uri="{FF2B5EF4-FFF2-40B4-BE49-F238E27FC236}">
                <a16:creationId xmlns:a16="http://schemas.microsoft.com/office/drawing/2014/main" id="{9D440408-8D82-6FAB-8574-86AD0978A5D2}"/>
              </a:ext>
            </a:extLst>
          </p:cNvPr>
          <p:cNvSpPr>
            <a:spLocks noGrp="1"/>
          </p:cNvSpPr>
          <p:nvPr>
            <p:ph type="body" sz="quarter" idx="10"/>
          </p:nvPr>
        </p:nvSpPr>
        <p:spPr>
          <a:xfrm>
            <a:off x="6165850" y="3500447"/>
            <a:ext cx="5635625" cy="2438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7741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and Sidebar">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645946"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7118350" y="400050"/>
            <a:ext cx="4683125" cy="2970213"/>
          </a:xfrm>
          <a:solidFill>
            <a:schemeClr val="accent1"/>
          </a:solidFill>
        </p:spPr>
        <p:txBody>
          <a:bodyPr lIns="274320" tIns="274320"/>
          <a:lstStyle>
            <a:lvl1pPr>
              <a:spcAft>
                <a:spcPts val="6000"/>
              </a:spcAft>
              <a:defRPr sz="8600" b="0">
                <a:solidFill>
                  <a:schemeClr val="bg1"/>
                </a:solidFill>
              </a:defRPr>
            </a:lvl1pPr>
            <a:lvl2pPr>
              <a:spcBef>
                <a:spcPts val="0"/>
              </a:spcBef>
              <a:defRPr b="1">
                <a:latin typeface="+mn-lt"/>
              </a:defRPr>
            </a:lvl2pPr>
          </a:lstStyle>
          <a:p>
            <a:pPr lvl="0"/>
            <a:r>
              <a:rPr lang="en-US"/>
              <a:t>0,000</a:t>
            </a:r>
          </a:p>
          <a:p>
            <a:pPr lvl="1"/>
            <a:r>
              <a:rPr lang="en-US"/>
              <a:t>Second level</a:t>
            </a:r>
          </a:p>
        </p:txBody>
      </p:sp>
      <p:sp>
        <p:nvSpPr>
          <p:cNvPr id="4" name="Footer Placeholder 4">
            <a:extLst>
              <a:ext uri="{FF2B5EF4-FFF2-40B4-BE49-F238E27FC236}">
                <a16:creationId xmlns:a16="http://schemas.microsoft.com/office/drawing/2014/main" id="{E2A3DA15-4C69-255A-358A-480458D2DFE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39A73BF-92D5-1C5F-A374-82FF2405936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10" name="Text Placeholder 9">
            <a:extLst>
              <a:ext uri="{FF2B5EF4-FFF2-40B4-BE49-F238E27FC236}">
                <a16:creationId xmlns:a16="http://schemas.microsoft.com/office/drawing/2014/main" id="{5B8C705A-7501-8BB2-360F-85F75D8C5472}"/>
              </a:ext>
            </a:extLst>
          </p:cNvPr>
          <p:cNvSpPr>
            <a:spLocks noGrp="1"/>
          </p:cNvSpPr>
          <p:nvPr>
            <p:ph type="body" sz="quarter" idx="12"/>
          </p:nvPr>
        </p:nvSpPr>
        <p:spPr>
          <a:xfrm>
            <a:off x="9037638" y="3484563"/>
            <a:ext cx="2757487" cy="1939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53954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our Stat Boxes">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F0A5006C-1C3A-4674-032E-590F9BDB859A}"/>
              </a:ext>
            </a:extLst>
          </p:cNvPr>
          <p:cNvSpPr>
            <a:spLocks noGrp="1"/>
          </p:cNvSpPr>
          <p:nvPr>
            <p:ph type="title"/>
          </p:nvPr>
        </p:nvSpPr>
        <p:spPr>
          <a:xfrm>
            <a:off x="397667" y="3492183"/>
            <a:ext cx="5241133" cy="2446655"/>
          </a:xfrm>
          <a:prstGeom prst="rect">
            <a:avLst/>
          </a:prstGeom>
        </p:spPr>
        <p:txBody>
          <a:bodyPr vert="horz" lIns="0" tIns="0" rIns="0" bIns="0" rtlCol="0" anchor="t" anchorCtr="0">
            <a:noAutofit/>
          </a:bodyPr>
          <a:lstStyle>
            <a:lvl1pPr>
              <a:defRPr sz="4000"/>
            </a:lvl1pPr>
          </a:lstStyle>
          <a:p>
            <a:r>
              <a:rPr lang="en-US"/>
              <a:t>Click to edit Master title style</a:t>
            </a:r>
          </a:p>
        </p:txBody>
      </p:sp>
      <p:sp>
        <p:nvSpPr>
          <p:cNvPr id="7" name="Text Placeholder 6">
            <a:extLst>
              <a:ext uri="{FF2B5EF4-FFF2-40B4-BE49-F238E27FC236}">
                <a16:creationId xmlns:a16="http://schemas.microsoft.com/office/drawing/2014/main" id="{F61931EA-4F62-CD08-4165-33E086404500}"/>
              </a:ext>
            </a:extLst>
          </p:cNvPr>
          <p:cNvSpPr>
            <a:spLocks noGrp="1"/>
          </p:cNvSpPr>
          <p:nvPr>
            <p:ph type="body" sz="quarter" idx="11" hasCustomPrompt="1"/>
          </p:nvPr>
        </p:nvSpPr>
        <p:spPr>
          <a:xfrm>
            <a:off x="6157914" y="400050"/>
            <a:ext cx="2765424" cy="2777490"/>
          </a:xfrm>
          <a:solidFill>
            <a:srgbClr val="B5BCC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0" name="Text Placeholder 9">
            <a:extLst>
              <a:ext uri="{FF2B5EF4-FFF2-40B4-BE49-F238E27FC236}">
                <a16:creationId xmlns:a16="http://schemas.microsoft.com/office/drawing/2014/main" id="{BCA5BD2F-F935-E22A-B6DD-EB0D8C3A4750}"/>
              </a:ext>
            </a:extLst>
          </p:cNvPr>
          <p:cNvSpPr>
            <a:spLocks noGrp="1"/>
          </p:cNvSpPr>
          <p:nvPr>
            <p:ph type="body" sz="quarter" idx="12"/>
          </p:nvPr>
        </p:nvSpPr>
        <p:spPr>
          <a:xfrm>
            <a:off x="6320155"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6" name="Text Placeholder 6">
            <a:extLst>
              <a:ext uri="{FF2B5EF4-FFF2-40B4-BE49-F238E27FC236}">
                <a16:creationId xmlns:a16="http://schemas.microsoft.com/office/drawing/2014/main" id="{8C582E75-9A43-D86C-AB0D-17BB800A571C}"/>
              </a:ext>
            </a:extLst>
          </p:cNvPr>
          <p:cNvSpPr>
            <a:spLocks noGrp="1"/>
          </p:cNvSpPr>
          <p:nvPr>
            <p:ph type="body" sz="quarter" idx="13" hasCustomPrompt="1"/>
          </p:nvPr>
        </p:nvSpPr>
        <p:spPr>
          <a:xfrm>
            <a:off x="9036051" y="400050"/>
            <a:ext cx="2765424" cy="2777490"/>
          </a:xfrm>
          <a:solidFill>
            <a:schemeClr val="accent1"/>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18" name="Text Placeholder 9">
            <a:extLst>
              <a:ext uri="{FF2B5EF4-FFF2-40B4-BE49-F238E27FC236}">
                <a16:creationId xmlns:a16="http://schemas.microsoft.com/office/drawing/2014/main" id="{2F01FD17-7652-99C0-4EF4-C1ABF553BDA4}"/>
              </a:ext>
            </a:extLst>
          </p:cNvPr>
          <p:cNvSpPr>
            <a:spLocks noGrp="1"/>
          </p:cNvSpPr>
          <p:nvPr>
            <p:ph type="body" sz="quarter" idx="14"/>
          </p:nvPr>
        </p:nvSpPr>
        <p:spPr>
          <a:xfrm>
            <a:off x="9198292" y="2457450"/>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19" name="Text Placeholder 6">
            <a:extLst>
              <a:ext uri="{FF2B5EF4-FFF2-40B4-BE49-F238E27FC236}">
                <a16:creationId xmlns:a16="http://schemas.microsoft.com/office/drawing/2014/main" id="{DED57F60-7B48-DB96-E422-6BF4821C028A}"/>
              </a:ext>
            </a:extLst>
          </p:cNvPr>
          <p:cNvSpPr>
            <a:spLocks noGrp="1"/>
          </p:cNvSpPr>
          <p:nvPr>
            <p:ph type="body" sz="quarter" idx="15" hasCustomPrompt="1"/>
          </p:nvPr>
        </p:nvSpPr>
        <p:spPr>
          <a:xfrm>
            <a:off x="6157914" y="3308287"/>
            <a:ext cx="2765424" cy="2777490"/>
          </a:xfrm>
          <a:solidFill>
            <a:srgbClr val="FFE8D4"/>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1" name="Text Placeholder 9">
            <a:extLst>
              <a:ext uri="{FF2B5EF4-FFF2-40B4-BE49-F238E27FC236}">
                <a16:creationId xmlns:a16="http://schemas.microsoft.com/office/drawing/2014/main" id="{3EC6947C-841E-3FA9-114B-E3D478A0F9F5}"/>
              </a:ext>
            </a:extLst>
          </p:cNvPr>
          <p:cNvSpPr>
            <a:spLocks noGrp="1"/>
          </p:cNvSpPr>
          <p:nvPr>
            <p:ph type="body" sz="quarter" idx="16"/>
          </p:nvPr>
        </p:nvSpPr>
        <p:spPr>
          <a:xfrm>
            <a:off x="6320155"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22" name="Text Placeholder 6">
            <a:extLst>
              <a:ext uri="{FF2B5EF4-FFF2-40B4-BE49-F238E27FC236}">
                <a16:creationId xmlns:a16="http://schemas.microsoft.com/office/drawing/2014/main" id="{4E2EFFE0-4881-5E4A-962D-11FF92C9F877}"/>
              </a:ext>
            </a:extLst>
          </p:cNvPr>
          <p:cNvSpPr>
            <a:spLocks noGrp="1"/>
          </p:cNvSpPr>
          <p:nvPr>
            <p:ph type="body" sz="quarter" idx="17" hasCustomPrompt="1"/>
          </p:nvPr>
        </p:nvSpPr>
        <p:spPr>
          <a:xfrm>
            <a:off x="9036051" y="3308287"/>
            <a:ext cx="2765424" cy="2777490"/>
          </a:xfrm>
          <a:solidFill>
            <a:srgbClr val="DFE3E6"/>
          </a:solidFill>
        </p:spPr>
        <p:txBody>
          <a:bodyPr lIns="274320" tIns="91440"/>
          <a:lstStyle>
            <a:lvl1pPr>
              <a:spcAft>
                <a:spcPts val="1200"/>
              </a:spcAft>
              <a:tabLst>
                <a:tab pos="457200" algn="l"/>
              </a:tabLst>
              <a:defRPr sz="5400" b="0" baseline="0">
                <a:solidFill>
                  <a:schemeClr val="tx1"/>
                </a:solidFill>
              </a:defRPr>
            </a:lvl1pPr>
            <a:lvl2pPr>
              <a:spcBef>
                <a:spcPts val="0"/>
              </a:spcBef>
              <a:defRPr sz="1000" b="1"/>
            </a:lvl2pPr>
          </a:lstStyle>
          <a:p>
            <a:pPr lvl="0"/>
            <a:r>
              <a:rPr lang="en-US"/>
              <a:t>0,000</a:t>
            </a:r>
          </a:p>
        </p:txBody>
      </p:sp>
      <p:sp>
        <p:nvSpPr>
          <p:cNvPr id="24" name="Text Placeholder 9">
            <a:extLst>
              <a:ext uri="{FF2B5EF4-FFF2-40B4-BE49-F238E27FC236}">
                <a16:creationId xmlns:a16="http://schemas.microsoft.com/office/drawing/2014/main" id="{C5905E4E-9C03-893D-2D65-9DF29B1CD2BF}"/>
              </a:ext>
            </a:extLst>
          </p:cNvPr>
          <p:cNvSpPr>
            <a:spLocks noGrp="1"/>
          </p:cNvSpPr>
          <p:nvPr>
            <p:ph type="body" sz="quarter" idx="18"/>
          </p:nvPr>
        </p:nvSpPr>
        <p:spPr>
          <a:xfrm>
            <a:off x="9198292" y="5365687"/>
            <a:ext cx="2481263" cy="552451"/>
          </a:xfrm>
        </p:spPr>
        <p:txBody>
          <a:bodyPr anchor="b" anchorCtr="0"/>
          <a:lstStyle>
            <a:lvl1pPr>
              <a:spcBef>
                <a:spcPts val="0"/>
              </a:spcBef>
              <a:spcAft>
                <a:spcPts val="600"/>
              </a:spcAft>
              <a:defRPr sz="1000" b="0">
                <a:latin typeface="+mj-lt"/>
              </a:defRPr>
            </a:lvl1pPr>
          </a:lstStyle>
          <a:p>
            <a:pPr lvl="0"/>
            <a:r>
              <a:rPr lang="en-US"/>
              <a:t>Click to edit Master text styles</a:t>
            </a:r>
          </a:p>
        </p:txBody>
      </p:sp>
      <p:sp>
        <p:nvSpPr>
          <p:cNvPr id="4" name="Footer Placeholder 4">
            <a:extLst>
              <a:ext uri="{FF2B5EF4-FFF2-40B4-BE49-F238E27FC236}">
                <a16:creationId xmlns:a16="http://schemas.microsoft.com/office/drawing/2014/main" id="{8DEF9E9E-37B4-DAB9-8C1D-1576E02EB067}"/>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B40D576B-0FB8-2293-FB69-1C5178F9E41B}"/>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4765173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DACEF0AF-E2A8-B95F-9038-793C9FF94FBE}"/>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4247643"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4247643"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8087598" y="2459736"/>
            <a:ext cx="3310128" cy="969264"/>
          </a:xfrm>
        </p:spPr>
        <p:txBody>
          <a:bodyPr/>
          <a:lstStyle>
            <a:lvl1pPr>
              <a:lnSpc>
                <a:spcPct val="80000"/>
              </a:lnSpc>
              <a:spcBef>
                <a:spcPts val="0"/>
              </a:spcBef>
              <a:spcAft>
                <a:spcPts val="0"/>
              </a:spcAft>
              <a:defRPr sz="7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8087598" y="3497972"/>
            <a:ext cx="3310128"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C70956B3-9491-9C33-FC6E-9462B54246F5}"/>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1" name="Slide Number Placeholder 13">
            <a:extLst>
              <a:ext uri="{FF2B5EF4-FFF2-40B4-BE49-F238E27FC236}">
                <a16:creationId xmlns:a16="http://schemas.microsoft.com/office/drawing/2014/main" id="{D54FC496-336B-9871-8C69-A6D0113CD123}"/>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9010454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Content Infographic">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25B5614F-1512-8F64-6245-6374F3844E2C}"/>
              </a:ext>
            </a:extLst>
          </p:cNvPr>
          <p:cNvSpPr>
            <a:spLocks noGrp="1"/>
          </p:cNvSpPr>
          <p:nvPr>
            <p:ph type="title"/>
          </p:nvPr>
        </p:nvSpPr>
        <p:spPr>
          <a:xfrm>
            <a:off x="397667" y="402335"/>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hasCustomPrompt="1"/>
          </p:nvPr>
        </p:nvSpPr>
        <p:spPr>
          <a:xfrm>
            <a:off x="407448"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5" name="Content Placeholder 2">
            <a:extLst>
              <a:ext uri="{FF2B5EF4-FFF2-40B4-BE49-F238E27FC236}">
                <a16:creationId xmlns:a16="http://schemas.microsoft.com/office/drawing/2014/main" id="{1A99FF79-E280-3938-1C31-43318E483BD3}"/>
              </a:ext>
            </a:extLst>
          </p:cNvPr>
          <p:cNvSpPr>
            <a:spLocks noGrp="1"/>
          </p:cNvSpPr>
          <p:nvPr>
            <p:ph idx="10"/>
          </p:nvPr>
        </p:nvSpPr>
        <p:spPr>
          <a:xfrm>
            <a:off x="407448"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07C7F8D0-E3EF-7617-C2AE-022970D36D32}"/>
              </a:ext>
            </a:extLst>
          </p:cNvPr>
          <p:cNvSpPr>
            <a:spLocks noGrp="1"/>
          </p:cNvSpPr>
          <p:nvPr>
            <p:ph idx="13" hasCustomPrompt="1"/>
          </p:nvPr>
        </p:nvSpPr>
        <p:spPr>
          <a:xfrm>
            <a:off x="3288624"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6" name="Content Placeholder 2">
            <a:extLst>
              <a:ext uri="{FF2B5EF4-FFF2-40B4-BE49-F238E27FC236}">
                <a16:creationId xmlns:a16="http://schemas.microsoft.com/office/drawing/2014/main" id="{1110A441-AAF8-956B-4228-2D18EE689485}"/>
              </a:ext>
            </a:extLst>
          </p:cNvPr>
          <p:cNvSpPr>
            <a:spLocks noGrp="1"/>
          </p:cNvSpPr>
          <p:nvPr>
            <p:ph idx="11"/>
          </p:nvPr>
        </p:nvSpPr>
        <p:spPr>
          <a:xfrm>
            <a:off x="3288624"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DB98D30-AF89-AE84-76DB-5252AE8FD14F}"/>
              </a:ext>
            </a:extLst>
          </p:cNvPr>
          <p:cNvSpPr>
            <a:spLocks noGrp="1"/>
          </p:cNvSpPr>
          <p:nvPr>
            <p:ph idx="14" hasCustomPrompt="1"/>
          </p:nvPr>
        </p:nvSpPr>
        <p:spPr>
          <a:xfrm>
            <a:off x="6169800"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7" name="Content Placeholder 2">
            <a:extLst>
              <a:ext uri="{FF2B5EF4-FFF2-40B4-BE49-F238E27FC236}">
                <a16:creationId xmlns:a16="http://schemas.microsoft.com/office/drawing/2014/main" id="{9E0B2565-5D1B-BDBB-F14A-0C38A487F366}"/>
              </a:ext>
            </a:extLst>
          </p:cNvPr>
          <p:cNvSpPr>
            <a:spLocks noGrp="1"/>
          </p:cNvSpPr>
          <p:nvPr>
            <p:ph idx="12"/>
          </p:nvPr>
        </p:nvSpPr>
        <p:spPr>
          <a:xfrm>
            <a:off x="6169800"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11C89EB2-461C-D9DB-DBF2-EA17EA40A6C1}"/>
              </a:ext>
            </a:extLst>
          </p:cNvPr>
          <p:cNvSpPr>
            <a:spLocks noGrp="1"/>
          </p:cNvSpPr>
          <p:nvPr>
            <p:ph idx="16" hasCustomPrompt="1"/>
          </p:nvPr>
        </p:nvSpPr>
        <p:spPr>
          <a:xfrm>
            <a:off x="9050976" y="2459736"/>
            <a:ext cx="2396050" cy="898948"/>
          </a:xfrm>
        </p:spPr>
        <p:txBody>
          <a:bodyPr/>
          <a:lstStyle>
            <a:lvl1pPr>
              <a:lnSpc>
                <a:spcPct val="80000"/>
              </a:lnSpc>
              <a:spcBef>
                <a:spcPts val="0"/>
              </a:spcBef>
              <a:spcAft>
                <a:spcPts val="0"/>
              </a:spcAft>
              <a:defRPr sz="6600" b="0" spc="-390" baseline="0">
                <a:solidFill>
                  <a:schemeClr val="accent1"/>
                </a:solidFill>
              </a:defRPr>
            </a:lvl1pPr>
          </a:lstStyle>
          <a:p>
            <a:pPr lvl="0"/>
            <a:r>
              <a:rPr lang="en-US"/>
              <a:t>00</a:t>
            </a:r>
          </a:p>
        </p:txBody>
      </p:sp>
      <p:sp>
        <p:nvSpPr>
          <p:cNvPr id="4" name="Content Placeholder 2">
            <a:extLst>
              <a:ext uri="{FF2B5EF4-FFF2-40B4-BE49-F238E27FC236}">
                <a16:creationId xmlns:a16="http://schemas.microsoft.com/office/drawing/2014/main" id="{B19B3672-1BF6-5E8D-DC7D-048381D2695A}"/>
              </a:ext>
            </a:extLst>
          </p:cNvPr>
          <p:cNvSpPr>
            <a:spLocks noGrp="1"/>
          </p:cNvSpPr>
          <p:nvPr>
            <p:ph idx="15"/>
          </p:nvPr>
        </p:nvSpPr>
        <p:spPr>
          <a:xfrm>
            <a:off x="9050976" y="3499316"/>
            <a:ext cx="2378112" cy="2752344"/>
          </a:xfrm>
        </p:spPr>
        <p:txBody>
          <a:bodyPr/>
          <a:lstStyle>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4">
            <a:extLst>
              <a:ext uri="{FF2B5EF4-FFF2-40B4-BE49-F238E27FC236}">
                <a16:creationId xmlns:a16="http://schemas.microsoft.com/office/drawing/2014/main" id="{850DA203-9211-4FDA-05C5-46A210422ACC}"/>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13" name="Slide Number Placeholder 13">
            <a:extLst>
              <a:ext uri="{FF2B5EF4-FFF2-40B4-BE49-F238E27FC236}">
                <a16:creationId xmlns:a16="http://schemas.microsoft.com/office/drawing/2014/main" id="{B4612D97-4010-1226-69CD-B037A384C2DD}"/>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897499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4">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6157914" y="400050"/>
            <a:ext cx="5643562"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8" y="3998913"/>
            <a:ext cx="4801396"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11621619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9F1385C-E183-4949-1E52-945BDAAEC82D}"/>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10" name="Content Placeholder 2">
            <a:extLst>
              <a:ext uri="{FF2B5EF4-FFF2-40B4-BE49-F238E27FC236}">
                <a16:creationId xmlns:a16="http://schemas.microsoft.com/office/drawing/2014/main" id="{1E8B33F3-7C1D-479F-3B92-0DE073C2E4F5}"/>
              </a:ext>
            </a:extLst>
          </p:cNvPr>
          <p:cNvSpPr>
            <a:spLocks noGrp="1"/>
          </p:cNvSpPr>
          <p:nvPr>
            <p:ph idx="1"/>
          </p:nvPr>
        </p:nvSpPr>
        <p:spPr>
          <a:xfrm>
            <a:off x="408425" y="3495320"/>
            <a:ext cx="3719076" cy="2451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hart Placeholder 5">
            <a:extLst>
              <a:ext uri="{FF2B5EF4-FFF2-40B4-BE49-F238E27FC236}">
                <a16:creationId xmlns:a16="http://schemas.microsoft.com/office/drawing/2014/main" id="{DCC47810-5636-CCFE-D491-CAD999BC70CF}"/>
              </a:ext>
            </a:extLst>
          </p:cNvPr>
          <p:cNvSpPr>
            <a:spLocks noGrp="1"/>
          </p:cNvSpPr>
          <p:nvPr>
            <p:ph type="chart" sz="quarter" idx="10"/>
          </p:nvPr>
        </p:nvSpPr>
        <p:spPr>
          <a:xfrm>
            <a:off x="5199063" y="1946275"/>
            <a:ext cx="5640387" cy="3992563"/>
          </a:xfrm>
        </p:spPr>
        <p:txBody>
          <a:bodyPr/>
          <a:lstStyle>
            <a:lvl1pPr algn="ctr">
              <a:defRPr/>
            </a:lvl1pPr>
          </a:lstStyle>
          <a:p>
            <a:r>
              <a:rPr lang="en-US"/>
              <a:t>Click icon to add chart</a:t>
            </a:r>
          </a:p>
        </p:txBody>
      </p:sp>
      <p:sp>
        <p:nvSpPr>
          <p:cNvPr id="2" name="Footer Placeholder 4">
            <a:extLst>
              <a:ext uri="{FF2B5EF4-FFF2-40B4-BE49-F238E27FC236}">
                <a16:creationId xmlns:a16="http://schemas.microsoft.com/office/drawing/2014/main" id="{6125A049-51AB-8CE0-1E82-0861CFA1A20A}"/>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3" name="Slide Number Placeholder 13">
            <a:extLst>
              <a:ext uri="{FF2B5EF4-FFF2-40B4-BE49-F238E27FC236}">
                <a16:creationId xmlns:a16="http://schemas.microsoft.com/office/drawing/2014/main" id="{370151B8-84D5-0F32-8BA4-AF23D992BD36}"/>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555661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1" name="Content Placeholder 2">
            <a:extLst>
              <a:ext uri="{FF2B5EF4-FFF2-40B4-BE49-F238E27FC236}">
                <a16:creationId xmlns:a16="http://schemas.microsoft.com/office/drawing/2014/main" id="{CE07336A-CA43-BA10-15BC-4A7C003A2346}"/>
              </a:ext>
            </a:extLst>
          </p:cNvPr>
          <p:cNvSpPr>
            <a:spLocks noGrp="1"/>
          </p:cNvSpPr>
          <p:nvPr>
            <p:ph idx="10"/>
          </p:nvPr>
        </p:nvSpPr>
        <p:spPr>
          <a:xfrm>
            <a:off x="411484"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3288643"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7" name="Picture Placeholder 14">
            <a:extLst>
              <a:ext uri="{FF2B5EF4-FFF2-40B4-BE49-F238E27FC236}">
                <a16:creationId xmlns:a16="http://schemas.microsoft.com/office/drawing/2014/main" id="{CD839F68-5525-1FC6-7F47-6058F961EBE1}"/>
              </a:ext>
              <a:ext uri="{C183D7F6-B498-43B3-948B-1728B52AA6E4}">
                <adec:decorative xmlns:adec="http://schemas.microsoft.com/office/drawing/2017/decorative" val="1"/>
              </a:ext>
            </a:extLst>
          </p:cNvPr>
          <p:cNvSpPr>
            <a:spLocks noGrp="1"/>
          </p:cNvSpPr>
          <p:nvPr>
            <p:ph type="pic" sz="quarter" idx="21"/>
          </p:nvPr>
        </p:nvSpPr>
        <p:spPr>
          <a:xfrm>
            <a:off x="6165802"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1" name="Content Placeholder 2">
            <a:extLst>
              <a:ext uri="{FF2B5EF4-FFF2-40B4-BE49-F238E27FC236}">
                <a16:creationId xmlns:a16="http://schemas.microsoft.com/office/drawing/2014/main" id="{E38614DA-316C-FC85-3F42-B262BEAC7A89}"/>
              </a:ext>
            </a:extLst>
          </p:cNvPr>
          <p:cNvSpPr>
            <a:spLocks noGrp="1"/>
          </p:cNvSpPr>
          <p:nvPr>
            <p:ph idx="26"/>
          </p:nvPr>
        </p:nvSpPr>
        <p:spPr>
          <a:xfrm>
            <a:off x="6165805"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9" name="Picture Placeholder 14">
            <a:extLst>
              <a:ext uri="{FF2B5EF4-FFF2-40B4-BE49-F238E27FC236}">
                <a16:creationId xmlns:a16="http://schemas.microsoft.com/office/drawing/2014/main" id="{AEC3DEC0-C14C-0D3D-E77D-C65F7FA1089D}"/>
              </a:ext>
              <a:ext uri="{C183D7F6-B498-43B3-948B-1728B52AA6E4}">
                <adec:decorative xmlns:adec="http://schemas.microsoft.com/office/drawing/2017/decorative" val="1"/>
              </a:ext>
            </a:extLst>
          </p:cNvPr>
          <p:cNvSpPr>
            <a:spLocks noGrp="1"/>
          </p:cNvSpPr>
          <p:nvPr>
            <p:ph type="pic" sz="quarter" idx="23"/>
          </p:nvPr>
        </p:nvSpPr>
        <p:spPr>
          <a:xfrm>
            <a:off x="9042961" y="1970667"/>
            <a:ext cx="2696610" cy="2403473"/>
          </a:xfrm>
          <a:solidFill>
            <a:schemeClr val="bg1">
              <a:lumMod val="85000"/>
            </a:schemeClr>
          </a:solidFill>
        </p:spPr>
        <p:txBody>
          <a:bodyPr tIns="365760"/>
          <a:lstStyle>
            <a:lvl1pPr algn="ctr">
              <a:defRPr/>
            </a:lvl1pPr>
          </a:lstStyle>
          <a:p>
            <a:r>
              <a:rPr lang="en-US"/>
              <a:t>Click icon to add picture</a:t>
            </a:r>
          </a:p>
        </p:txBody>
      </p:sp>
      <p:sp>
        <p:nvSpPr>
          <p:cNvPr id="23" name="Content Placeholder 2">
            <a:extLst>
              <a:ext uri="{FF2B5EF4-FFF2-40B4-BE49-F238E27FC236}">
                <a16:creationId xmlns:a16="http://schemas.microsoft.com/office/drawing/2014/main" id="{519D1C7E-BE40-062C-9607-4651359E8EAD}"/>
              </a:ext>
            </a:extLst>
          </p:cNvPr>
          <p:cNvSpPr>
            <a:spLocks noGrp="1"/>
          </p:cNvSpPr>
          <p:nvPr>
            <p:ph idx="28"/>
          </p:nvPr>
        </p:nvSpPr>
        <p:spPr>
          <a:xfrm>
            <a:off x="9050247" y="4513263"/>
            <a:ext cx="2752324" cy="1433514"/>
          </a:xfrm>
        </p:spPr>
        <p:txBody>
          <a:bodyPr/>
          <a:lstStyle>
            <a:lvl1pPr>
              <a:spcBef>
                <a:spcPts val="0"/>
              </a:spcBef>
              <a:spcAft>
                <a:spcPts val="0"/>
              </a:spcAft>
              <a:defRPr/>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4" name="Footer Placeholder 4">
            <a:extLst>
              <a:ext uri="{FF2B5EF4-FFF2-40B4-BE49-F238E27FC236}">
                <a16:creationId xmlns:a16="http://schemas.microsoft.com/office/drawing/2014/main" id="{9475B69A-CAC3-88B9-5B3E-2AF1362EFDB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07859335-E39D-1388-375F-FAA342F28BB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494150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Four Team Images 2">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78DDC8F-4B6A-28FC-A391-BC1BA03194A0}"/>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5" name="Picture Placeholder 14">
            <a:extLst>
              <a:ext uri="{FF2B5EF4-FFF2-40B4-BE49-F238E27FC236}">
                <a16:creationId xmlns:a16="http://schemas.microsoft.com/office/drawing/2014/main" id="{BE205ACB-F0DD-E11C-8562-1A67F4F828CD}"/>
              </a:ext>
              <a:ext uri="{C183D7F6-B498-43B3-948B-1728B52AA6E4}">
                <adec:decorative xmlns:adec="http://schemas.microsoft.com/office/drawing/2017/decorative" val="1"/>
              </a:ext>
            </a:extLst>
          </p:cNvPr>
          <p:cNvSpPr>
            <a:spLocks noGrp="1"/>
          </p:cNvSpPr>
          <p:nvPr>
            <p:ph type="pic" sz="quarter" idx="11"/>
          </p:nvPr>
        </p:nvSpPr>
        <p:spPr>
          <a:xfrm>
            <a:off x="41148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2" name="Content Placeholder 2">
            <a:extLst>
              <a:ext uri="{FF2B5EF4-FFF2-40B4-BE49-F238E27FC236}">
                <a16:creationId xmlns:a16="http://schemas.microsoft.com/office/drawing/2014/main" id="{00288663-0E16-0C59-085F-F9A84A37B9FB}"/>
              </a:ext>
            </a:extLst>
          </p:cNvPr>
          <p:cNvSpPr>
            <a:spLocks noGrp="1"/>
          </p:cNvSpPr>
          <p:nvPr>
            <p:ph idx="24"/>
          </p:nvPr>
        </p:nvSpPr>
        <p:spPr>
          <a:xfrm>
            <a:off x="3288643"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Picture Placeholder 14">
            <a:extLst>
              <a:ext uri="{FF2B5EF4-FFF2-40B4-BE49-F238E27FC236}">
                <a16:creationId xmlns:a16="http://schemas.microsoft.com/office/drawing/2014/main" id="{32429DBE-FCD7-24A1-1559-A263A915F0EA}"/>
              </a:ext>
              <a:ext uri="{C183D7F6-B498-43B3-948B-1728B52AA6E4}">
                <adec:decorative xmlns:adec="http://schemas.microsoft.com/office/drawing/2017/decorative" val="1"/>
              </a:ext>
            </a:extLst>
          </p:cNvPr>
          <p:cNvSpPr>
            <a:spLocks noGrp="1"/>
          </p:cNvSpPr>
          <p:nvPr>
            <p:ph type="pic" sz="quarter" idx="19"/>
          </p:nvPr>
        </p:nvSpPr>
        <p:spPr>
          <a:xfrm>
            <a:off x="41148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4" name="Content Placeholder 2">
            <a:extLst>
              <a:ext uri="{FF2B5EF4-FFF2-40B4-BE49-F238E27FC236}">
                <a16:creationId xmlns:a16="http://schemas.microsoft.com/office/drawing/2014/main" id="{7C31502B-FAB9-8313-90B7-D7C06363AE17}"/>
              </a:ext>
            </a:extLst>
          </p:cNvPr>
          <p:cNvSpPr>
            <a:spLocks noGrp="1"/>
          </p:cNvSpPr>
          <p:nvPr>
            <p:ph idx="25"/>
          </p:nvPr>
        </p:nvSpPr>
        <p:spPr>
          <a:xfrm>
            <a:off x="328864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6" name="Picture Placeholder 14">
            <a:extLst>
              <a:ext uri="{FF2B5EF4-FFF2-40B4-BE49-F238E27FC236}">
                <a16:creationId xmlns:a16="http://schemas.microsoft.com/office/drawing/2014/main" id="{62EEDF93-D482-938D-D6D4-B8B66CA7643D}"/>
              </a:ext>
              <a:ext uri="{C183D7F6-B498-43B3-948B-1728B52AA6E4}">
                <adec:decorative xmlns:adec="http://schemas.microsoft.com/office/drawing/2017/decorative" val="1"/>
              </a:ext>
            </a:extLst>
          </p:cNvPr>
          <p:cNvSpPr>
            <a:spLocks noGrp="1"/>
          </p:cNvSpPr>
          <p:nvPr>
            <p:ph type="pic" sz="quarter" idx="26"/>
          </p:nvPr>
        </p:nvSpPr>
        <p:spPr>
          <a:xfrm>
            <a:off x="6166924" y="1442398"/>
            <a:ext cx="2696610" cy="1927865"/>
          </a:xfrm>
          <a:solidFill>
            <a:schemeClr val="bg1">
              <a:lumMod val="85000"/>
            </a:schemeClr>
          </a:solidFill>
        </p:spPr>
        <p:txBody>
          <a:bodyPr tIns="365760"/>
          <a:lstStyle>
            <a:lvl1pPr algn="ctr">
              <a:defRPr/>
            </a:lvl1pPr>
          </a:lstStyle>
          <a:p>
            <a:r>
              <a:rPr lang="en-US"/>
              <a:t>Click icon to add picture</a:t>
            </a:r>
          </a:p>
        </p:txBody>
      </p:sp>
      <p:sp>
        <p:nvSpPr>
          <p:cNvPr id="10" name="Content Placeholder 2">
            <a:extLst>
              <a:ext uri="{FF2B5EF4-FFF2-40B4-BE49-F238E27FC236}">
                <a16:creationId xmlns:a16="http://schemas.microsoft.com/office/drawing/2014/main" id="{3DF40A1F-2110-372D-0359-94789B6D9CD7}"/>
              </a:ext>
            </a:extLst>
          </p:cNvPr>
          <p:cNvSpPr>
            <a:spLocks noGrp="1"/>
          </p:cNvSpPr>
          <p:nvPr>
            <p:ph idx="28"/>
          </p:nvPr>
        </p:nvSpPr>
        <p:spPr>
          <a:xfrm>
            <a:off x="9049151" y="1433352"/>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Picture Placeholder 14">
            <a:extLst>
              <a:ext uri="{FF2B5EF4-FFF2-40B4-BE49-F238E27FC236}">
                <a16:creationId xmlns:a16="http://schemas.microsoft.com/office/drawing/2014/main" id="{AA220CD4-7D0B-916C-42A1-97C04399E704}"/>
              </a:ext>
              <a:ext uri="{C183D7F6-B498-43B3-948B-1728B52AA6E4}">
                <adec:decorative xmlns:adec="http://schemas.microsoft.com/office/drawing/2017/decorative" val="1"/>
              </a:ext>
            </a:extLst>
          </p:cNvPr>
          <p:cNvSpPr>
            <a:spLocks noGrp="1"/>
          </p:cNvSpPr>
          <p:nvPr>
            <p:ph type="pic" sz="quarter" idx="27"/>
          </p:nvPr>
        </p:nvSpPr>
        <p:spPr>
          <a:xfrm>
            <a:off x="6166924" y="3494738"/>
            <a:ext cx="2696610" cy="1927865"/>
          </a:xfrm>
          <a:solidFill>
            <a:schemeClr val="bg1">
              <a:lumMod val="85000"/>
            </a:schemeClr>
          </a:solidFill>
        </p:spPr>
        <p:txBody>
          <a:bodyPr tIns="365760"/>
          <a:lstStyle>
            <a:lvl1pPr algn="ctr">
              <a:defRPr/>
            </a:lvl1pPr>
          </a:lstStyle>
          <a:p>
            <a:r>
              <a:rPr lang="en-US"/>
              <a:t>Click icon to add picture</a:t>
            </a:r>
          </a:p>
        </p:txBody>
      </p:sp>
      <p:sp>
        <p:nvSpPr>
          <p:cNvPr id="14" name="Content Placeholder 2">
            <a:extLst>
              <a:ext uri="{FF2B5EF4-FFF2-40B4-BE49-F238E27FC236}">
                <a16:creationId xmlns:a16="http://schemas.microsoft.com/office/drawing/2014/main" id="{FCAFF494-77C5-F797-6FAA-D4D42743AB5D}"/>
              </a:ext>
            </a:extLst>
          </p:cNvPr>
          <p:cNvSpPr>
            <a:spLocks noGrp="1"/>
          </p:cNvSpPr>
          <p:nvPr>
            <p:ph idx="29"/>
          </p:nvPr>
        </p:nvSpPr>
        <p:spPr>
          <a:xfrm>
            <a:off x="9044083" y="3495709"/>
            <a:ext cx="2752324" cy="1928779"/>
          </a:xfrm>
        </p:spPr>
        <p:txBody>
          <a:bodyPr/>
          <a:lstStyle>
            <a:lvl1pPr>
              <a:spcBef>
                <a:spcPts val="0"/>
              </a:spcBef>
              <a:spcAft>
                <a:spcPts val="0"/>
              </a:spcAft>
              <a:defRPr sz="1500"/>
            </a:lvl1pPr>
            <a:lvl2pPr>
              <a:lnSpc>
                <a:spcPct val="100000"/>
              </a:lnSpc>
              <a:spcBef>
                <a:spcPts val="0"/>
              </a:spcBef>
              <a:defRPr sz="1200">
                <a:latin typeface="+mj-lt"/>
              </a:defRPr>
            </a:lvl2pPr>
            <a:lvl3pPr>
              <a:defRPr sz="1200">
                <a:latin typeface="+mj-lt"/>
              </a:defRPr>
            </a:lvl3pPr>
            <a:lvl4pPr>
              <a:defRPr sz="1200"/>
            </a:lvl4pPr>
            <a:lvl5pPr>
              <a:defRPr sz="1200"/>
            </a:lvl5pPr>
          </a:lstStyle>
          <a:p>
            <a:pPr lvl="0"/>
            <a:r>
              <a:rPr lang="en-US"/>
              <a:t>Click to edit Master text styles</a:t>
            </a:r>
          </a:p>
          <a:p>
            <a:pPr lvl="1"/>
            <a:r>
              <a:rPr lang="en-US"/>
              <a:t>Second level</a:t>
            </a:r>
          </a:p>
          <a:p>
            <a:pPr lvl="2"/>
            <a:r>
              <a:rPr lang="en-US"/>
              <a:t>Third level</a:t>
            </a:r>
          </a:p>
        </p:txBody>
      </p:sp>
      <p:sp>
        <p:nvSpPr>
          <p:cNvPr id="3" name="Footer Placeholder 4">
            <a:extLst>
              <a:ext uri="{FF2B5EF4-FFF2-40B4-BE49-F238E27FC236}">
                <a16:creationId xmlns:a16="http://schemas.microsoft.com/office/drawing/2014/main" id="{1CE233FD-F166-12B7-E028-644C10A7A496}"/>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8" name="Slide Number Placeholder 13">
            <a:extLst>
              <a:ext uri="{FF2B5EF4-FFF2-40B4-BE49-F238E27FC236}">
                <a16:creationId xmlns:a16="http://schemas.microsoft.com/office/drawing/2014/main" id="{6D9BE817-73F1-BA98-D196-7E3B7737E8E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12423299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5E5D8444-089B-403E-0473-39C61239140F}"/>
              </a:ext>
            </a:extLst>
          </p:cNvPr>
          <p:cNvSpPr>
            <a:spLocks noGrp="1"/>
          </p:cNvSpPr>
          <p:nvPr>
            <p:ph type="title"/>
          </p:nvPr>
        </p:nvSpPr>
        <p:spPr>
          <a:xfrm>
            <a:off x="397667" y="402336"/>
            <a:ext cx="5645946" cy="915289"/>
          </a:xfrm>
          <a:prstGeom prst="rect">
            <a:avLst/>
          </a:prstGeom>
        </p:spPr>
        <p:txBody>
          <a:bodyPr vert="horz" lIns="0" tIns="0" rIns="0" bIns="0" rtlCol="0" anchor="t" anchorCtr="0">
            <a:noAutofit/>
          </a:bodyPr>
          <a:lstStyle/>
          <a:p>
            <a:r>
              <a:rPr lang="en-US"/>
              <a:t>Click to edit Master title style</a:t>
            </a:r>
          </a:p>
        </p:txBody>
      </p:sp>
      <p:sp>
        <p:nvSpPr>
          <p:cNvPr id="4" name="Footer Placeholder 4">
            <a:extLst>
              <a:ext uri="{FF2B5EF4-FFF2-40B4-BE49-F238E27FC236}">
                <a16:creationId xmlns:a16="http://schemas.microsoft.com/office/drawing/2014/main" id="{E57B29C1-93EA-1886-CD27-23CE023225D9}"/>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D15FEAD4-DFB9-ED08-EBEE-A4E5DE31E318}"/>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23677898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a:extLst>
              <a:ext uri="{FF2B5EF4-FFF2-40B4-BE49-F238E27FC236}">
                <a16:creationId xmlns:a16="http://schemas.microsoft.com/office/drawing/2014/main" id="{F688FCD4-650D-9754-A431-CE452572FB6E}"/>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5" name="Slide Number Placeholder 13">
            <a:extLst>
              <a:ext uri="{FF2B5EF4-FFF2-40B4-BE49-F238E27FC236}">
                <a16:creationId xmlns:a16="http://schemas.microsoft.com/office/drawing/2014/main" id="{E49962D1-3866-8382-AE37-FC366FF574BC}"/>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809642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clusion 1">
    <p:spTree>
      <p:nvGrpSpPr>
        <p:cNvPr id="1" name=""/>
        <p:cNvGrpSpPr/>
        <p:nvPr/>
      </p:nvGrpSpPr>
      <p:grpSpPr>
        <a:xfrm>
          <a:off x="0" y="0"/>
          <a:ext cx="0" cy="0"/>
          <a:chOff x="0" y="0"/>
          <a:chExt cx="0" cy="0"/>
        </a:xfrm>
      </p:grpSpPr>
      <p:pic>
        <p:nvPicPr>
          <p:cNvPr id="9" name="object 2">
            <a:extLst>
              <a:ext uri="{FF2B5EF4-FFF2-40B4-BE49-F238E27FC236}">
                <a16:creationId xmlns:a16="http://schemas.microsoft.com/office/drawing/2014/main" id="{F8F99880-94B3-9D84-6F85-4EE14C59C385}"/>
              </a:ext>
            </a:extLst>
          </p:cNvPr>
          <p:cNvPicPr/>
          <p:nvPr userDrawn="1"/>
        </p:nvPicPr>
        <p:blipFill>
          <a:blip r:embed="rId2" cstate="print"/>
          <a:stretch>
            <a:fillRect/>
          </a:stretch>
        </p:blipFill>
        <p:spPr>
          <a:xfrm>
            <a:off x="0" y="0"/>
            <a:ext cx="12188952" cy="6858000"/>
          </a:xfrm>
          <a:prstGeom prst="rect">
            <a:avLst/>
          </a:prstGeom>
        </p:spPr>
      </p:pic>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353658" y="1946275"/>
            <a:ext cx="6629400" cy="1482725"/>
          </a:xfrm>
        </p:spPr>
        <p:txBody>
          <a:bodyPr anchor="t" anchorCtr="0"/>
          <a:lstStyle>
            <a:lvl1pPr algn="l">
              <a:lnSpc>
                <a:spcPct val="80000"/>
              </a:lnSpc>
              <a:spcBef>
                <a:spcPts val="1200"/>
              </a:spcBef>
              <a:defRPr sz="6600"/>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hasCustomPrompt="1"/>
          </p:nvPr>
        </p:nvSpPr>
        <p:spPr>
          <a:xfrm>
            <a:off x="5197150" y="4823926"/>
            <a:ext cx="6604325" cy="1655540"/>
          </a:xfrm>
        </p:spPr>
        <p:txBody>
          <a:bodyPr bIns="36576" anchor="b" anchorCtr="0"/>
          <a:lstStyle>
            <a:lvl1pPr marL="0" indent="0" algn="l">
              <a:lnSpc>
                <a:spcPct val="125000"/>
              </a:lnSpc>
              <a:spcBef>
                <a:spcPts val="100"/>
              </a:spcBef>
              <a:spcAft>
                <a:spcPts val="0"/>
              </a:spcAft>
              <a:buNone/>
              <a:defRPr sz="1100" b="0">
                <a:latin typeface="+mj-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legal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4955444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428750"/>
            <a:ext cx="8520907" cy="1933344"/>
          </a:xfrm>
        </p:spPr>
        <p:txBody>
          <a:bodyPr anchor="b"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402432" y="3490335"/>
            <a:ext cx="8520908" cy="1422978"/>
          </a:xfrm>
        </p:spPr>
        <p:txBody>
          <a:bodyPr/>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9618646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clusion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02431" y="1957425"/>
            <a:ext cx="5229304" cy="2441537"/>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6157914" y="1957425"/>
            <a:ext cx="4681536" cy="2441538"/>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256323286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clusion Photo 1">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0978934B-5525-9236-62EF-C2B06F0BCC18}"/>
              </a:ext>
              <a:ext uri="{C183D7F6-B498-43B3-948B-1728B52AA6E4}">
                <adec:decorative xmlns:adec="http://schemas.microsoft.com/office/drawing/2017/decorative" val="1"/>
              </a:ext>
            </a:extLst>
          </p:cNvPr>
          <p:cNvSpPr>
            <a:spLocks noGrp="1"/>
          </p:cNvSpPr>
          <p:nvPr>
            <p:ph type="pic" sz="quarter" idx="11"/>
          </p:nvPr>
        </p:nvSpPr>
        <p:spPr>
          <a:xfrm>
            <a:off x="413582" y="400050"/>
            <a:ext cx="11387893" cy="3484563"/>
          </a:xfrm>
          <a:solidFill>
            <a:schemeClr val="bg2"/>
          </a:solidFill>
        </p:spPr>
        <p:txBody>
          <a:bodyPr tIns="1554480"/>
          <a:lstStyle>
            <a:lvl1pPr algn="ctr">
              <a:defRPr/>
            </a:lvl1pPr>
          </a:lstStyle>
          <a:p>
            <a:r>
              <a:rPr lang="en-US"/>
              <a:t>Click icon to add picture</a:t>
            </a:r>
          </a:p>
        </p:txBody>
      </p:sp>
      <p:sp>
        <p:nvSpPr>
          <p:cNvPr id="2" name="Title 1">
            <a:extLst>
              <a:ext uri="{FF2B5EF4-FFF2-40B4-BE49-F238E27FC236}">
                <a16:creationId xmlns:a16="http://schemas.microsoft.com/office/drawing/2014/main" id="{5AEF2F32-23D2-85EF-3071-5C6939DCE4A4}"/>
              </a:ext>
            </a:extLst>
          </p:cNvPr>
          <p:cNvSpPr>
            <a:spLocks noGrp="1"/>
          </p:cNvSpPr>
          <p:nvPr>
            <p:ph type="ctrTitle" hasCustomPrompt="1"/>
          </p:nvPr>
        </p:nvSpPr>
        <p:spPr>
          <a:xfrm>
            <a:off x="413582" y="4410115"/>
            <a:ext cx="5630031" cy="1541462"/>
          </a:xfrm>
        </p:spPr>
        <p:txBody>
          <a:bodyPr anchor="t" anchorCtr="0"/>
          <a:lstStyle>
            <a:lvl1pPr algn="l">
              <a:lnSpc>
                <a:spcPct val="80000"/>
              </a:lnSpc>
              <a:spcBef>
                <a:spcPts val="1200"/>
              </a:spcBef>
              <a:defRPr sz="6600">
                <a:solidFill>
                  <a:schemeClr val="tx1"/>
                </a:solidFill>
              </a:defRPr>
            </a:lvl1pPr>
          </a:lstStyle>
          <a:p>
            <a:r>
              <a:rPr lang="en-US"/>
              <a:t>Click to edit title</a:t>
            </a:r>
          </a:p>
        </p:txBody>
      </p:sp>
      <p:sp>
        <p:nvSpPr>
          <p:cNvPr id="8" name="Subtitle 2">
            <a:extLst>
              <a:ext uri="{FF2B5EF4-FFF2-40B4-BE49-F238E27FC236}">
                <a16:creationId xmlns:a16="http://schemas.microsoft.com/office/drawing/2014/main" id="{569CAC8B-F77D-45CC-57A9-E9AE5795949C}"/>
              </a:ext>
            </a:extLst>
          </p:cNvPr>
          <p:cNvSpPr>
            <a:spLocks noGrp="1"/>
          </p:cNvSpPr>
          <p:nvPr>
            <p:ph type="subTitle" idx="1"/>
          </p:nvPr>
        </p:nvSpPr>
        <p:spPr>
          <a:xfrm>
            <a:off x="7119939" y="4410114"/>
            <a:ext cx="4681536" cy="1541463"/>
          </a:xfrm>
        </p:spPr>
        <p:txBody>
          <a:bodyPr anchor="t" anchorCtr="0"/>
          <a:lstStyle>
            <a:lvl1pPr marL="0" indent="0" algn="l">
              <a:lnSpc>
                <a:spcPct val="125000"/>
              </a:lnSpc>
              <a:spcBef>
                <a:spcPts val="100"/>
              </a:spcBef>
              <a:spcAft>
                <a:spcPts val="0"/>
              </a:spcAft>
              <a:buNone/>
              <a:defRPr sz="2400" b="1">
                <a:solidFill>
                  <a:schemeClr val="tx1"/>
                </a:solidFill>
                <a:latin typeface="+mn-lt"/>
              </a:defRPr>
            </a:lvl1pPr>
            <a:lvl2pPr marL="0" indent="0" algn="l">
              <a:lnSpc>
                <a:spcPct val="100000"/>
              </a:lnSpc>
              <a:spcBef>
                <a:spcPts val="100"/>
              </a:spcBef>
              <a:buNone/>
              <a:defRPr sz="1400" b="1">
                <a:latin typeface="+mn-lt"/>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Box 10">
            <a:extLst>
              <a:ext uri="{FF2B5EF4-FFF2-40B4-BE49-F238E27FC236}">
                <a16:creationId xmlns:a16="http://schemas.microsoft.com/office/drawing/2014/main" id="{A1A70850-E861-F5DA-10A1-A92566AB983E}"/>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42252025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clusion 5">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1873B9CA-C271-768C-0B16-88845540153B}"/>
              </a:ext>
            </a:extLst>
          </p:cNvPr>
          <p:cNvPicPr/>
          <p:nvPr userDrawn="1"/>
        </p:nvPicPr>
        <p:blipFill>
          <a:blip r:embed="rId2" cstate="print"/>
          <a:stretch>
            <a:fillRect/>
          </a:stretch>
        </p:blipFill>
        <p:spPr>
          <a:xfrm>
            <a:off x="0" y="0"/>
            <a:ext cx="12188952" cy="6858000"/>
          </a:xfrm>
          <a:prstGeom prst="rect">
            <a:avLst/>
          </a:prstGeom>
        </p:spPr>
      </p:pic>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6" y="402337"/>
            <a:ext cx="6606383" cy="915288"/>
          </a:xfrm>
          <a:prstGeom prst="rect">
            <a:avLst/>
          </a:prstGeom>
        </p:spPr>
        <p:txBody>
          <a:bodyPr vert="horz" lIns="0" tIns="0" rIns="0" bIns="0" rtlCol="0" anchor="t" anchorCtr="0">
            <a:noAutofit/>
          </a:bodyPr>
          <a:lstStyle/>
          <a:p>
            <a:r>
              <a:rPr lang="en-US"/>
              <a:t>Click to edit Master title style</a:t>
            </a:r>
          </a:p>
        </p:txBody>
      </p:sp>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397665" y="1946276"/>
            <a:ext cx="9482935" cy="3992562"/>
          </a:xfrm>
        </p:spPr>
        <p:txBody>
          <a:bodyPr/>
          <a:lstStyle>
            <a:lvl1pPr>
              <a:spcAft>
                <a:spcPts val="1200"/>
              </a:spcAft>
              <a:defRPr sz="1400"/>
            </a:lvl1pPr>
            <a:lvl2pPr>
              <a:defRPr sz="1200">
                <a:latin typeface="+mn-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0556A229-FEBB-D152-453C-CB7311E22927}"/>
              </a:ext>
            </a:extLst>
          </p:cNvPr>
          <p:cNvSpPr txBox="1"/>
          <p:nvPr userDrawn="1"/>
        </p:nvSpPr>
        <p:spPr>
          <a:xfrm>
            <a:off x="402431" y="6216754"/>
            <a:ext cx="987450" cy="276999"/>
          </a:xfrm>
          <a:prstGeom prst="rect">
            <a:avLst/>
          </a:prstGeom>
          <a:noFill/>
        </p:spPr>
        <p:txBody>
          <a:bodyPr wrap="none" lIns="0" tIns="0" rIns="0" bIns="0" rtlCol="0">
            <a:noAutofit/>
          </a:bodyPr>
          <a:lstStyle/>
          <a:p>
            <a:r>
              <a:rPr lang="en-US" sz="1600" b="1">
                <a:solidFill>
                  <a:schemeClr val="tx1"/>
                </a:solidFill>
                <a:latin typeface="+mn-lt"/>
                <a:cs typeface="Arial" panose="020B0604020202020204" pitchFamily="34" charset="0"/>
              </a:rPr>
              <a:t>pwc.com</a:t>
            </a:r>
          </a:p>
        </p:txBody>
      </p:sp>
    </p:spTree>
    <p:extLst>
      <p:ext uri="{BB962C8B-B14F-4D97-AF65-F5344CB8AC3E}">
        <p14:creationId xmlns:p14="http://schemas.microsoft.com/office/powerpoint/2010/main" val="3680461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5">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87E41F5-DD37-DB45-FC81-6078FAA35748}"/>
              </a:ext>
            </a:extLst>
          </p:cNvPr>
          <p:cNvSpPr>
            <a:spLocks noGrp="1"/>
          </p:cNvSpPr>
          <p:nvPr>
            <p:ph idx="1"/>
          </p:nvPr>
        </p:nvSpPr>
        <p:spPr>
          <a:xfrm>
            <a:off x="5199063" y="400050"/>
            <a:ext cx="6602413" cy="5653088"/>
          </a:xfrm>
        </p:spPr>
        <p:txBody>
          <a:bodyPr/>
          <a:lstStyle>
            <a:lvl1pPr>
              <a:spcAft>
                <a:spcPts val="1200"/>
              </a:spcAft>
              <a:defRPr sz="1400"/>
            </a:lvl1pPr>
            <a:lvl2pPr>
              <a:defRPr sz="1200">
                <a:latin typeface="+mj-lt"/>
              </a:defRPr>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0FCB0834-B748-0F65-C02A-23EC83C03DC2}"/>
              </a:ext>
            </a:extLst>
          </p:cNvPr>
          <p:cNvSpPr>
            <a:spLocks noGrp="1"/>
          </p:cNvSpPr>
          <p:nvPr>
            <p:ph type="title"/>
          </p:nvPr>
        </p:nvSpPr>
        <p:spPr>
          <a:xfrm>
            <a:off x="397667" y="3998913"/>
            <a:ext cx="3840957" cy="1425575"/>
          </a:xfrm>
          <a:prstGeom prst="rect">
            <a:avLst/>
          </a:prstGeom>
        </p:spPr>
        <p:txBody>
          <a:bodyPr vert="horz" lIns="0" tIns="0" rIns="0" bIns="0" rtlCol="0" anchor="t" anchorCtr="0">
            <a:noAutofit/>
          </a:bodyPr>
          <a:lstStyle/>
          <a:p>
            <a:r>
              <a:rPr lang="en-US"/>
              <a:t>Click to edit Master title style</a:t>
            </a:r>
          </a:p>
        </p:txBody>
      </p:sp>
      <p:sp>
        <p:nvSpPr>
          <p:cNvPr id="4" name="Slide Number Placeholder 13">
            <a:extLst>
              <a:ext uri="{FF2B5EF4-FFF2-40B4-BE49-F238E27FC236}">
                <a16:creationId xmlns:a16="http://schemas.microsoft.com/office/drawing/2014/main" id="{83F37CB8-4B0C-85FD-979D-0EFBFDE2A1FF}"/>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ctr">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5" name="Footer Placeholder 4">
            <a:extLst>
              <a:ext uri="{FF2B5EF4-FFF2-40B4-BE49-F238E27FC236}">
                <a16:creationId xmlns:a16="http://schemas.microsoft.com/office/drawing/2014/main" id="{C8EC9C41-CB60-9C3F-4A21-4DCCF3B44001}"/>
              </a:ext>
            </a:extLst>
          </p:cNvPr>
          <p:cNvSpPr>
            <a:spLocks noGrp="1"/>
          </p:cNvSpPr>
          <p:nvPr>
            <p:ph type="ftr" sz="quarter" idx="3"/>
          </p:nvPr>
        </p:nvSpPr>
        <p:spPr>
          <a:xfrm>
            <a:off x="1066800" y="6497441"/>
            <a:ext cx="3447482" cy="161583"/>
          </a:xfrm>
          <a:prstGeom prst="rect">
            <a:avLst/>
          </a:prstGeom>
        </p:spPr>
        <p:txBody>
          <a:bodyPr vert="horz" wrap="square" lIns="0" tIns="0" rIns="0" bIns="0" rtlCol="0" anchor="ctr">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Tree>
    <p:extLst>
      <p:ext uri="{BB962C8B-B14F-4D97-AF65-F5344CB8AC3E}">
        <p14:creationId xmlns:p14="http://schemas.microsoft.com/office/powerpoint/2010/main" val="42551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FFE8D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39E65-4ABC-F7FC-FCE0-B29255497D5B}"/>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2408"/>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6" name="Footer Placeholder 4">
            <a:extLst>
              <a:ext uri="{FF2B5EF4-FFF2-40B4-BE49-F238E27FC236}">
                <a16:creationId xmlns:a16="http://schemas.microsoft.com/office/drawing/2014/main" id="{8A3789D3-8936-6361-B279-04482E5DA052}"/>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 name="Slide Number Placeholder 13">
            <a:extLst>
              <a:ext uri="{FF2B5EF4-FFF2-40B4-BE49-F238E27FC236}">
                <a16:creationId xmlns:a16="http://schemas.microsoft.com/office/drawing/2014/main" id="{D2CF944E-CA0D-78C4-2738-7FF65A3C61D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609794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074E594-75BC-BB21-5CB5-2ECACC5760F1}"/>
              </a:ext>
            </a:extLst>
          </p:cNvPr>
          <p:cNvSpPr>
            <a:spLocks noGrp="1"/>
          </p:cNvSpPr>
          <p:nvPr>
            <p:ph type="title"/>
          </p:nvPr>
        </p:nvSpPr>
        <p:spPr>
          <a:xfrm>
            <a:off x="397772" y="3459958"/>
            <a:ext cx="5645841" cy="2593275"/>
          </a:xfrm>
        </p:spPr>
        <p:txBody>
          <a:bodyPr anchor="b" anchorCtr="0"/>
          <a:lstStyle>
            <a:lvl1pPr>
              <a:lnSpc>
                <a:spcPct val="80000"/>
              </a:lnSpc>
              <a:spcBef>
                <a:spcPts val="1400"/>
              </a:spcBef>
              <a:defRPr sz="4800" b="0"/>
            </a:lvl1pPr>
          </a:lstStyle>
          <a:p>
            <a:r>
              <a:rPr lang="en-US"/>
              <a:t>Click to edit Master title style</a:t>
            </a:r>
          </a:p>
        </p:txBody>
      </p:sp>
      <p:sp>
        <p:nvSpPr>
          <p:cNvPr id="3" name="Text Placeholder 2">
            <a:extLst>
              <a:ext uri="{FF2B5EF4-FFF2-40B4-BE49-F238E27FC236}">
                <a16:creationId xmlns:a16="http://schemas.microsoft.com/office/drawing/2014/main" id="{B2BDD4AC-270A-4483-7315-655B46AA98C3}"/>
              </a:ext>
            </a:extLst>
          </p:cNvPr>
          <p:cNvSpPr>
            <a:spLocks noGrp="1"/>
          </p:cNvSpPr>
          <p:nvPr>
            <p:ph type="body" idx="1" hasCustomPrompt="1"/>
          </p:nvPr>
        </p:nvSpPr>
        <p:spPr>
          <a:xfrm>
            <a:off x="8193823" y="576072"/>
            <a:ext cx="3462095" cy="4308872"/>
          </a:xfrm>
        </p:spPr>
        <p:txBody>
          <a:bodyPr wrap="square">
            <a:spAutoFit/>
          </a:bodyPr>
          <a:lstStyle>
            <a:lvl1pPr marL="0" indent="0" algn="r">
              <a:lnSpc>
                <a:spcPct val="80000"/>
              </a:lnSpc>
              <a:spcBef>
                <a:spcPts val="0"/>
              </a:spcBef>
              <a:spcAft>
                <a:spcPts val="0"/>
              </a:spcAft>
              <a:buNone/>
              <a:defRPr sz="35000" b="0" kern="100" spc="-50" baseline="0">
                <a:solidFill>
                  <a:schemeClr val="accent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a:t>
            </a:r>
          </a:p>
        </p:txBody>
      </p:sp>
      <p:sp>
        <p:nvSpPr>
          <p:cNvPr id="5" name="Footer Placeholder 4">
            <a:extLst>
              <a:ext uri="{FF2B5EF4-FFF2-40B4-BE49-F238E27FC236}">
                <a16:creationId xmlns:a16="http://schemas.microsoft.com/office/drawing/2014/main" id="{14843C2F-D12F-B2E4-1020-42BB1F404EEB}"/>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6" name="Slide Number Placeholder 13">
            <a:extLst>
              <a:ext uri="{FF2B5EF4-FFF2-40B4-BE49-F238E27FC236}">
                <a16:creationId xmlns:a16="http://schemas.microsoft.com/office/drawing/2014/main" id="{78D8C702-FC4B-D3F7-8D51-D2B3DFBA1CC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Tree>
    <p:extLst>
      <p:ext uri="{BB962C8B-B14F-4D97-AF65-F5344CB8AC3E}">
        <p14:creationId xmlns:p14="http://schemas.microsoft.com/office/powerpoint/2010/main" val="395478304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494A4F-D3DB-0774-9A49-3731CB00A89B}"/>
              </a:ext>
            </a:extLst>
          </p:cNvPr>
          <p:cNvSpPr>
            <a:spLocks noGrp="1"/>
          </p:cNvSpPr>
          <p:nvPr>
            <p:ph type="title"/>
          </p:nvPr>
        </p:nvSpPr>
        <p:spPr>
          <a:xfrm>
            <a:off x="397667" y="402336"/>
            <a:ext cx="5645946" cy="1295399"/>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66E56D0-2D08-E67F-5DF1-B3B408351D90}"/>
              </a:ext>
            </a:extLst>
          </p:cNvPr>
          <p:cNvSpPr>
            <a:spLocks noGrp="1"/>
          </p:cNvSpPr>
          <p:nvPr>
            <p:ph type="body" idx="1"/>
          </p:nvPr>
        </p:nvSpPr>
        <p:spPr>
          <a:xfrm>
            <a:off x="397668" y="1953895"/>
            <a:ext cx="6606382" cy="398494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596148DB-FA68-371C-8BF4-E293FC9AFA61}"/>
              </a:ext>
            </a:extLst>
          </p:cNvPr>
          <p:cNvSpPr>
            <a:spLocks noGrp="1"/>
          </p:cNvSpPr>
          <p:nvPr>
            <p:ph type="ftr" sz="quarter" idx="3"/>
          </p:nvPr>
        </p:nvSpPr>
        <p:spPr>
          <a:xfrm>
            <a:off x="1066800" y="6497441"/>
            <a:ext cx="8814816" cy="161583"/>
          </a:xfrm>
          <a:prstGeom prst="rect">
            <a:avLst/>
          </a:prstGeom>
        </p:spPr>
        <p:txBody>
          <a:bodyPr vert="horz" wrap="square" lIns="0" tIns="0" rIns="0" bIns="0" rtlCol="0" anchor="b" anchorCtr="0">
            <a:spAutoFit/>
          </a:bodyPr>
          <a:lstStyle>
            <a:lvl1pPr algn="l">
              <a:defRPr sz="1050" b="0">
                <a:solidFill>
                  <a:sysClr val="windowText" lastClr="000000"/>
                </a:solidFill>
                <a:latin typeface="+mn-lt"/>
                <a:cs typeface="Arial" panose="020B0604020202020204" pitchFamily="34" charset="0"/>
              </a:defRPr>
            </a:lvl1pPr>
          </a:lstStyle>
          <a:p>
            <a:r>
              <a:rPr lang="en-US"/>
              <a:t>Presentation Title   |   Section Title</a:t>
            </a:r>
          </a:p>
        </p:txBody>
      </p:sp>
      <p:sp>
        <p:nvSpPr>
          <p:cNvPr id="75" name="TextBox 74">
            <a:extLst>
              <a:ext uri="{FF2B5EF4-FFF2-40B4-BE49-F238E27FC236}">
                <a16:creationId xmlns:a16="http://schemas.microsoft.com/office/drawing/2014/main" id="{C49942D6-F832-B4B1-76C2-4932E26F77DC}"/>
              </a:ext>
            </a:extLst>
          </p:cNvPr>
          <p:cNvSpPr txBox="1"/>
          <p:nvPr userDrawn="1"/>
        </p:nvSpPr>
        <p:spPr>
          <a:xfrm>
            <a:off x="394728" y="6497441"/>
            <a:ext cx="431483" cy="161583"/>
          </a:xfrm>
          <a:prstGeom prst="rect">
            <a:avLst/>
          </a:prstGeom>
          <a:noFill/>
        </p:spPr>
        <p:txBody>
          <a:bodyPr wrap="square" lIns="0" tIns="0" rIns="0" bIns="0" rtlCol="0">
            <a:spAutoFit/>
          </a:bodyPr>
          <a:lstStyle/>
          <a:p>
            <a:pPr algn="l"/>
            <a:r>
              <a:rPr lang="en-US" sz="1050" b="1">
                <a:solidFill>
                  <a:schemeClr val="tx1"/>
                </a:solidFill>
              </a:rPr>
              <a:t>PwC</a:t>
            </a:r>
          </a:p>
        </p:txBody>
      </p:sp>
      <p:sp>
        <p:nvSpPr>
          <p:cNvPr id="9" name="Slide Number Placeholder 13">
            <a:extLst>
              <a:ext uri="{FF2B5EF4-FFF2-40B4-BE49-F238E27FC236}">
                <a16:creationId xmlns:a16="http://schemas.microsoft.com/office/drawing/2014/main" id="{E24FE0F2-07AD-8A4E-A9FB-C7018A821F6E}"/>
              </a:ext>
            </a:extLst>
          </p:cNvPr>
          <p:cNvSpPr>
            <a:spLocks noGrp="1"/>
          </p:cNvSpPr>
          <p:nvPr>
            <p:ph type="sldNum" sz="quarter" idx="4"/>
          </p:nvPr>
        </p:nvSpPr>
        <p:spPr>
          <a:xfrm>
            <a:off x="11503818" y="6501384"/>
            <a:ext cx="298209" cy="161583"/>
          </a:xfrm>
          <a:prstGeom prst="rect">
            <a:avLst/>
          </a:prstGeom>
        </p:spPr>
        <p:txBody>
          <a:bodyPr vert="horz" wrap="square" lIns="0" tIns="0" rIns="0" bIns="0" rtlCol="0" anchor="b" anchorCtr="0">
            <a:spAutoFit/>
          </a:bodyPr>
          <a:lstStyle>
            <a:lvl1pPr algn="r">
              <a:defRPr sz="1050">
                <a:solidFill>
                  <a:schemeClr val="tx1"/>
                </a:solidFill>
                <a:latin typeface="+mn-lt"/>
                <a:cs typeface="Arial" panose="020B0604020202020204" pitchFamily="34" charset="0"/>
              </a:defRPr>
            </a:lvl1pPr>
          </a:lstStyle>
          <a:p>
            <a:fld id="{3E6AC032-1535-134B-A583-D5E1DDD0D167}" type="slidenum">
              <a:rPr lang="en-US" smtClean="0"/>
              <a:pPr/>
              <a:t>‹#›</a:t>
            </a:fld>
            <a:endParaRPr lang="en-US"/>
          </a:p>
        </p:txBody>
      </p:sp>
      <p:sp>
        <p:nvSpPr>
          <p:cNvPr id="72" name="Date Placeholder 71">
            <a:extLst>
              <a:ext uri="{FF2B5EF4-FFF2-40B4-BE49-F238E27FC236}">
                <a16:creationId xmlns:a16="http://schemas.microsoft.com/office/drawing/2014/main" id="{DAB00A56-EB9F-33C3-88B3-D8EB0A54BA49}"/>
              </a:ext>
            </a:extLst>
          </p:cNvPr>
          <p:cNvSpPr>
            <a:spLocks noGrp="1"/>
          </p:cNvSpPr>
          <p:nvPr>
            <p:ph type="dt" sz="half" idx="2"/>
          </p:nvPr>
        </p:nvSpPr>
        <p:spPr>
          <a:xfrm>
            <a:off x="5265850" y="7056786"/>
            <a:ext cx="2743200" cy="161583"/>
          </a:xfrm>
          <a:prstGeom prst="rect">
            <a:avLst/>
          </a:prstGeom>
        </p:spPr>
        <p:txBody>
          <a:bodyPr vert="horz" lIns="0" tIns="0" rIns="0" bIns="0" rtlCol="0" anchor="ctr">
            <a:spAutoFit/>
          </a:bodyPr>
          <a:lstStyle>
            <a:lvl1pPr algn="l">
              <a:defRPr sz="1050">
                <a:solidFill>
                  <a:schemeClr val="tx1"/>
                </a:solidFill>
              </a:defRPr>
            </a:lvl1pPr>
          </a:lstStyle>
          <a:p>
            <a:endParaRPr lang="en-US"/>
          </a:p>
        </p:txBody>
      </p:sp>
    </p:spTree>
    <p:extLst>
      <p:ext uri="{BB962C8B-B14F-4D97-AF65-F5344CB8AC3E}">
        <p14:creationId xmlns:p14="http://schemas.microsoft.com/office/powerpoint/2010/main" val="164305832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683" r:id="rId3"/>
    <p:sldLayoutId id="2147483743" r:id="rId4"/>
    <p:sldLayoutId id="2147483744" r:id="rId5"/>
    <p:sldLayoutId id="2147483745" r:id="rId6"/>
    <p:sldLayoutId id="2147483746" r:id="rId7"/>
    <p:sldLayoutId id="2147483651" r:id="rId8"/>
    <p:sldLayoutId id="2147483659" r:id="rId9"/>
    <p:sldLayoutId id="2147483660" r:id="rId10"/>
    <p:sldLayoutId id="2147483733" r:id="rId11"/>
    <p:sldLayoutId id="2147483738" r:id="rId12"/>
    <p:sldLayoutId id="2147483739" r:id="rId13"/>
    <p:sldLayoutId id="2147483741" r:id="rId14"/>
    <p:sldLayoutId id="2147483740" r:id="rId15"/>
    <p:sldLayoutId id="2147483696" r:id="rId16"/>
    <p:sldLayoutId id="2147483697" r:id="rId17"/>
    <p:sldLayoutId id="2147483723" r:id="rId18"/>
    <p:sldLayoutId id="2147483724" r:id="rId19"/>
    <p:sldLayoutId id="2147483702" r:id="rId20"/>
    <p:sldLayoutId id="2147483684" r:id="rId21"/>
    <p:sldLayoutId id="2147483703" r:id="rId22"/>
    <p:sldLayoutId id="2147483704" r:id="rId23"/>
    <p:sldLayoutId id="2147483705" r:id="rId24"/>
    <p:sldLayoutId id="2147483685" r:id="rId25"/>
    <p:sldLayoutId id="2147483706" r:id="rId26"/>
    <p:sldLayoutId id="2147483719" r:id="rId27"/>
    <p:sldLayoutId id="2147483717" r:id="rId28"/>
    <p:sldLayoutId id="2147483718" r:id="rId29"/>
    <p:sldLayoutId id="2147483707" r:id="rId30"/>
    <p:sldLayoutId id="2147483708" r:id="rId31"/>
    <p:sldLayoutId id="2147483709" r:id="rId32"/>
    <p:sldLayoutId id="2147483686" r:id="rId33"/>
    <p:sldLayoutId id="2147483722" r:id="rId34"/>
    <p:sldLayoutId id="2147483721" r:id="rId35"/>
    <p:sldLayoutId id="2147483714" r:id="rId36"/>
    <p:sldLayoutId id="2147483710" r:id="rId37"/>
    <p:sldLayoutId id="2147483711" r:id="rId38"/>
    <p:sldLayoutId id="2147483687" r:id="rId39"/>
    <p:sldLayoutId id="2147483713" r:id="rId40"/>
    <p:sldLayoutId id="2147483662" r:id="rId41"/>
    <p:sldLayoutId id="2147483699" r:id="rId42"/>
    <p:sldLayoutId id="2147483663" r:id="rId43"/>
    <p:sldLayoutId id="2147483689" r:id="rId44"/>
    <p:sldLayoutId id="2147483664" r:id="rId45"/>
    <p:sldLayoutId id="2147483690" r:id="rId46"/>
    <p:sldLayoutId id="2147483691" r:id="rId47"/>
    <p:sldLayoutId id="2147483692" r:id="rId48"/>
    <p:sldLayoutId id="2147483671" r:id="rId49"/>
    <p:sldLayoutId id="2147483700" r:id="rId50"/>
    <p:sldLayoutId id="2147483701" r:id="rId51"/>
    <p:sldLayoutId id="2147483693" r:id="rId52"/>
    <p:sldLayoutId id="2147483694" r:id="rId53"/>
    <p:sldLayoutId id="2147483673" r:id="rId54"/>
    <p:sldLayoutId id="2147483676" r:id="rId55"/>
    <p:sldLayoutId id="2147483715" r:id="rId56"/>
    <p:sldLayoutId id="2147483716" r:id="rId57"/>
    <p:sldLayoutId id="2147483678" r:id="rId58"/>
    <p:sldLayoutId id="2147483679" r:id="rId59"/>
    <p:sldLayoutId id="2147483680" r:id="rId60"/>
    <p:sldLayoutId id="2147483666" r:id="rId61"/>
    <p:sldLayoutId id="2147483720" r:id="rId62"/>
    <p:sldLayoutId id="2147483654" r:id="rId63"/>
    <p:sldLayoutId id="2147483655" r:id="rId64"/>
    <p:sldLayoutId id="2147483681" r:id="rId65"/>
    <p:sldLayoutId id="2147483725" r:id="rId66"/>
    <p:sldLayoutId id="2147483726" r:id="rId67"/>
    <p:sldLayoutId id="2147483727" r:id="rId68"/>
    <p:sldLayoutId id="2147483742" r:id="rId69"/>
  </p:sldLayoutIdLst>
  <p:hf hdr="0" dt="0"/>
  <p:txStyles>
    <p:titleStyle>
      <a:lvl1pPr algn="l" defTabSz="914400" rtl="0" eaLnBrk="1" latinLnBrk="0" hangingPunct="1">
        <a:lnSpc>
          <a:spcPct val="90000"/>
        </a:lnSpc>
        <a:spcBef>
          <a:spcPct val="0"/>
        </a:spcBef>
        <a:buNone/>
        <a:defRPr sz="28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1200"/>
        </a:spcAft>
        <a:buFont typeface="Arial" panose="020B0604020202020204" pitchFamily="34" charset="0"/>
        <a:buNone/>
        <a:defRPr sz="1500" b="1" kern="1200">
          <a:solidFill>
            <a:schemeClr val="tx1"/>
          </a:solidFill>
          <a:latin typeface="+mn-lt"/>
          <a:ea typeface="+mn-ea"/>
          <a:cs typeface="+mn-cs"/>
        </a:defRPr>
      </a:lvl1pPr>
      <a:lvl2pPr marL="0" indent="0" algn="l" defTabSz="914400" rtl="0" eaLnBrk="1" latinLnBrk="0" hangingPunct="1">
        <a:lnSpc>
          <a:spcPct val="125000"/>
        </a:lnSpc>
        <a:spcBef>
          <a:spcPts val="600"/>
        </a:spcBef>
        <a:buFont typeface="Arial" panose="020B0604020202020204" pitchFamily="34" charset="0"/>
        <a:buNone/>
        <a:defRPr sz="1400" kern="1200">
          <a:solidFill>
            <a:schemeClr val="tx1"/>
          </a:solidFill>
          <a:latin typeface="+mj-lt"/>
          <a:ea typeface="+mn-ea"/>
          <a:cs typeface="+mn-cs"/>
        </a:defRPr>
      </a:lvl2pPr>
      <a:lvl3pPr marL="171450" indent="-171450" algn="l" defTabSz="914400" rtl="0" eaLnBrk="1" latinLnBrk="0" hangingPunct="1">
        <a:lnSpc>
          <a:spcPct val="125000"/>
        </a:lnSpc>
        <a:spcBef>
          <a:spcPts val="600"/>
        </a:spcBef>
        <a:buFont typeface="Arial" panose="020B0604020202020204" pitchFamily="34" charset="0"/>
        <a:buChar char="•"/>
        <a:defRPr sz="1400" kern="1200">
          <a:solidFill>
            <a:schemeClr val="tx1"/>
          </a:solidFill>
          <a:latin typeface="+mj-lt"/>
          <a:ea typeface="+mn-ea"/>
          <a:cs typeface="+mn-cs"/>
        </a:defRPr>
      </a:lvl3pPr>
      <a:lvl4pPr marL="344488" indent="-173038" algn="l" defTabSz="914400" rtl="0" eaLnBrk="1" latinLnBrk="0" hangingPunct="1">
        <a:lnSpc>
          <a:spcPct val="125000"/>
        </a:lnSpc>
        <a:spcBef>
          <a:spcPts val="600"/>
        </a:spcBef>
        <a:buFont typeface="Georgia" panose="02040502050405020303" pitchFamily="18" charset="0"/>
        <a:buChar char="–"/>
        <a:defRPr sz="1400" kern="1200">
          <a:solidFill>
            <a:schemeClr val="tx1"/>
          </a:solidFill>
          <a:latin typeface="+mj-lt"/>
          <a:ea typeface="+mn-ea"/>
          <a:cs typeface="+mn-cs"/>
        </a:defRPr>
      </a:lvl4pPr>
      <a:lvl5pPr marL="515938" indent="-171450" algn="l" defTabSz="914400" rtl="0" eaLnBrk="1" latinLnBrk="0" hangingPunct="1">
        <a:lnSpc>
          <a:spcPct val="125000"/>
        </a:lnSpc>
        <a:spcBef>
          <a:spcPts val="600"/>
        </a:spcBef>
        <a:buFont typeface="Wingdings" panose="05000000000000000000" pitchFamily="2" charset="2"/>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 userDrawn="1">
          <p15:clr>
            <a:srgbClr val="F26B43"/>
          </p15:clr>
        </p15:guide>
        <p15:guide id="3" pos="252" userDrawn="1">
          <p15:clr>
            <a:srgbClr val="F26B43"/>
          </p15:clr>
        </p15:guide>
        <p15:guide id="4" pos="7434" userDrawn="1">
          <p15:clr>
            <a:srgbClr val="F26B43"/>
          </p15:clr>
        </p15:guide>
        <p15:guide id="11" orient="horz" pos="4065" userDrawn="1">
          <p15:clr>
            <a:srgbClr val="F26B43"/>
          </p15:clr>
        </p15:guide>
        <p15:guide id="12" pos="786" userDrawn="1">
          <p15:clr>
            <a:srgbClr val="F26B43"/>
          </p15:clr>
        </p15:guide>
        <p15:guide id="13" pos="858" userDrawn="1">
          <p15:clr>
            <a:srgbClr val="F26B43"/>
          </p15:clr>
        </p15:guide>
        <p15:guide id="14" pos="1391" userDrawn="1">
          <p15:clr>
            <a:srgbClr val="F26B43"/>
          </p15:clr>
        </p15:guide>
        <p15:guide id="15" pos="1461" userDrawn="1">
          <p15:clr>
            <a:srgbClr val="F26B43"/>
          </p15:clr>
        </p15:guide>
        <p15:guide id="16" pos="1994" userDrawn="1">
          <p15:clr>
            <a:srgbClr val="F26B43"/>
          </p15:clr>
        </p15:guide>
        <p15:guide id="17" pos="2067" userDrawn="1">
          <p15:clr>
            <a:srgbClr val="F26B43"/>
          </p15:clr>
        </p15:guide>
        <p15:guide id="18" pos="2600" userDrawn="1">
          <p15:clr>
            <a:srgbClr val="F26B43"/>
          </p15:clr>
        </p15:guide>
        <p15:guide id="19" pos="2670" userDrawn="1">
          <p15:clr>
            <a:srgbClr val="F26B43"/>
          </p15:clr>
        </p15:guide>
        <p15:guide id="20" pos="3204" userDrawn="1">
          <p15:clr>
            <a:srgbClr val="F26B43"/>
          </p15:clr>
        </p15:guide>
        <p15:guide id="21" pos="3275" userDrawn="1">
          <p15:clr>
            <a:srgbClr val="F26B43"/>
          </p15:clr>
        </p15:guide>
        <p15:guide id="22" pos="3807" userDrawn="1">
          <p15:clr>
            <a:srgbClr val="F26B43"/>
          </p15:clr>
        </p15:guide>
        <p15:guide id="23" pos="3879" userDrawn="1">
          <p15:clr>
            <a:srgbClr val="F26B43"/>
          </p15:clr>
        </p15:guide>
        <p15:guide id="24" pos="4412" userDrawn="1">
          <p15:clr>
            <a:srgbClr val="F26B43"/>
          </p15:clr>
        </p15:guide>
        <p15:guide id="25" pos="5016" userDrawn="1">
          <p15:clr>
            <a:srgbClr val="F26B43"/>
          </p15:clr>
        </p15:guide>
        <p15:guide id="26" pos="4484" userDrawn="1">
          <p15:clr>
            <a:srgbClr val="F26B43"/>
          </p15:clr>
        </p15:guide>
        <p15:guide id="27" pos="5088" userDrawn="1">
          <p15:clr>
            <a:srgbClr val="F26B43"/>
          </p15:clr>
        </p15:guide>
        <p15:guide id="28" pos="5621" userDrawn="1">
          <p15:clr>
            <a:srgbClr val="F26B43"/>
          </p15:clr>
        </p15:guide>
        <p15:guide id="29" pos="5693" userDrawn="1">
          <p15:clr>
            <a:srgbClr val="F26B43"/>
          </p15:clr>
        </p15:guide>
        <p15:guide id="30" pos="6224" userDrawn="1">
          <p15:clr>
            <a:srgbClr val="F26B43"/>
          </p15:clr>
        </p15:guide>
        <p15:guide id="31" pos="6297" userDrawn="1">
          <p15:clr>
            <a:srgbClr val="F26B43"/>
          </p15:clr>
        </p15:guide>
        <p15:guide id="32" pos="6828" userDrawn="1">
          <p15:clr>
            <a:srgbClr val="F26B43"/>
          </p15:clr>
        </p15:guide>
        <p15:guide id="33" pos="6900" userDrawn="1">
          <p15:clr>
            <a:srgbClr val="F26B43"/>
          </p15:clr>
        </p15:guide>
        <p15:guide id="34" orient="horz" pos="506" userDrawn="1">
          <p15:clr>
            <a:srgbClr val="F26B43"/>
          </p15:clr>
        </p15:guide>
        <p15:guide id="35" orient="horz" pos="578" userDrawn="1">
          <p15:clr>
            <a:srgbClr val="F26B43"/>
          </p15:clr>
        </p15:guide>
        <p15:guide id="36" orient="horz" pos="830" userDrawn="1">
          <p15:clr>
            <a:srgbClr val="F26B43"/>
          </p15:clr>
        </p15:guide>
        <p15:guide id="37" orient="horz" pos="900" userDrawn="1">
          <p15:clr>
            <a:srgbClr val="F26B43"/>
          </p15:clr>
        </p15:guide>
        <p15:guide id="38" orient="horz" pos="1152" userDrawn="1">
          <p15:clr>
            <a:srgbClr val="F26B43"/>
          </p15:clr>
        </p15:guide>
        <p15:guide id="39" orient="horz" pos="1226" userDrawn="1">
          <p15:clr>
            <a:srgbClr val="F26B43"/>
          </p15:clr>
        </p15:guide>
        <p15:guide id="40" orient="horz" pos="1476" userDrawn="1">
          <p15:clr>
            <a:srgbClr val="F26B43"/>
          </p15:clr>
        </p15:guide>
        <p15:guide id="41" orient="horz" pos="1800" userDrawn="1">
          <p15:clr>
            <a:srgbClr val="F26B43"/>
          </p15:clr>
        </p15:guide>
        <p15:guide id="42" orient="horz" pos="1872" userDrawn="1">
          <p15:clr>
            <a:srgbClr val="F26B43"/>
          </p15:clr>
        </p15:guide>
        <p15:guide id="43" orient="horz" pos="2123" userDrawn="1">
          <p15:clr>
            <a:srgbClr val="F26B43"/>
          </p15:clr>
        </p15:guide>
        <p15:guide id="44" orient="horz" pos="2195" userDrawn="1">
          <p15:clr>
            <a:srgbClr val="F26B43"/>
          </p15:clr>
        </p15:guide>
        <p15:guide id="45" orient="horz" pos="2447" userDrawn="1">
          <p15:clr>
            <a:srgbClr val="F26B43"/>
          </p15:clr>
        </p15:guide>
        <p15:guide id="46" orient="horz" pos="2519" userDrawn="1">
          <p15:clr>
            <a:srgbClr val="F26B43"/>
          </p15:clr>
        </p15:guide>
        <p15:guide id="47" orient="horz" pos="2771" userDrawn="1">
          <p15:clr>
            <a:srgbClr val="F26B43"/>
          </p15:clr>
        </p15:guide>
        <p15:guide id="48" orient="horz" pos="2843" userDrawn="1">
          <p15:clr>
            <a:srgbClr val="F26B43"/>
          </p15:clr>
        </p15:guide>
        <p15:guide id="49" orient="horz" pos="3095" userDrawn="1">
          <p15:clr>
            <a:srgbClr val="F26B43"/>
          </p15:clr>
        </p15:guide>
        <p15:guide id="50" orient="horz" pos="3167" userDrawn="1">
          <p15:clr>
            <a:srgbClr val="F26B43"/>
          </p15:clr>
        </p15:guide>
        <p15:guide id="51" orient="horz" pos="3417" userDrawn="1">
          <p15:clr>
            <a:srgbClr val="F26B43"/>
          </p15:clr>
        </p15:guide>
        <p15:guide id="52" orient="horz" pos="3489" userDrawn="1">
          <p15:clr>
            <a:srgbClr val="F26B43"/>
          </p15:clr>
        </p15:guide>
        <p15:guide id="53" orient="horz" pos="3741" userDrawn="1">
          <p15:clr>
            <a:srgbClr val="F26B43"/>
          </p15:clr>
        </p15:guide>
        <p15:guide id="54" orient="horz" pos="3813" userDrawn="1">
          <p15:clr>
            <a:srgbClr val="F26B43"/>
          </p15:clr>
        </p15:guide>
        <p15:guide id="55" orient="horz" pos="15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hyperlink" Target="https://docs.google.com/presentation/d/1npLqRxgP5PkoZE_uQd3aDfWNAlsUW5XV/edit?slide=id.p1#slide=id.p1"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D4AF-A06A-1878-8269-D4353F94D0B6}"/>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C65104-5B0B-721F-1460-D044AE2F4B1C}"/>
              </a:ext>
            </a:extLst>
          </p:cNvPr>
          <p:cNvSpPr>
            <a:spLocks noGrp="1"/>
          </p:cNvSpPr>
          <p:nvPr>
            <p:ph type="ftr" sz="quarter" idx="3"/>
          </p:nvPr>
        </p:nvSpPr>
        <p:spPr/>
        <p:txBody>
          <a:bodyPr/>
          <a:lstStyle/>
          <a:p>
            <a:pPr>
              <a:defRPr/>
            </a:pPr>
            <a:r>
              <a:rPr lang="en-US">
                <a:latin typeface="Arial"/>
                <a:cs typeface="Arial"/>
              </a:rPr>
              <a:t>Battlecard Tax Tech    </a:t>
            </a:r>
            <a:r>
              <a:rPr kumimoji="0" lang="en-US" sz="1050" b="0" i="0" u="none" strike="noStrike" kern="1200" cap="none" spc="0" normalizeH="0" baseline="0" noProof="0">
                <a:ln>
                  <a:noFill/>
                </a:ln>
                <a:effectLst/>
                <a:uLnTx/>
                <a:uFillTx/>
                <a:latin typeface="Arial"/>
                <a:ea typeface="+mn-ea"/>
                <a:cs typeface="Arial"/>
              </a:rPr>
              <a:t>|</a:t>
            </a:r>
            <a:r>
              <a:rPr lang="en-US">
                <a:latin typeface="Arial"/>
                <a:cs typeface="Arial"/>
              </a:rPr>
              <a:t>  E invoicing</a:t>
            </a:r>
            <a:endParaRPr kumimoji="0" lang="en-US" sz="1050" b="0" i="0" u="none" strike="noStrike" kern="1200" cap="none" spc="0" normalizeH="0" baseline="0" noProof="0">
              <a:ln>
                <a:noFill/>
              </a:ln>
              <a:effectLst/>
              <a:uLnTx/>
              <a:uFillTx/>
              <a:latin typeface="Arial"/>
              <a:ea typeface="+mn-ea"/>
              <a:cs typeface="Arial"/>
            </a:endParaRPr>
          </a:p>
        </p:txBody>
      </p:sp>
      <p:sp>
        <p:nvSpPr>
          <p:cNvPr id="4" name="Slide Number Placeholder 3">
            <a:extLst>
              <a:ext uri="{FF2B5EF4-FFF2-40B4-BE49-F238E27FC236}">
                <a16:creationId xmlns:a16="http://schemas.microsoft.com/office/drawing/2014/main" id="{B9BB8754-22C3-FEBD-B947-D3D65EC437F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6AC032-1535-134B-A583-D5E1DDD0D167}" type="slidenum">
              <a:rPr kumimoji="0" lang="en-US" sz="105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05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8" name="Title 6">
            <a:extLst>
              <a:ext uri="{FF2B5EF4-FFF2-40B4-BE49-F238E27FC236}">
                <a16:creationId xmlns:a16="http://schemas.microsoft.com/office/drawing/2014/main" id="{168B9672-3C28-AE25-132B-AE1A3D70FC90}"/>
              </a:ext>
            </a:extLst>
          </p:cNvPr>
          <p:cNvSpPr>
            <a:spLocks noGrp="1"/>
          </p:cNvSpPr>
          <p:nvPr>
            <p:ph type="title"/>
          </p:nvPr>
        </p:nvSpPr>
        <p:spPr>
          <a:xfrm>
            <a:off x="366351" y="214188"/>
            <a:ext cx="11610231" cy="436173"/>
          </a:xfrm>
        </p:spPr>
        <p:txBody>
          <a:bodyPr/>
          <a:lstStyle/>
          <a:p>
            <a:r>
              <a:rPr lang="en-GB" sz="3200">
                <a:latin typeface="Georgia"/>
              </a:rPr>
              <a:t>Client Conversation Battlecard: Electronic Invoicing </a:t>
            </a:r>
            <a:endParaRPr lang="en-GB" sz="3200" noProof="0">
              <a:latin typeface="Georgia"/>
            </a:endParaRPr>
          </a:p>
        </p:txBody>
      </p:sp>
      <p:graphicFrame>
        <p:nvGraphicFramePr>
          <p:cNvPr id="10" name="Table 9">
            <a:extLst>
              <a:ext uri="{FF2B5EF4-FFF2-40B4-BE49-F238E27FC236}">
                <a16:creationId xmlns:a16="http://schemas.microsoft.com/office/drawing/2014/main" id="{F14064F8-E0C1-3003-E4A5-8B0F327D3C50}"/>
              </a:ext>
            </a:extLst>
          </p:cNvPr>
          <p:cNvGraphicFramePr>
            <a:graphicFrameLocks noGrp="1"/>
          </p:cNvGraphicFramePr>
          <p:nvPr>
            <p:extLst>
              <p:ext uri="{D42A27DB-BD31-4B8C-83A1-F6EECF244321}">
                <p14:modId xmlns:p14="http://schemas.microsoft.com/office/powerpoint/2010/main" val="2566327263"/>
              </p:ext>
            </p:extLst>
          </p:nvPr>
        </p:nvGraphicFramePr>
        <p:xfrm>
          <a:off x="386219" y="751562"/>
          <a:ext cx="11412086" cy="5714592"/>
        </p:xfrm>
        <a:graphic>
          <a:graphicData uri="http://schemas.openxmlformats.org/drawingml/2006/table">
            <a:tbl>
              <a:tblPr bandRow="1">
                <a:tableStyleId>{5C22544A-7EE6-4342-B048-85BDC9FD1C3A}</a:tableStyleId>
              </a:tblPr>
              <a:tblGrid>
                <a:gridCol w="6685374">
                  <a:extLst>
                    <a:ext uri="{9D8B030D-6E8A-4147-A177-3AD203B41FA5}">
                      <a16:colId xmlns:a16="http://schemas.microsoft.com/office/drawing/2014/main" val="2728450896"/>
                    </a:ext>
                  </a:extLst>
                </a:gridCol>
                <a:gridCol w="1843721">
                  <a:extLst>
                    <a:ext uri="{9D8B030D-6E8A-4147-A177-3AD203B41FA5}">
                      <a16:colId xmlns:a16="http://schemas.microsoft.com/office/drawing/2014/main" val="2760994303"/>
                    </a:ext>
                  </a:extLst>
                </a:gridCol>
                <a:gridCol w="2882991">
                  <a:extLst>
                    <a:ext uri="{9D8B030D-6E8A-4147-A177-3AD203B41FA5}">
                      <a16:colId xmlns:a16="http://schemas.microsoft.com/office/drawing/2014/main" val="1858943393"/>
                    </a:ext>
                  </a:extLst>
                </a:gridCol>
              </a:tblGrid>
              <a:tr h="367295">
                <a:tc>
                  <a:txBody>
                    <a:bodyPr/>
                    <a:lstStyle/>
                    <a:p>
                      <a:pPr>
                        <a:buNone/>
                      </a:pPr>
                      <a:r>
                        <a:rPr lang="en-GB" sz="1400" b="1">
                          <a:solidFill>
                            <a:schemeClr val="bg1"/>
                          </a:solidFill>
                          <a:effectLst/>
                          <a:latin typeface="Georgia"/>
                        </a:rPr>
                        <a:t>Overview</a:t>
                      </a:r>
                      <a:endParaRPr lang="en-GB" sz="140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lvl="0">
                        <a:buNone/>
                      </a:pPr>
                      <a:r>
                        <a:rPr lang="en-GB" sz="1400" b="1" i="0" u="none" strike="noStrike" noProof="0">
                          <a:solidFill>
                            <a:schemeClr val="bg1"/>
                          </a:solidFill>
                          <a:effectLst/>
                          <a:latin typeface="Georgia"/>
                        </a:rPr>
                        <a:t>Implications</a:t>
                      </a:r>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lvl="0">
                        <a:buNone/>
                      </a:pPr>
                      <a:r>
                        <a:rPr lang="en-GB" sz="1400" b="1" i="0" u="none" strike="noStrike" noProof="0">
                          <a:solidFill>
                            <a:schemeClr val="bg1"/>
                          </a:solidFill>
                          <a:effectLst/>
                          <a:latin typeface="Georgia"/>
                        </a:rPr>
                        <a:t>Key differentiators &amp; Benefits </a:t>
                      </a:r>
                    </a:p>
                  </a:txBody>
                  <a:tcPr marL="63500" marR="63500" marT="63500" marB="63500">
                    <a:lnL w="12700">
                      <a:solidFill>
                        <a:srgbClr val="000000"/>
                      </a:solidFill>
                    </a:lnL>
                    <a:lnR w="12700">
                      <a:solidFill>
                        <a:srgbClr val="000000"/>
                      </a:solidFill>
                    </a:lnR>
                    <a:lnT w="12700">
                      <a:solidFill>
                        <a:srgbClr val="000000"/>
                      </a:solidFill>
                    </a:lnT>
                    <a:lnB w="12700">
                      <a:solidFill>
                        <a:srgbClr val="000000"/>
                      </a:solidFill>
                    </a:lnB>
                    <a:solidFill>
                      <a:schemeClr val="accent1"/>
                    </a:solidFill>
                  </a:tcPr>
                </a:tc>
                <a:extLst>
                  <a:ext uri="{0D108BD9-81ED-4DB2-BD59-A6C34878D82A}">
                    <a16:rowId xmlns:a16="http://schemas.microsoft.com/office/drawing/2014/main" val="607345608"/>
                  </a:ext>
                </a:extLst>
              </a:tr>
              <a:tr h="3653117">
                <a:tc>
                  <a:txBody>
                    <a:bodyPr/>
                    <a:lstStyle/>
                    <a:p>
                      <a:pPr lvl="0" algn="l">
                        <a:lnSpc>
                          <a:spcPct val="100000"/>
                        </a:lnSpc>
                        <a:spcBef>
                          <a:spcPts val="0"/>
                        </a:spcBef>
                        <a:spcAft>
                          <a:spcPts val="0"/>
                        </a:spcAft>
                        <a:buNone/>
                      </a:pPr>
                      <a:r>
                        <a:rPr lang="en-GB" sz="1150" b="1" i="0" u="none" strike="noStrike" noProof="0">
                          <a:latin typeface="Arial"/>
                        </a:rPr>
                        <a:t>PwC's </a:t>
                      </a:r>
                      <a:r>
                        <a:rPr lang="en-GB" sz="1150" b="0" i="0" u="none" strike="noStrike" noProof="0"/>
                        <a:t>Electronic Compliance proposition is a global, advisory-led offering that helps organisations to develop their strategy to meet their evolving e-invoicing and digital reporting obligations across jurisdictions. As tax authorities around the world rapidly adopt mandatory real-time reporting, e-invoicing, and digital audit capabilities, our service offering enables businesses to stay ahead of regulatory change while optimising internal processes and creating value for their organisations by means of digital innovation and process improvement.</a:t>
                      </a:r>
                      <a:endParaRPr lang="en-GB" sz="1150" b="0" i="0" u="none" strike="noStrike" noProof="0">
                        <a:latin typeface="Arial"/>
                      </a:endParaRPr>
                    </a:p>
                    <a:p>
                      <a:pPr lvl="0" algn="l">
                        <a:lnSpc>
                          <a:spcPct val="100000"/>
                        </a:lnSpc>
                        <a:spcBef>
                          <a:spcPts val="0"/>
                        </a:spcBef>
                        <a:spcAft>
                          <a:spcPts val="0"/>
                        </a:spcAft>
                        <a:buNone/>
                      </a:pPr>
                      <a:r>
                        <a:rPr lang="en-GB" sz="1150" b="0" i="0" u="none" strike="noStrike" noProof="0"/>
                        <a:t>It combines expert guidance, implementation support, and an on-going monitoring of electronic compliance-related changes to deliver a unified approach to compliance. </a:t>
                      </a:r>
                      <a:endParaRPr lang="en-GB" sz="1150" b="0" i="0" u="none" strike="noStrike" noProof="0">
                        <a:solidFill>
                          <a:srgbClr val="FF0000"/>
                        </a:solidFill>
                      </a:endParaRPr>
                    </a:p>
                    <a:p>
                      <a:pPr lvl="0" algn="l">
                        <a:lnSpc>
                          <a:spcPct val="100000"/>
                        </a:lnSpc>
                        <a:spcBef>
                          <a:spcPts val="0"/>
                        </a:spcBef>
                        <a:spcAft>
                          <a:spcPts val="0"/>
                        </a:spcAft>
                        <a:buNone/>
                      </a:pPr>
                      <a:endParaRPr lang="en-GB" sz="1150" b="0" i="0" u="none" strike="noStrike" noProof="0"/>
                    </a:p>
                    <a:p>
                      <a:pPr lvl="0" algn="l">
                        <a:lnSpc>
                          <a:spcPct val="100000"/>
                        </a:lnSpc>
                        <a:spcBef>
                          <a:spcPts val="0"/>
                        </a:spcBef>
                        <a:spcAft>
                          <a:spcPts val="0"/>
                        </a:spcAft>
                        <a:buNone/>
                      </a:pPr>
                      <a:r>
                        <a:rPr lang="en-GB" sz="1150" b="0" i="0" u="none" strike="noStrike" noProof="0"/>
                        <a:t>Whether the electronic compliance processes are managed through an </a:t>
                      </a:r>
                      <a:r>
                        <a:rPr lang="en-GB" sz="1150" b="1" i="0" u="none" strike="noStrike" noProof="0"/>
                        <a:t>in-house built tech</a:t>
                      </a:r>
                      <a:r>
                        <a:rPr lang="en-GB" sz="1150" b="0" i="0" u="none" strike="noStrike" noProof="0"/>
                        <a:t>, or via </a:t>
                      </a:r>
                      <a:r>
                        <a:rPr lang="en-GB" sz="1150" b="1" i="0" u="none" strike="noStrike" noProof="0"/>
                        <a:t>third-party provider integration</a:t>
                      </a:r>
                      <a:r>
                        <a:rPr lang="en-GB" sz="1150" b="0" i="0" u="none" strike="noStrike" noProof="0"/>
                        <a:t>, PwC's approach is flexible to suit a variety of operating models and risk tolerances. </a:t>
                      </a:r>
                      <a:r>
                        <a:rPr lang="en-GB" sz="1150" b="0" i="0" u="none" strike="noStrike" noProof="0">
                          <a:solidFill>
                            <a:srgbClr val="000000"/>
                          </a:solidFill>
                          <a:latin typeface="Arial"/>
                        </a:rPr>
                        <a:t>Critically, our approach aims to provide a tailored compliance operating model built on PwC’s deep industry knowledge, regulatory insight, and multi-territory experience. It ensures clients can confidently navigate the complex enforcement timelines and fragmented domestic regulations, whilst driving efficiency gains within billing and payments processes.</a:t>
                      </a:r>
                      <a:endParaRPr lang="en-GB" sz="1150"/>
                    </a:p>
                    <a:p>
                      <a:pPr lvl="0" algn="l">
                        <a:lnSpc>
                          <a:spcPct val="100000"/>
                        </a:lnSpc>
                        <a:spcBef>
                          <a:spcPts val="0"/>
                        </a:spcBef>
                        <a:spcAft>
                          <a:spcPts val="0"/>
                        </a:spcAft>
                        <a:buNone/>
                      </a:pPr>
                      <a:endParaRPr lang="en-GB" sz="1150" b="0" i="0" u="none" strike="noStrike" noProof="0"/>
                    </a:p>
                    <a:p>
                      <a:pPr lvl="0" algn="l">
                        <a:lnSpc>
                          <a:spcPct val="100000"/>
                        </a:lnSpc>
                        <a:spcBef>
                          <a:spcPts val="0"/>
                        </a:spcBef>
                        <a:spcAft>
                          <a:spcPts val="0"/>
                        </a:spcAft>
                        <a:buNone/>
                      </a:pPr>
                      <a:r>
                        <a:rPr lang="en-GB" sz="1150" b="0" i="0" u="none" strike="noStrike" noProof="0"/>
                        <a:t>Working with a number of Electronic Data Interchange ("EDI") providers in the market, PwC (through its network firms) is a certified implementation partner ("CIP") for Avalara E-invoicing and Live Reporting platform, and is in process of being certified for other EDI providers, including </a:t>
                      </a:r>
                      <a:r>
                        <a:rPr lang="en-GB" sz="1150" b="0" i="0" u="none" strike="noStrike" noProof="0" err="1"/>
                        <a:t>Edicom</a:t>
                      </a:r>
                      <a:r>
                        <a:rPr lang="en-GB" sz="1150" b="0" i="0" u="none" strike="noStrike" noProof="0"/>
                        <a:t>.</a:t>
                      </a:r>
                      <a:endParaRPr lang="en-GB" sz="1150"/>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GB" sz="1150" b="0" i="0" u="none" strike="noStrike" noProof="0">
                          <a:solidFill>
                            <a:srgbClr val="000000"/>
                          </a:solidFill>
                          <a:latin typeface="Arial"/>
                        </a:rPr>
                        <a:t>Non-compliance may lead to several implications for businesses:</a:t>
                      </a:r>
                      <a:endParaRPr lang="en-US" sz="1150">
                        <a:latin typeface="Arial"/>
                      </a:endParaRPr>
                    </a:p>
                    <a:p>
                      <a:pPr marL="0" lvl="0" indent="0" algn="l">
                        <a:lnSpc>
                          <a:spcPct val="100000"/>
                        </a:lnSpc>
                        <a:spcBef>
                          <a:spcPts val="0"/>
                        </a:spcBef>
                        <a:spcAft>
                          <a:spcPts val="0"/>
                        </a:spcAft>
                        <a:buNone/>
                      </a:pPr>
                      <a:endParaRPr lang="en-GB" sz="1150" b="0" i="0" u="none" strike="noStrike" noProof="0">
                        <a:solidFill>
                          <a:srgbClr val="000000"/>
                        </a:solidFill>
                        <a:latin typeface="Arial"/>
                      </a:endParaRPr>
                    </a:p>
                    <a:p>
                      <a:pPr marL="171450" lvl="0" indent="-171450" algn="l">
                        <a:lnSpc>
                          <a:spcPct val="100000"/>
                        </a:lnSpc>
                        <a:spcBef>
                          <a:spcPts val="0"/>
                        </a:spcBef>
                        <a:spcAft>
                          <a:spcPts val="0"/>
                        </a:spcAft>
                        <a:buFont typeface="Calibri"/>
                        <a:buChar char="-"/>
                      </a:pPr>
                      <a:r>
                        <a:rPr lang="en-GB" sz="1150" b="0" i="0" u="none" strike="noStrike" noProof="0">
                          <a:solidFill>
                            <a:srgbClr val="000000"/>
                          </a:solidFill>
                          <a:latin typeface="Arial"/>
                        </a:rPr>
                        <a:t>Financial penalties;</a:t>
                      </a:r>
                    </a:p>
                    <a:p>
                      <a:pPr marL="171450" lvl="0" indent="-171450" algn="l">
                        <a:lnSpc>
                          <a:spcPct val="100000"/>
                        </a:lnSpc>
                        <a:spcBef>
                          <a:spcPts val="0"/>
                        </a:spcBef>
                        <a:spcAft>
                          <a:spcPts val="0"/>
                        </a:spcAft>
                        <a:buFont typeface="Calibri"/>
                        <a:buChar char="-"/>
                      </a:pPr>
                      <a:r>
                        <a:rPr lang="en-GB" sz="1150" b="0" i="0" u="none" strike="noStrike" noProof="0">
                          <a:solidFill>
                            <a:srgbClr val="000000"/>
                          </a:solidFill>
                          <a:latin typeface="Arial"/>
                        </a:rPr>
                        <a:t>Revenue loss and/or disallowance of revenue and expenses;</a:t>
                      </a:r>
                      <a:endParaRPr lang="en-GB" sz="1150">
                        <a:latin typeface="Arial"/>
                      </a:endParaRPr>
                    </a:p>
                    <a:p>
                      <a:pPr marL="171450" lvl="0" indent="-171450" algn="l">
                        <a:lnSpc>
                          <a:spcPct val="100000"/>
                        </a:lnSpc>
                        <a:spcBef>
                          <a:spcPts val="0"/>
                        </a:spcBef>
                        <a:spcAft>
                          <a:spcPts val="0"/>
                        </a:spcAft>
                        <a:buFont typeface="Calibri"/>
                        <a:buChar char="-"/>
                      </a:pPr>
                      <a:r>
                        <a:rPr lang="en-GB" sz="1150" b="0" i="0" u="none" strike="noStrike" noProof="0">
                          <a:solidFill>
                            <a:srgbClr val="000000"/>
                          </a:solidFill>
                          <a:latin typeface="Arial"/>
                        </a:rPr>
                        <a:t>Input VAT recovery restriction; </a:t>
                      </a:r>
                      <a:endParaRPr lang="en-GB" sz="1150">
                        <a:latin typeface="Arial"/>
                      </a:endParaRPr>
                    </a:p>
                    <a:p>
                      <a:pPr marL="171450" lvl="0" indent="-171450" algn="l">
                        <a:lnSpc>
                          <a:spcPct val="100000"/>
                        </a:lnSpc>
                        <a:spcBef>
                          <a:spcPts val="0"/>
                        </a:spcBef>
                        <a:spcAft>
                          <a:spcPts val="0"/>
                        </a:spcAft>
                        <a:buFont typeface="Calibri"/>
                        <a:buChar char="-"/>
                      </a:pPr>
                      <a:r>
                        <a:rPr lang="en-GB" sz="1150" b="0" i="0" u="none" strike="noStrike" noProof="0">
                          <a:solidFill>
                            <a:srgbClr val="000000"/>
                          </a:solidFill>
                          <a:latin typeface="Arial"/>
                        </a:rPr>
                        <a:t>Tax audits</a:t>
                      </a:r>
                    </a:p>
                    <a:p>
                      <a:pPr marL="171450" lvl="0" indent="-171450" algn="l">
                        <a:lnSpc>
                          <a:spcPct val="100000"/>
                        </a:lnSpc>
                        <a:spcBef>
                          <a:spcPts val="0"/>
                        </a:spcBef>
                        <a:spcAft>
                          <a:spcPts val="0"/>
                        </a:spcAft>
                        <a:buClr>
                          <a:srgbClr val="000000"/>
                        </a:buClr>
                        <a:buFont typeface="Calibri"/>
                        <a:buChar char="-"/>
                      </a:pPr>
                      <a:endParaRPr lang="en-GB" sz="1150">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GB" sz="1150" b="1" i="0" u="none" strike="noStrike" kern="1200" noProof="0">
                          <a:solidFill>
                            <a:schemeClr val="tx1"/>
                          </a:solidFill>
                          <a:effectLst/>
                          <a:latin typeface="Arial"/>
                        </a:rPr>
                        <a:t>Global Compliance Strategy:</a:t>
                      </a:r>
                      <a:r>
                        <a:rPr lang="en-GB" sz="1150" b="0" i="0" u="none" strike="noStrike" kern="1200" noProof="0">
                          <a:solidFill>
                            <a:schemeClr val="tx1"/>
                          </a:solidFill>
                          <a:effectLst/>
                          <a:latin typeface="Arial"/>
                        </a:rPr>
                        <a:t> More than 70 countries globally have live or upcoming e-invoicing / e-reporting mandates and global strategy is therefore required to manage all compliance obligations.</a:t>
                      </a:r>
                    </a:p>
                    <a:p>
                      <a:pPr marL="0" lvl="0" indent="0" algn="l">
                        <a:lnSpc>
                          <a:spcPct val="100000"/>
                        </a:lnSpc>
                        <a:spcBef>
                          <a:spcPts val="0"/>
                        </a:spcBef>
                        <a:spcAft>
                          <a:spcPts val="0"/>
                        </a:spcAft>
                        <a:buNone/>
                      </a:pPr>
                      <a:r>
                        <a:rPr lang="en-GB" sz="1150" b="1" i="0" u="none" strike="noStrike" kern="1200" noProof="0">
                          <a:solidFill>
                            <a:schemeClr val="tx1"/>
                          </a:solidFill>
                          <a:effectLst/>
                          <a:latin typeface="Arial"/>
                        </a:rPr>
                        <a:t>Phased Delivery:</a:t>
                      </a:r>
                      <a:r>
                        <a:rPr lang="en-GB" sz="1150" b="0" i="0" u="none" strike="noStrike" kern="1200" noProof="0">
                          <a:solidFill>
                            <a:schemeClr val="tx1"/>
                          </a:solidFill>
                          <a:effectLst/>
                          <a:latin typeface="Arial"/>
                        </a:rPr>
                        <a:t> </a:t>
                      </a:r>
                      <a:r>
                        <a:rPr lang="en-GB" sz="1150" b="0" i="0" u="none" strike="noStrike" kern="1200" noProof="0">
                          <a:solidFill>
                            <a:schemeClr val="tx1"/>
                          </a:solidFill>
                          <a:effectLst/>
                        </a:rPr>
                        <a:t>PwC’s Phased Delivery approach enables structured execution of the end-to-end e-invoicing / e-reporting process, whilst ensuring a strategic oversight. This method reduces risk, improves efficiency, and supports scalable implementation.</a:t>
                      </a:r>
                      <a:endParaRPr lang="en-GB" sz="1150">
                        <a:solidFill>
                          <a:schemeClr val="tx1"/>
                        </a:solidFill>
                      </a:endParaRPr>
                    </a:p>
                    <a:p>
                      <a:pPr marL="0" lvl="0" indent="0" algn="l">
                        <a:lnSpc>
                          <a:spcPct val="100000"/>
                        </a:lnSpc>
                        <a:spcBef>
                          <a:spcPts val="0"/>
                        </a:spcBef>
                        <a:spcAft>
                          <a:spcPts val="0"/>
                        </a:spcAft>
                        <a:buNone/>
                      </a:pPr>
                      <a:r>
                        <a:rPr lang="en-GB" sz="1150" b="1" i="0" u="none" strike="noStrike" kern="1200" noProof="0">
                          <a:solidFill>
                            <a:schemeClr val="tx1"/>
                          </a:solidFill>
                          <a:effectLst/>
                          <a:latin typeface="Arial"/>
                        </a:rPr>
                        <a:t>Expertise-Driven:</a:t>
                      </a:r>
                      <a:r>
                        <a:rPr lang="en-GB" sz="1150" b="0" i="0" u="none" strike="noStrike" kern="1200" noProof="0">
                          <a:solidFill>
                            <a:schemeClr val="tx1"/>
                          </a:solidFill>
                          <a:effectLst/>
                          <a:latin typeface="Arial"/>
                        </a:rPr>
                        <a:t> Backed by PwC's deep tax and regulatory knowledge, with on-the-ground insight into local legislation and enforcement practices.</a:t>
                      </a:r>
                      <a:endParaRPr lang="en-GB" sz="1150"/>
                    </a:p>
                  </a:txBody>
                  <a:tcPr marL="63500" marR="63500" marT="63500" marB="63500">
                    <a:lnL w="12700">
                      <a:solidFill>
                        <a:srgbClr val="000000"/>
                      </a:solidFill>
                    </a:lnL>
                    <a:lnR w="12700">
                      <a:solidFill>
                        <a:srgbClr val="000000"/>
                      </a:solidFill>
                    </a:lnR>
                    <a:lnT w="12700">
                      <a:solidFill>
                        <a:srgbClr val="000000"/>
                      </a:solidFill>
                    </a:lnT>
                    <a:lnB w="12700">
                      <a:solidFill>
                        <a:srgbClr val="000000"/>
                      </a:solidFill>
                    </a:lnB>
                    <a:noFill/>
                  </a:tcPr>
                </a:tc>
                <a:extLst>
                  <a:ext uri="{0D108BD9-81ED-4DB2-BD59-A6C34878D82A}">
                    <a16:rowId xmlns:a16="http://schemas.microsoft.com/office/drawing/2014/main" val="209822097"/>
                  </a:ext>
                </a:extLst>
              </a:tr>
              <a:tr h="324915">
                <a:tc gridSpan="2">
                  <a:txBody>
                    <a:bodyPr/>
                    <a:lstStyle/>
                    <a:p>
                      <a:pPr lvl="0">
                        <a:buNone/>
                      </a:pPr>
                      <a:r>
                        <a:rPr lang="en-GB" sz="1400" b="1" i="0" u="none" strike="noStrike" noProof="0">
                          <a:solidFill>
                            <a:schemeClr val="bg1"/>
                          </a:solidFill>
                          <a:effectLst/>
                          <a:latin typeface="Georgia"/>
                        </a:rPr>
                        <a:t>Key Features</a:t>
                      </a:r>
                      <a:r>
                        <a:rPr lang="en-GB" sz="1400" b="1" kern="1200" noProof="0">
                          <a:solidFill>
                            <a:schemeClr val="bg1"/>
                          </a:solidFill>
                          <a:effectLst/>
                          <a:latin typeface="Arial"/>
                          <a:ea typeface="+mn-ea"/>
                          <a:cs typeface="+mn-cs"/>
                        </a:rPr>
                        <a:t>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0E0E0"/>
                    </a:solidFill>
                  </a:tcPr>
                </a:tc>
                <a:tc>
                  <a:txBody>
                    <a:bodyPr/>
                    <a:lstStyle/>
                    <a:p>
                      <a:pPr lvl="0">
                        <a:buNone/>
                      </a:pPr>
                      <a:r>
                        <a:rPr lang="en-GB" sz="1400" b="1" i="0" u="none" strike="noStrike" noProof="0">
                          <a:solidFill>
                            <a:schemeClr val="bg1"/>
                          </a:solidFill>
                          <a:effectLst/>
                          <a:latin typeface="Georgia"/>
                        </a:rPr>
                        <a:t>Audience </a:t>
                      </a:r>
                      <a:endParaRPr lang="en-US" sz="1400">
                        <a:solidFill>
                          <a:schemeClr val="bg1"/>
                        </a:solidFil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1784768113"/>
                  </a:ext>
                </a:extLst>
              </a:tr>
              <a:tr h="1200771">
                <a:tc gridSpan="2">
                  <a:txBody>
                    <a:bodyPr/>
                    <a:lstStyle/>
                    <a:p>
                      <a:pPr marL="0" lvl="0" indent="0" algn="l">
                        <a:lnSpc>
                          <a:spcPct val="100000"/>
                        </a:lnSpc>
                        <a:spcBef>
                          <a:spcPts val="0"/>
                        </a:spcBef>
                        <a:spcAft>
                          <a:spcPts val="0"/>
                        </a:spcAft>
                        <a:buFont typeface="Arial"/>
                        <a:buChar char="•"/>
                      </a:pPr>
                      <a:r>
                        <a:rPr lang="en-GB" sz="1150" b="1" i="0" u="none" strike="noStrike" noProof="0">
                          <a:solidFill>
                            <a:srgbClr val="2F2E2E"/>
                          </a:solidFill>
                          <a:effectLst/>
                        </a:rPr>
                        <a:t>Impact assessment:</a:t>
                      </a:r>
                      <a:r>
                        <a:rPr lang="en-GB" sz="1150" b="0" i="0" u="none" strike="noStrike" noProof="0">
                          <a:solidFill>
                            <a:srgbClr val="2F2E2E"/>
                          </a:solidFill>
                          <a:effectLst/>
                        </a:rPr>
                        <a:t> </a:t>
                      </a:r>
                      <a:r>
                        <a:rPr lang="en-GB" sz="1150" b="0" i="0" u="none" strike="noStrike" noProof="0">
                          <a:solidFill>
                            <a:schemeClr val="tx1"/>
                          </a:solidFill>
                          <a:effectLst/>
                          <a:latin typeface="Arial"/>
                        </a:rPr>
                        <a:t>assess the impact of global compliance mandates on business to establish readiness and prioritise territories for implementation</a:t>
                      </a:r>
                    </a:p>
                    <a:p>
                      <a:pPr marL="0" lvl="0" indent="0" algn="l">
                        <a:lnSpc>
                          <a:spcPct val="100000"/>
                        </a:lnSpc>
                        <a:spcBef>
                          <a:spcPts val="0"/>
                        </a:spcBef>
                        <a:spcAft>
                          <a:spcPts val="0"/>
                        </a:spcAft>
                        <a:buFont typeface="Arial"/>
                        <a:buChar char="•"/>
                      </a:pPr>
                      <a:r>
                        <a:rPr lang="en-GB" sz="1150" b="1" i="0" u="none" strike="noStrike" noProof="0">
                          <a:solidFill>
                            <a:schemeClr val="tx1"/>
                          </a:solidFill>
                          <a:effectLst/>
                        </a:rPr>
                        <a:t>Vendor selection / delivery solution:</a:t>
                      </a:r>
                      <a:r>
                        <a:rPr lang="en-GB" sz="1150" b="0" i="0" u="none" strike="noStrike" noProof="0">
                          <a:solidFill>
                            <a:schemeClr val="tx1"/>
                          </a:solidFill>
                          <a:effectLst/>
                        </a:rPr>
                        <a:t> </a:t>
                      </a:r>
                      <a:r>
                        <a:rPr lang="en-GB" sz="1150" b="0" i="0" u="none" strike="noStrike" noProof="0">
                          <a:solidFill>
                            <a:schemeClr val="tx1"/>
                          </a:solidFill>
                          <a:effectLst/>
                          <a:latin typeface="Arial"/>
                        </a:rPr>
                        <a:t>leveraging our experience with EDI providers, aligning with stakeholders to ensure solutions are tailored to business needs</a:t>
                      </a:r>
                      <a:endParaRPr lang="en-GB" sz="1150">
                        <a:solidFill>
                          <a:schemeClr val="tx1"/>
                        </a:solidFill>
                      </a:endParaRPr>
                    </a:p>
                    <a:p>
                      <a:pPr marL="0" lvl="0" indent="0" algn="l">
                        <a:lnSpc>
                          <a:spcPct val="100000"/>
                        </a:lnSpc>
                        <a:spcBef>
                          <a:spcPts val="0"/>
                        </a:spcBef>
                        <a:spcAft>
                          <a:spcPts val="0"/>
                        </a:spcAft>
                        <a:buFont typeface="Arial"/>
                        <a:buChar char="•"/>
                      </a:pPr>
                      <a:r>
                        <a:rPr lang="en-GB" sz="1150" b="1" i="0" u="none" strike="noStrike" noProof="0">
                          <a:solidFill>
                            <a:schemeClr val="tx1"/>
                          </a:solidFill>
                          <a:effectLst/>
                        </a:rPr>
                        <a:t>E-invoicing strategy implementation:</a:t>
                      </a:r>
                      <a:r>
                        <a:rPr lang="en-GB" sz="1150" b="0" i="0" u="none" strike="noStrike" noProof="0">
                          <a:solidFill>
                            <a:schemeClr val="tx1"/>
                          </a:solidFill>
                          <a:effectLst/>
                        </a:rPr>
                        <a:t> data analysis and preferred e-invoicing / e-reporting platform implementation, </a:t>
                      </a:r>
                      <a:r>
                        <a:rPr lang="en-GB" sz="1150" b="0" i="0" u="none" strike="noStrike" noProof="0">
                          <a:solidFill>
                            <a:schemeClr val="tx1"/>
                          </a:solidFill>
                          <a:effectLst/>
                          <a:latin typeface="Arial"/>
                        </a:rPr>
                        <a:t>ensuring technology, data, and governance are aligned to meet evolving global tax mandates</a:t>
                      </a:r>
                      <a:endParaRPr lang="en-GB" sz="1150" b="0">
                        <a:solidFill>
                          <a:schemeClr val="tx1"/>
                        </a:solidFill>
                      </a:endParaRPr>
                    </a:p>
                    <a:p>
                      <a:pPr marL="0" lvl="0" indent="0" algn="l">
                        <a:lnSpc>
                          <a:spcPct val="100000"/>
                        </a:lnSpc>
                        <a:spcBef>
                          <a:spcPts val="0"/>
                        </a:spcBef>
                        <a:spcAft>
                          <a:spcPts val="0"/>
                        </a:spcAft>
                        <a:buFont typeface="Arial"/>
                        <a:buChar char="•"/>
                      </a:pPr>
                      <a:r>
                        <a:rPr lang="en-GB" sz="1150" b="1" i="0" u="none" strike="noStrike" noProof="0">
                          <a:solidFill>
                            <a:srgbClr val="2F2E2E"/>
                          </a:solidFill>
                          <a:effectLst/>
                        </a:rPr>
                        <a:t>Ongoing monitoring support: e</a:t>
                      </a:r>
                      <a:r>
                        <a:rPr lang="en-GB" sz="1100" b="0" i="0" u="none" strike="noStrike" noProof="0">
                          <a:solidFill>
                            <a:schemeClr val="tx1"/>
                          </a:solidFill>
                          <a:effectLst/>
                          <a:latin typeface="Arial"/>
                        </a:rPr>
                        <a:t>n</a:t>
                      </a:r>
                      <a:r>
                        <a:rPr lang="en-GB" sz="1150" b="0" i="0" u="none" strike="noStrike" noProof="0">
                          <a:solidFill>
                            <a:schemeClr val="tx1"/>
                          </a:solidFill>
                          <a:effectLst/>
                          <a:latin typeface="Arial"/>
                        </a:rPr>
                        <a:t>suring compliance, continuity, and timely issue resolution.</a:t>
                      </a:r>
                      <a:endParaRPr lang="en-GB" sz="1150" b="0" i="0" u="none" strike="noStrike" noProof="0">
                        <a:solidFill>
                          <a:schemeClr val="tx1"/>
                        </a:solidFill>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en-US"/>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GB" sz="1150" b="0" i="0" u="none" strike="noStrike" noProof="0">
                          <a:solidFill>
                            <a:srgbClr val="2F2E2E"/>
                          </a:solidFill>
                          <a:effectLst/>
                        </a:rPr>
                        <a:t>All enterprises with operations in jurisdictions impacted by e-invoicing mandates, especially those registered for VAT/GST purposes (albeit some territories do not require business to be registered for VAT/GST to fall in scope of e-invoicing / e-reporting requirements).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1802151"/>
                  </a:ext>
                </a:extLst>
              </a:tr>
            </a:tbl>
          </a:graphicData>
        </a:graphic>
      </p:graphicFrame>
    </p:spTree>
    <p:extLst>
      <p:ext uri="{BB962C8B-B14F-4D97-AF65-F5344CB8AC3E}">
        <p14:creationId xmlns:p14="http://schemas.microsoft.com/office/powerpoint/2010/main" val="153390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B058D-DEB5-6126-2CC9-23A22193639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7D925F-78E4-1975-41D4-E00E4EAC2EE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6AC032-1535-134B-A583-D5E1DDD0D167}" type="slidenum">
              <a:rPr kumimoji="0" lang="en-US" sz="1050" b="0" i="0" u="none" strike="noStrike" kern="1200" cap="none" spc="0" normalizeH="0" baseline="0" noProof="0" smtClean="0">
                <a:ln>
                  <a:noFill/>
                </a:ln>
                <a:solidFill>
                  <a:srgbClr val="000000"/>
                </a:solidFill>
                <a:effectLst/>
                <a:uLnTx/>
                <a:uFillTx/>
                <a:latin typeface="Arial"/>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050" b="0" i="0" u="none" strike="noStrike" kern="1200" cap="none" spc="0" normalizeH="0" baseline="0" noProof="0">
              <a:ln>
                <a:noFill/>
              </a:ln>
              <a:solidFill>
                <a:srgbClr val="000000"/>
              </a:solidFill>
              <a:effectLst/>
              <a:uLnTx/>
              <a:uFillTx/>
              <a:latin typeface="Arial"/>
              <a:ea typeface="+mn-ea"/>
              <a:cs typeface="Arial" panose="020B0604020202020204" pitchFamily="34" charset="0"/>
            </a:endParaRPr>
          </a:p>
        </p:txBody>
      </p:sp>
      <p:graphicFrame>
        <p:nvGraphicFramePr>
          <p:cNvPr id="8" name="Table 7">
            <a:extLst>
              <a:ext uri="{FF2B5EF4-FFF2-40B4-BE49-F238E27FC236}">
                <a16:creationId xmlns:a16="http://schemas.microsoft.com/office/drawing/2014/main" id="{C82CE71E-BB9A-DE44-0D02-D2C2C3A5CD85}"/>
              </a:ext>
            </a:extLst>
          </p:cNvPr>
          <p:cNvGraphicFramePr>
            <a:graphicFrameLocks noGrp="1"/>
          </p:cNvGraphicFramePr>
          <p:nvPr>
            <p:extLst>
              <p:ext uri="{D42A27DB-BD31-4B8C-83A1-F6EECF244321}">
                <p14:modId xmlns:p14="http://schemas.microsoft.com/office/powerpoint/2010/main" val="2343658737"/>
              </p:ext>
            </p:extLst>
          </p:nvPr>
        </p:nvGraphicFramePr>
        <p:xfrm>
          <a:off x="291352" y="685800"/>
          <a:ext cx="11658136" cy="5666740"/>
        </p:xfrm>
        <a:graphic>
          <a:graphicData uri="http://schemas.openxmlformats.org/drawingml/2006/table">
            <a:tbl>
              <a:tblPr bandRow="1">
                <a:tableStyleId>{5C22544A-7EE6-4342-B048-85BDC9FD1C3A}</a:tableStyleId>
              </a:tblPr>
              <a:tblGrid>
                <a:gridCol w="5933514">
                  <a:extLst>
                    <a:ext uri="{9D8B030D-6E8A-4147-A177-3AD203B41FA5}">
                      <a16:colId xmlns:a16="http://schemas.microsoft.com/office/drawing/2014/main" val="2728450896"/>
                    </a:ext>
                  </a:extLst>
                </a:gridCol>
                <a:gridCol w="2726697">
                  <a:extLst>
                    <a:ext uri="{9D8B030D-6E8A-4147-A177-3AD203B41FA5}">
                      <a16:colId xmlns:a16="http://schemas.microsoft.com/office/drawing/2014/main" val="2423998553"/>
                    </a:ext>
                  </a:extLst>
                </a:gridCol>
                <a:gridCol w="2997925">
                  <a:extLst>
                    <a:ext uri="{9D8B030D-6E8A-4147-A177-3AD203B41FA5}">
                      <a16:colId xmlns:a16="http://schemas.microsoft.com/office/drawing/2014/main" val="2760994303"/>
                    </a:ext>
                  </a:extLst>
                </a:gridCol>
              </a:tblGrid>
              <a:tr h="321583">
                <a:tc>
                  <a:txBody>
                    <a:bodyPr/>
                    <a:lstStyle/>
                    <a:p>
                      <a:pPr>
                        <a:buNone/>
                      </a:pPr>
                      <a:r>
                        <a:rPr lang="en-GB" sz="1400" b="1">
                          <a:solidFill>
                            <a:schemeClr val="bg1"/>
                          </a:solidFill>
                          <a:effectLst/>
                          <a:latin typeface="Georgia"/>
                        </a:rPr>
                        <a:t>Handling questions </a:t>
                      </a:r>
                      <a:endParaRPr lang="en-GB" sz="140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buNone/>
                      </a:pPr>
                      <a:r>
                        <a:rPr lang="en-GB" sz="1400" b="1">
                          <a:solidFill>
                            <a:schemeClr val="bg1"/>
                          </a:solidFill>
                          <a:effectLst/>
                          <a:latin typeface="Georgia"/>
                        </a:rPr>
                        <a:t>Questions to ask</a:t>
                      </a:r>
                      <a:endParaRPr lang="en-GB" sz="140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buNone/>
                      </a:pPr>
                      <a:r>
                        <a:rPr lang="en-GB" sz="1400" b="1">
                          <a:solidFill>
                            <a:schemeClr val="bg1"/>
                          </a:solidFill>
                          <a:effectLst/>
                          <a:latin typeface="Georgia"/>
                        </a:rPr>
                        <a:t>Pricing</a:t>
                      </a:r>
                      <a:endParaRPr lang="en-GB" sz="1400">
                        <a:solidFill>
                          <a:schemeClr val="bg1"/>
                        </a:solidFill>
                        <a:effectLst/>
                        <a:latin typeface="Georgia"/>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2501770173"/>
                  </a:ext>
                </a:extLst>
              </a:tr>
              <a:tr h="3012163">
                <a:tc>
                  <a:txBody>
                    <a:bodyPr/>
                    <a:lstStyle/>
                    <a:p>
                      <a:pPr marL="0" lvl="0" indent="0" algn="l">
                        <a:lnSpc>
                          <a:spcPct val="100000"/>
                        </a:lnSpc>
                        <a:spcBef>
                          <a:spcPts val="0"/>
                        </a:spcBef>
                        <a:spcAft>
                          <a:spcPts val="0"/>
                        </a:spcAft>
                        <a:buNone/>
                      </a:pPr>
                      <a:r>
                        <a:rPr lang="en-GB" sz="1150" b="1" i="0" u="none" strike="noStrike" noProof="0">
                          <a:solidFill>
                            <a:schemeClr val="tx1"/>
                          </a:solidFill>
                          <a:effectLst/>
                          <a:latin typeface="Arial"/>
                        </a:rPr>
                        <a:t>Objection:</a:t>
                      </a:r>
                      <a:r>
                        <a:rPr lang="en-GB" sz="1150" b="0" i="0" u="none" strike="noStrike" noProof="0">
                          <a:solidFill>
                            <a:schemeClr val="tx1"/>
                          </a:solidFill>
                          <a:effectLst/>
                          <a:latin typeface="Arial"/>
                        </a:rPr>
                        <a:t> </a:t>
                      </a:r>
                      <a:r>
                        <a:rPr lang="en-GB" sz="1150" b="0" i="0" u="none" strike="noStrike" noProof="0">
                          <a:solidFill>
                            <a:schemeClr val="tx1"/>
                          </a:solidFill>
                          <a:effectLst/>
                        </a:rPr>
                        <a:t>“We already have a vendor.”</a:t>
                      </a:r>
                    </a:p>
                    <a:p>
                      <a:pPr marL="0" lvl="0" indent="0" algn="l">
                        <a:lnSpc>
                          <a:spcPct val="100000"/>
                        </a:lnSpc>
                        <a:spcBef>
                          <a:spcPts val="0"/>
                        </a:spcBef>
                        <a:spcAft>
                          <a:spcPts val="0"/>
                        </a:spcAft>
                        <a:buNone/>
                      </a:pPr>
                      <a:r>
                        <a:rPr lang="en-GB" sz="1150" b="1" i="0" u="none" strike="noStrike" noProof="0">
                          <a:solidFill>
                            <a:srgbClr val="F34F00"/>
                          </a:solidFill>
                          <a:effectLst/>
                        </a:rPr>
                        <a:t>Response</a:t>
                      </a:r>
                      <a:r>
                        <a:rPr lang="en-GB" sz="1150" b="1" i="0" u="none" strike="noStrike" noProof="0">
                          <a:solidFill>
                            <a:srgbClr val="FF0000"/>
                          </a:solidFill>
                          <a:effectLst/>
                        </a:rPr>
                        <a:t>:</a:t>
                      </a:r>
                      <a:r>
                        <a:rPr lang="en-GB" sz="1150" b="0" i="0" u="none" strike="noStrike" noProof="0">
                          <a:solidFill>
                            <a:schemeClr val="tx1"/>
                          </a:solidFill>
                          <a:effectLst/>
                        </a:rPr>
                        <a:t> </a:t>
                      </a:r>
                      <a:r>
                        <a:rPr lang="en-GB" sz="1150" b="0" i="0" u="none" strike="noStrike" noProof="0">
                          <a:solidFill>
                            <a:schemeClr val="tx1"/>
                          </a:solidFill>
                          <a:effectLst/>
                          <a:latin typeface="Arial"/>
                        </a:rPr>
                        <a:t>PwC can support with data assessment and mapping of data to vendor's required template. As a CIP for a number of EDI providers in the market, PwC can also support with implementation of the preferred vendor solution.  </a:t>
                      </a:r>
                    </a:p>
                    <a:p>
                      <a:pPr marL="0" lvl="0" indent="0" algn="l">
                        <a:lnSpc>
                          <a:spcPct val="100000"/>
                        </a:lnSpc>
                        <a:spcBef>
                          <a:spcPts val="0"/>
                        </a:spcBef>
                        <a:spcAft>
                          <a:spcPts val="0"/>
                        </a:spcAft>
                        <a:buNone/>
                      </a:pPr>
                      <a:endParaRPr lang="en-GB" sz="1150" b="0" i="0" u="none" strike="noStrike" noProof="0">
                        <a:solidFill>
                          <a:schemeClr val="tx1"/>
                        </a:solidFill>
                        <a:effectLst/>
                        <a:latin typeface="Arial"/>
                      </a:endParaRPr>
                    </a:p>
                    <a:p>
                      <a:pPr marL="0" lvl="0" indent="0" algn="l">
                        <a:lnSpc>
                          <a:spcPct val="100000"/>
                        </a:lnSpc>
                        <a:spcBef>
                          <a:spcPts val="0"/>
                        </a:spcBef>
                        <a:spcAft>
                          <a:spcPts val="0"/>
                        </a:spcAft>
                        <a:buNone/>
                      </a:pPr>
                      <a:r>
                        <a:rPr lang="en-GB" sz="1150" b="1" i="0" u="none" strike="noStrike" noProof="0">
                          <a:solidFill>
                            <a:schemeClr val="tx1"/>
                          </a:solidFill>
                          <a:effectLst/>
                          <a:latin typeface="Arial"/>
                        </a:rPr>
                        <a:t>Objection: </a:t>
                      </a:r>
                      <a:r>
                        <a:rPr lang="en-GB" sz="1150" b="0" i="0" u="none" strike="noStrike" noProof="0">
                          <a:solidFill>
                            <a:schemeClr val="tx1"/>
                          </a:solidFill>
                          <a:effectLst/>
                        </a:rPr>
                        <a:t>“We’re waiting for regulation to be finalised.”</a:t>
                      </a:r>
                    </a:p>
                    <a:p>
                      <a:pPr marL="0" lvl="0" indent="0" algn="l">
                        <a:lnSpc>
                          <a:spcPct val="100000"/>
                        </a:lnSpc>
                        <a:spcBef>
                          <a:spcPts val="0"/>
                        </a:spcBef>
                        <a:spcAft>
                          <a:spcPts val="0"/>
                        </a:spcAft>
                        <a:buNone/>
                      </a:pPr>
                      <a:r>
                        <a:rPr lang="en-GB" sz="1150" b="1" i="0" u="none" strike="noStrike" noProof="0">
                          <a:solidFill>
                            <a:srgbClr val="F34F00"/>
                          </a:solidFill>
                          <a:effectLst/>
                        </a:rPr>
                        <a:t>Response</a:t>
                      </a:r>
                      <a:r>
                        <a:rPr lang="en-GB" sz="1150" b="0" i="0" u="none" strike="noStrike" noProof="0">
                          <a:solidFill>
                            <a:srgbClr val="F34F00"/>
                          </a:solidFill>
                          <a:effectLst/>
                        </a:rPr>
                        <a:t>:</a:t>
                      </a:r>
                      <a:r>
                        <a:rPr lang="en-GB" sz="1150" b="0" i="0" u="none" strike="noStrike" noProof="0">
                          <a:solidFill>
                            <a:schemeClr val="tx1"/>
                          </a:solidFill>
                          <a:effectLst/>
                        </a:rPr>
                        <a:t> </a:t>
                      </a:r>
                      <a:r>
                        <a:rPr lang="en-GB" sz="1150" b="0" i="0" u="none" strike="noStrike" noProof="0">
                          <a:solidFill>
                            <a:schemeClr val="tx1"/>
                          </a:solidFill>
                          <a:effectLst/>
                          <a:latin typeface="Arial"/>
                        </a:rPr>
                        <a:t>Regulatory enforcement is increasing and depending on the territories where businesses are required to comply with e-invoicing / e-reporting obligations, a proactive, scalable strategy may avoid costly retrofits and penalties. A 3 to 4-month lead time should be allowed for implementation of the preferred solution for first territory (excluding vendor onboarding and contracting).</a:t>
                      </a:r>
                    </a:p>
                    <a:p>
                      <a:pPr marL="0" lvl="0" indent="0" algn="l">
                        <a:lnSpc>
                          <a:spcPct val="100000"/>
                        </a:lnSpc>
                        <a:spcBef>
                          <a:spcPts val="0"/>
                        </a:spcBef>
                        <a:spcAft>
                          <a:spcPts val="0"/>
                        </a:spcAft>
                        <a:buNone/>
                      </a:pPr>
                      <a:endParaRPr lang="en-GB" sz="1150" b="0" i="0" u="none" strike="noStrike" noProof="0">
                        <a:solidFill>
                          <a:schemeClr val="tx1"/>
                        </a:solidFill>
                        <a:effectLst/>
                        <a:latin typeface="Arial"/>
                      </a:endParaRPr>
                    </a:p>
                    <a:p>
                      <a:pPr marL="0" lvl="0" indent="0" algn="l">
                        <a:lnSpc>
                          <a:spcPct val="100000"/>
                        </a:lnSpc>
                        <a:spcBef>
                          <a:spcPts val="0"/>
                        </a:spcBef>
                        <a:spcAft>
                          <a:spcPts val="0"/>
                        </a:spcAft>
                        <a:buNone/>
                      </a:pPr>
                      <a:r>
                        <a:rPr lang="en-GB" sz="1150" b="1" i="0" u="none" strike="noStrike" noProof="0">
                          <a:solidFill>
                            <a:schemeClr val="tx1"/>
                          </a:solidFill>
                          <a:effectLst/>
                          <a:latin typeface="Arial"/>
                        </a:rPr>
                        <a:t>Objection: </a:t>
                      </a:r>
                      <a:r>
                        <a:rPr lang="en-GB" sz="1150" b="0" i="0" u="none" strike="noStrike" noProof="0">
                          <a:solidFill>
                            <a:schemeClr val="tx1"/>
                          </a:solidFill>
                          <a:effectLst/>
                        </a:rPr>
                        <a:t>“We prefer in-house builds.”</a:t>
                      </a:r>
                    </a:p>
                    <a:p>
                      <a:pPr marL="0" lvl="0" indent="0" algn="l">
                        <a:lnSpc>
                          <a:spcPct val="100000"/>
                        </a:lnSpc>
                        <a:spcBef>
                          <a:spcPts val="0"/>
                        </a:spcBef>
                        <a:spcAft>
                          <a:spcPts val="0"/>
                        </a:spcAft>
                        <a:buNone/>
                      </a:pPr>
                      <a:r>
                        <a:rPr lang="en-GB" sz="1150" b="1" i="0" u="none" strike="noStrike" noProof="0">
                          <a:solidFill>
                            <a:srgbClr val="F34F00"/>
                          </a:solidFill>
                          <a:effectLst/>
                        </a:rPr>
                        <a:t>Response: </a:t>
                      </a:r>
                      <a:r>
                        <a:rPr lang="en-GB" sz="1150" b="0" i="0" u="none" strike="noStrike" noProof="0">
                          <a:solidFill>
                            <a:schemeClr val="tx1"/>
                          </a:solidFill>
                          <a:effectLst/>
                          <a:latin typeface="Arial"/>
                        </a:rPr>
                        <a:t>PwC can support build of an in-house model, providing advice on where certification and / or local presence may be required.</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lvl="0" indent="0" algn="l">
                        <a:lnSpc>
                          <a:spcPct val="100000"/>
                        </a:lnSpc>
                        <a:spcBef>
                          <a:spcPts val="0"/>
                        </a:spcBef>
                        <a:spcAft>
                          <a:spcPts val="0"/>
                        </a:spcAft>
                        <a:buFont typeface="Arial"/>
                        <a:buChar char="•"/>
                      </a:pPr>
                      <a:r>
                        <a:rPr lang="en-GB" sz="1150" b="0" i="0" u="none" strike="noStrike" noProof="0">
                          <a:solidFill>
                            <a:srgbClr val="2F2E2E"/>
                          </a:solidFill>
                          <a:effectLst/>
                          <a:latin typeface="Arial"/>
                        </a:rPr>
                        <a:t>What countries are you currently operating in or expanding into?</a:t>
                      </a:r>
                    </a:p>
                    <a:p>
                      <a:pPr marL="0" lvl="0" indent="0" algn="l">
                        <a:lnSpc>
                          <a:spcPct val="100000"/>
                        </a:lnSpc>
                        <a:spcBef>
                          <a:spcPts val="0"/>
                        </a:spcBef>
                        <a:spcAft>
                          <a:spcPts val="0"/>
                        </a:spcAft>
                        <a:buNone/>
                      </a:pPr>
                      <a:endParaRPr lang="en-GB" sz="1150" b="0" i="0" u="none" strike="noStrike" noProof="0">
                        <a:solidFill>
                          <a:srgbClr val="2F2E2E"/>
                        </a:solidFill>
                        <a:effectLst/>
                        <a:latin typeface="Arial"/>
                      </a:endParaRPr>
                    </a:p>
                    <a:p>
                      <a:pPr marL="0" lvl="0" indent="0" algn="l">
                        <a:lnSpc>
                          <a:spcPct val="100000"/>
                        </a:lnSpc>
                        <a:spcBef>
                          <a:spcPts val="0"/>
                        </a:spcBef>
                        <a:spcAft>
                          <a:spcPts val="0"/>
                        </a:spcAft>
                        <a:buFont typeface="Arial"/>
                        <a:buChar char="•"/>
                      </a:pPr>
                      <a:r>
                        <a:rPr lang="en-GB" sz="1150" b="0" i="0" u="none" strike="noStrike" noProof="0">
                          <a:solidFill>
                            <a:srgbClr val="2F2E2E"/>
                          </a:solidFill>
                          <a:effectLst/>
                          <a:latin typeface="Arial"/>
                        </a:rPr>
                        <a:t>Do you have a strategy for e-invoicing compliance and real-time reporting?</a:t>
                      </a:r>
                    </a:p>
                    <a:p>
                      <a:pPr marL="0" lvl="0" indent="0" algn="l">
                        <a:lnSpc>
                          <a:spcPct val="100000"/>
                        </a:lnSpc>
                        <a:spcBef>
                          <a:spcPts val="0"/>
                        </a:spcBef>
                        <a:spcAft>
                          <a:spcPts val="0"/>
                        </a:spcAft>
                        <a:buFont typeface="Arial"/>
                        <a:buChar char="•"/>
                      </a:pPr>
                      <a:endParaRPr lang="en-GB" sz="1150" b="0" i="0" u="none" strike="noStrike" noProof="0">
                        <a:solidFill>
                          <a:srgbClr val="2F2E2E"/>
                        </a:solidFill>
                        <a:effectLst/>
                        <a:latin typeface="Arial"/>
                      </a:endParaRPr>
                    </a:p>
                    <a:p>
                      <a:pPr marL="0" lvl="0" indent="0" algn="l">
                        <a:lnSpc>
                          <a:spcPct val="100000"/>
                        </a:lnSpc>
                        <a:spcBef>
                          <a:spcPts val="0"/>
                        </a:spcBef>
                        <a:spcAft>
                          <a:spcPts val="0"/>
                        </a:spcAft>
                        <a:buFont typeface="Arial"/>
                        <a:buChar char="•"/>
                      </a:pPr>
                      <a:r>
                        <a:rPr lang="en-GB" sz="1150" b="0" i="0" u="none" strike="noStrike" noProof="0">
                          <a:solidFill>
                            <a:srgbClr val="2F2E2E"/>
                          </a:solidFill>
                          <a:effectLst/>
                          <a:latin typeface="Arial"/>
                        </a:rPr>
                        <a:t>Are you already using a third-party e-invoicing solution or considering building one in-house?</a:t>
                      </a:r>
                    </a:p>
                    <a:p>
                      <a:pPr marL="0" lvl="0" indent="0" algn="l">
                        <a:lnSpc>
                          <a:spcPct val="100000"/>
                        </a:lnSpc>
                        <a:spcBef>
                          <a:spcPts val="0"/>
                        </a:spcBef>
                        <a:spcAft>
                          <a:spcPts val="0"/>
                        </a:spcAft>
                        <a:buFont typeface="Arial"/>
                        <a:buChar char="•"/>
                      </a:pPr>
                      <a:endParaRPr lang="en-GB" sz="1150" b="0" i="0" u="none" strike="noStrike" noProof="0">
                        <a:solidFill>
                          <a:srgbClr val="2F2E2E"/>
                        </a:solidFill>
                        <a:effectLst/>
                        <a:latin typeface="Arial"/>
                      </a:endParaRPr>
                    </a:p>
                    <a:p>
                      <a:pPr marL="0" lvl="0" indent="0" algn="l">
                        <a:lnSpc>
                          <a:spcPct val="100000"/>
                        </a:lnSpc>
                        <a:spcBef>
                          <a:spcPts val="0"/>
                        </a:spcBef>
                        <a:spcAft>
                          <a:spcPts val="0"/>
                        </a:spcAft>
                        <a:buFont typeface="Arial"/>
                        <a:buChar char="•"/>
                      </a:pPr>
                      <a:r>
                        <a:rPr lang="en-GB" sz="1150" b="0" i="0" u="none" strike="noStrike" noProof="0">
                          <a:solidFill>
                            <a:srgbClr val="2F2E2E"/>
                          </a:solidFill>
                          <a:effectLst/>
                          <a:latin typeface="Arial"/>
                        </a:rPr>
                        <a:t>What ERP and billing systems do you use and do they currently offer any e-invoicing / e-reporting functionality?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GB" sz="1150" b="1" i="0" u="none" strike="noStrike" noProof="0">
                          <a:effectLst/>
                          <a:latin typeface="Arial"/>
                        </a:rPr>
                        <a:t>Custom Pricing</a:t>
                      </a:r>
                      <a:r>
                        <a:rPr lang="en-GB" sz="1150" b="0" i="0" u="none" strike="noStrike" noProof="0">
                          <a:effectLst/>
                          <a:latin typeface="Arial"/>
                        </a:rPr>
                        <a:t> depending on the number of territories in scope:</a:t>
                      </a:r>
                      <a:endParaRPr lang="en-US" sz="1150"/>
                    </a:p>
                    <a:p>
                      <a:pPr marL="285750" lvl="0" indent="-285750" algn="l">
                        <a:lnSpc>
                          <a:spcPct val="100000"/>
                        </a:lnSpc>
                        <a:spcBef>
                          <a:spcPts val="0"/>
                        </a:spcBef>
                        <a:spcAft>
                          <a:spcPts val="0"/>
                        </a:spcAft>
                        <a:buFont typeface="Arial"/>
                        <a:buChar char="•"/>
                      </a:pPr>
                      <a:r>
                        <a:rPr lang="en-GB" sz="1150" b="1" i="0" u="none" strike="noStrike" noProof="0">
                          <a:effectLst/>
                          <a:latin typeface="Arial"/>
                        </a:rPr>
                        <a:t>Initial electronic invoice assessment</a:t>
                      </a:r>
                      <a:r>
                        <a:rPr lang="en-GB" sz="1150" b="0" i="0" u="none" strike="noStrike" noProof="0">
                          <a:effectLst/>
                          <a:latin typeface="Arial"/>
                        </a:rPr>
                        <a:t> – Fixed fee for assessment with an average £2.5k - £3k per country </a:t>
                      </a:r>
                    </a:p>
                    <a:p>
                      <a:pPr marL="285750" lvl="0" indent="-285750" algn="l">
                        <a:lnSpc>
                          <a:spcPct val="100000"/>
                        </a:lnSpc>
                        <a:spcBef>
                          <a:spcPts val="0"/>
                        </a:spcBef>
                        <a:spcAft>
                          <a:spcPts val="0"/>
                        </a:spcAft>
                        <a:buFont typeface="Arial"/>
                        <a:buChar char="•"/>
                      </a:pPr>
                      <a:r>
                        <a:rPr lang="en-GB" sz="1150" b="1" i="0" u="none" strike="noStrike" noProof="0">
                          <a:effectLst/>
                          <a:latin typeface="Arial"/>
                        </a:rPr>
                        <a:t>Vendor selection and implementation</a:t>
                      </a:r>
                      <a:r>
                        <a:rPr lang="en-GB" sz="1150" b="0" i="0" u="none" strike="noStrike" noProof="0">
                          <a:effectLst/>
                          <a:latin typeface="Arial"/>
                        </a:rPr>
                        <a:t> – Time &amp; materials-based on the initial assessment, priority countries and number of data source systems in scope.</a:t>
                      </a:r>
                      <a:endParaRPr lang="en-GB" sz="1150"/>
                    </a:p>
                    <a:p>
                      <a:pPr lvl="0" indent="0" algn="l">
                        <a:lnSpc>
                          <a:spcPct val="100000"/>
                        </a:lnSpc>
                        <a:spcBef>
                          <a:spcPts val="0"/>
                        </a:spcBef>
                        <a:spcAft>
                          <a:spcPts val="0"/>
                        </a:spcAft>
                        <a:buNone/>
                      </a:pPr>
                      <a:endParaRPr lang="en-GB" sz="1150" b="0" i="0" u="none" strike="noStrike" noProof="0">
                        <a:effectLst/>
                        <a:latin typeface="Arial"/>
                      </a:endParaRPr>
                    </a:p>
                    <a:p>
                      <a:pPr lvl="0" indent="0" algn="l">
                        <a:lnSpc>
                          <a:spcPct val="100000"/>
                        </a:lnSpc>
                        <a:spcBef>
                          <a:spcPts val="0"/>
                        </a:spcBef>
                        <a:spcAft>
                          <a:spcPts val="0"/>
                        </a:spcAft>
                        <a:buNone/>
                      </a:pPr>
                      <a:r>
                        <a:rPr lang="en-GB" sz="1150" b="0" i="0" u="none" strike="noStrike" noProof="0">
                          <a:effectLst/>
                          <a:latin typeface="Arial"/>
                        </a:rPr>
                        <a:t>The pricing structure of various vendors such as Avalara, </a:t>
                      </a:r>
                      <a:r>
                        <a:rPr lang="en-GB" sz="1150" b="0" i="0" u="none" strike="noStrike" noProof="0" err="1">
                          <a:effectLst/>
                          <a:latin typeface="Arial"/>
                        </a:rPr>
                        <a:t>Edicom</a:t>
                      </a:r>
                      <a:r>
                        <a:rPr lang="en-GB" sz="1150" b="0" i="0" u="none" strike="noStrike" noProof="0">
                          <a:effectLst/>
                          <a:latin typeface="Arial"/>
                        </a:rPr>
                        <a:t>, </a:t>
                      </a:r>
                      <a:r>
                        <a:rPr lang="en-GB" sz="1150" b="0" i="0" u="none" strike="noStrike" noProof="0" err="1">
                          <a:effectLst/>
                          <a:latin typeface="Arial"/>
                        </a:rPr>
                        <a:t>Pagero</a:t>
                      </a:r>
                      <a:r>
                        <a:rPr lang="en-GB" sz="1150" b="0" i="0" u="none" strike="noStrike" noProof="0">
                          <a:effectLst/>
                          <a:latin typeface="Arial"/>
                        </a:rPr>
                        <a:t>, Vertex/</a:t>
                      </a:r>
                      <a:r>
                        <a:rPr lang="en-GB" sz="1150" b="0" i="0" u="none" strike="noStrike" noProof="0" err="1">
                          <a:effectLst/>
                          <a:latin typeface="Arial"/>
                        </a:rPr>
                        <a:t>Ecosio</a:t>
                      </a:r>
                      <a:r>
                        <a:rPr lang="en-GB" sz="1150" b="0" i="0" u="none" strike="noStrike" noProof="0">
                          <a:effectLst/>
                          <a:latin typeface="Arial"/>
                        </a:rPr>
                        <a:t> or </a:t>
                      </a:r>
                      <a:r>
                        <a:rPr lang="en-GB" sz="1150" b="0" i="0" u="none" strike="noStrike" noProof="0" err="1">
                          <a:effectLst/>
                          <a:latin typeface="Arial"/>
                        </a:rPr>
                        <a:t>Sovos</a:t>
                      </a:r>
                      <a:r>
                        <a:rPr lang="en-GB" sz="1150" b="0" i="0" u="none" strike="noStrike" noProof="0">
                          <a:effectLst/>
                          <a:latin typeface="Arial"/>
                        </a:rPr>
                        <a:t> will differ. Some vendors will base their fees on transaction volumes only, others will have one off implementation cost and an annual licence fee comprising a fixed fee and a variable element based on volume of transactions.</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000270"/>
                  </a:ext>
                </a:extLst>
              </a:tr>
              <a:tr h="321583">
                <a:tc>
                  <a:txBody>
                    <a:bodyPr/>
                    <a:lstStyle/>
                    <a:p>
                      <a:pPr marL="0" lvl="0" algn="l" defTabSz="914400" rtl="0" eaLnBrk="1" latinLnBrk="0" hangingPunct="1">
                        <a:buNone/>
                      </a:pPr>
                      <a:r>
                        <a:rPr lang="en-GB" sz="1400" b="1" kern="1200">
                          <a:solidFill>
                            <a:schemeClr val="bg1"/>
                          </a:solidFill>
                          <a:effectLst/>
                          <a:latin typeface="Georgia"/>
                          <a:ea typeface="+mn-ea"/>
                          <a:cs typeface="+mn-cs"/>
                        </a:rPr>
                        <a:t>Next steps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tc>
                  <a:txBody>
                    <a:bodyPr/>
                    <a:lstStyle/>
                    <a:p>
                      <a:pPr marL="0" lvl="0" indent="0" algn="l" defTabSz="914400" rtl="0" eaLnBrk="1" latinLnBrk="0" hangingPunct="1">
                        <a:lnSpc>
                          <a:spcPct val="100000"/>
                        </a:lnSpc>
                        <a:spcBef>
                          <a:spcPts val="0"/>
                        </a:spcBef>
                        <a:spcAft>
                          <a:spcPts val="0"/>
                        </a:spcAft>
                        <a:buNone/>
                      </a:pPr>
                      <a:r>
                        <a:rPr lang="en-GB" sz="1400" b="1" kern="1200" noProof="0">
                          <a:solidFill>
                            <a:schemeClr val="bg1"/>
                          </a:solidFill>
                          <a:effectLst/>
                          <a:latin typeface="Georgia"/>
                          <a:ea typeface="+mn-ea"/>
                          <a:cs typeface="+mn-cs"/>
                        </a:rPr>
                        <a:t>Additional resources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tc>
                  <a:txBody>
                    <a:bodyPr/>
                    <a:lstStyle/>
                    <a:p>
                      <a:pPr marL="0" lvl="0" algn="l" rtl="0" eaLnBrk="1" latinLnBrk="0" hangingPunct="1">
                        <a:buNone/>
                      </a:pPr>
                      <a:r>
                        <a:rPr lang="en-GB" sz="1400" b="1" kern="1200">
                          <a:solidFill>
                            <a:schemeClr val="bg1"/>
                          </a:solidFill>
                          <a:effectLst/>
                          <a:latin typeface="Georgia"/>
                          <a:ea typeface="+mn-ea"/>
                          <a:cs typeface="+mn-cs"/>
                        </a:rPr>
                        <a:t>Client successes </a:t>
                      </a:r>
                    </a:p>
                  </a:txBody>
                  <a:tcPr marL="63500" marR="63500" marT="63500" marB="63500">
                    <a:lnL w="12700">
                      <a:solidFill>
                        <a:srgbClr val="000000"/>
                      </a:solidFill>
                    </a:lnL>
                    <a:lnR w="12700">
                      <a:solidFill>
                        <a:srgbClr val="000000"/>
                      </a:solidFill>
                    </a:lnR>
                    <a:lnT w="12700">
                      <a:solidFill>
                        <a:srgbClr val="000000"/>
                      </a:solidFill>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a16="http://schemas.microsoft.com/office/drawing/2014/main" val="3775598341"/>
                  </a:ext>
                </a:extLst>
              </a:tr>
              <a:tr h="1322294">
                <a:tc>
                  <a:txBody>
                    <a:bodyPr/>
                    <a:lstStyle/>
                    <a:p>
                      <a:pPr marL="285750" lvl="0" indent="-285750" algn="l">
                        <a:lnSpc>
                          <a:spcPct val="100000"/>
                        </a:lnSpc>
                        <a:spcBef>
                          <a:spcPts val="0"/>
                        </a:spcBef>
                        <a:spcAft>
                          <a:spcPts val="0"/>
                        </a:spcAft>
                        <a:buFont typeface="Arial"/>
                        <a:buChar char="•"/>
                      </a:pPr>
                      <a:endParaRPr lang="en-GB" sz="1150" b="0" i="0" u="none" strike="noStrike" noProof="0">
                        <a:solidFill>
                          <a:srgbClr val="2F2E2E"/>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150" b="0" i="0" u="none" strike="noStrike" noProof="0">
                          <a:solidFill>
                            <a:srgbClr val="2F2E2E"/>
                          </a:solidFill>
                          <a:effectLst/>
                          <a:latin typeface="Arial"/>
                        </a:rPr>
                        <a:t>Have an initial conversation with your clients about E invoicing, if you need help with this</a:t>
                      </a:r>
                      <a:r>
                        <a:rPr lang="en-GB" sz="1150" b="1" i="0" u="none" strike="noStrike" noProof="0">
                          <a:solidFill>
                            <a:srgbClr val="2F2E2E"/>
                          </a:solidFill>
                          <a:effectLst/>
                          <a:latin typeface="Arial"/>
                        </a:rPr>
                        <a:t> contact Kristina </a:t>
                      </a:r>
                      <a:r>
                        <a:rPr lang="en-GB" sz="1150" b="1" i="0" u="none" strike="noStrike" noProof="0" err="1">
                          <a:solidFill>
                            <a:srgbClr val="2F2E2E"/>
                          </a:solidFill>
                          <a:effectLst/>
                          <a:latin typeface="Arial"/>
                        </a:rPr>
                        <a:t>Jarabicova</a:t>
                      </a:r>
                      <a:r>
                        <a:rPr lang="en-GB" sz="1150" b="1" i="0" u="none" strike="noStrike" noProof="0">
                          <a:solidFill>
                            <a:srgbClr val="2F2E2E"/>
                          </a:solidFill>
                          <a:effectLst/>
                          <a:latin typeface="Arial"/>
                        </a:rPr>
                        <a:t>, Talib Abdul, </a:t>
                      </a:r>
                      <a:r>
                        <a:rPr lang="en-GB" sz="1150" b="1" i="0" u="none" strike="noStrike" noProof="0" err="1">
                          <a:solidFill>
                            <a:srgbClr val="2F2E2E"/>
                          </a:solidFill>
                          <a:effectLst/>
                          <a:latin typeface="Arial"/>
                        </a:rPr>
                        <a:t>Pakinam</a:t>
                      </a:r>
                      <a:r>
                        <a:rPr lang="en-GB" sz="1150" b="1" i="0" u="none" strike="noStrike" noProof="0">
                          <a:solidFill>
                            <a:srgbClr val="2F2E2E"/>
                          </a:solidFill>
                          <a:effectLst/>
                          <a:latin typeface="Arial"/>
                        </a:rPr>
                        <a:t> Bakr or Elliot Smith.</a:t>
                      </a:r>
                      <a:r>
                        <a:rPr lang="en-GB" sz="1150" b="0" i="0" u="none" strike="noStrike" noProof="0">
                          <a:solidFill>
                            <a:srgbClr val="2F2E2E"/>
                          </a:solidFill>
                          <a:effectLst/>
                          <a:latin typeface="Arial"/>
                        </a:rPr>
                        <a:t> </a:t>
                      </a:r>
                      <a:endParaRPr lang="en-US" sz="1150" b="0" i="0" u="none" strike="noStrike" noProof="0">
                        <a:solidFill>
                          <a:srgbClr val="000000"/>
                        </a:solidFill>
                        <a:effectLst/>
                        <a:latin typeface="Arial"/>
                      </a:endParaRPr>
                    </a:p>
                    <a:p>
                      <a:pPr marL="285750" lvl="0" indent="-285750" algn="l">
                        <a:lnSpc>
                          <a:spcPct val="100000"/>
                        </a:lnSpc>
                        <a:spcBef>
                          <a:spcPts val="0"/>
                        </a:spcBef>
                        <a:spcAft>
                          <a:spcPts val="0"/>
                        </a:spcAft>
                        <a:buClr>
                          <a:srgbClr val="000000"/>
                        </a:buClr>
                        <a:buFont typeface="Arial,Sans-Serif"/>
                        <a:buChar char="•"/>
                      </a:pPr>
                      <a:r>
                        <a:rPr lang="en-GB" sz="1150" b="0" i="0" u="none" strike="noStrike" noProof="0">
                          <a:solidFill>
                            <a:srgbClr val="2F2E2E"/>
                          </a:solidFill>
                          <a:effectLst/>
                          <a:latin typeface="Arial"/>
                        </a:rPr>
                        <a:t>We can offer an initial call with clients to discuss their electronic compliance strategy, the trends we are seeing in the market and how we can support them in ensuring compliance with fast approaching implementation timelines across number of territories.  </a:t>
                      </a:r>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marL="0" lvl="0" indent="0" algn="ctr">
                        <a:lnSpc>
                          <a:spcPct val="100000"/>
                        </a:lnSpc>
                        <a:spcBef>
                          <a:spcPts val="0"/>
                        </a:spcBef>
                        <a:spcAft>
                          <a:spcPts val="0"/>
                        </a:spcAft>
                        <a:buNone/>
                      </a:pPr>
                      <a:endParaRPr lang="en-GB" sz="1150" b="0" i="0" u="none" strike="noStrike" noProof="0">
                        <a:solidFill>
                          <a:srgbClr val="F34F00"/>
                        </a:solidFill>
                        <a:effectLst/>
                        <a:latin typeface="Arial"/>
                      </a:endParaRPr>
                    </a:p>
                    <a:p>
                      <a:pPr marL="0" lvl="0" indent="0" algn="l">
                        <a:lnSpc>
                          <a:spcPct val="100000"/>
                        </a:lnSpc>
                        <a:spcBef>
                          <a:spcPts val="0"/>
                        </a:spcBef>
                        <a:spcAft>
                          <a:spcPts val="0"/>
                        </a:spcAft>
                        <a:buNone/>
                      </a:pPr>
                      <a:r>
                        <a:rPr lang="en-GB" sz="1150" b="0" i="1" u="none" strike="noStrike" noProof="0">
                          <a:solidFill>
                            <a:srgbClr val="2F2E2E"/>
                          </a:solidFill>
                          <a:effectLst/>
                          <a:latin typeface="Arial"/>
                        </a:rPr>
                        <a:t>See </a:t>
                      </a:r>
                      <a:r>
                        <a:rPr lang="en-GB" sz="1150" b="0" i="1" u="none" strike="noStrike" noProof="0">
                          <a:solidFill>
                            <a:srgbClr val="2F2E2E"/>
                          </a:solidFill>
                          <a:effectLst/>
                          <a:latin typeface="Arial"/>
                          <a:hlinkClick r:id="rId2"/>
                        </a:rPr>
                        <a:t>Electronic Compliance Obligations</a:t>
                      </a:r>
                    </a:p>
                    <a:p>
                      <a:pPr marL="0" lvl="0" indent="0" algn="l">
                        <a:lnSpc>
                          <a:spcPct val="100000"/>
                        </a:lnSpc>
                        <a:spcBef>
                          <a:spcPts val="0"/>
                        </a:spcBef>
                        <a:spcAft>
                          <a:spcPts val="0"/>
                        </a:spcAft>
                        <a:buNone/>
                      </a:pPr>
                      <a:endParaRPr lang="en-GB" sz="1150"/>
                    </a:p>
                    <a:p>
                      <a:pPr marL="0" lvl="0" indent="0" algn="l">
                        <a:lnSpc>
                          <a:spcPct val="100000"/>
                        </a:lnSpc>
                        <a:spcBef>
                          <a:spcPts val="0"/>
                        </a:spcBef>
                        <a:spcAft>
                          <a:spcPts val="0"/>
                        </a:spcAft>
                        <a:buNone/>
                      </a:pPr>
                      <a:r>
                        <a:rPr lang="en-GB" sz="1150" i="1"/>
                        <a:t>This is for </a:t>
                      </a:r>
                      <a:r>
                        <a:rPr lang="en-GB" sz="1150" b="1" i="1"/>
                        <a:t>internal purposes only</a:t>
                      </a:r>
                      <a:r>
                        <a:rPr lang="en-GB" sz="1150" i="1"/>
                        <a:t> - please contact the team for material that can be shared with clients.</a:t>
                      </a:r>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noFill/>
                  </a:tcPr>
                </a:tc>
                <a:tc>
                  <a:txBody>
                    <a:bodyPr/>
                    <a:lstStyle/>
                    <a:p>
                      <a:pPr lvl="0">
                        <a:buNone/>
                      </a:pPr>
                      <a:r>
                        <a:rPr lang="en-GB" sz="1150">
                          <a:solidFill>
                            <a:srgbClr val="2F2E2E"/>
                          </a:solidFill>
                          <a:effectLst/>
                        </a:rPr>
                        <a:t>We are currently supporting several clients across different industries in implementing their electronic compliance strategies and solutions across 20+ territories. </a:t>
                      </a:r>
                      <a:endParaRPr lang="en-US"/>
                    </a:p>
                  </a:txBody>
                  <a:tcPr marL="63500" marR="63500" marT="63500" marB="63500">
                    <a:lnL w="12700">
                      <a:solidFill>
                        <a:srgbClr val="000000"/>
                      </a:solidFill>
                    </a:lnL>
                    <a:lnR w="12700">
                      <a:solidFill>
                        <a:srgbClr val="000000"/>
                      </a:solidFill>
                    </a:lnR>
                    <a:lnT w="12700" cap="flat" cmpd="sng" algn="ctr">
                      <a:solidFill>
                        <a:srgbClr val="000000"/>
                      </a:solidFill>
                      <a:prstDash val="solid"/>
                      <a:round/>
                      <a:headEnd type="none" w="med" len="med"/>
                      <a:tailEnd type="none" w="med" len="med"/>
                    </a:lnT>
                    <a:lnB w="12700">
                      <a:solidFill>
                        <a:srgbClr val="000000"/>
                      </a:solidFill>
                    </a:lnB>
                    <a:solidFill>
                      <a:schemeClr val="bg1"/>
                    </a:solidFill>
                  </a:tcPr>
                </a:tc>
                <a:extLst>
                  <a:ext uri="{0D108BD9-81ED-4DB2-BD59-A6C34878D82A}">
                    <a16:rowId xmlns:a16="http://schemas.microsoft.com/office/drawing/2014/main" val="3326238413"/>
                  </a:ext>
                </a:extLst>
              </a:tr>
            </a:tbl>
          </a:graphicData>
        </a:graphic>
      </p:graphicFrame>
      <p:sp>
        <p:nvSpPr>
          <p:cNvPr id="27" name="Footer Placeholder 2">
            <a:extLst>
              <a:ext uri="{FF2B5EF4-FFF2-40B4-BE49-F238E27FC236}">
                <a16:creationId xmlns:a16="http://schemas.microsoft.com/office/drawing/2014/main" id="{D1205D23-E3ED-345A-7E46-AD433D44BAFE}"/>
              </a:ext>
            </a:extLst>
          </p:cNvPr>
          <p:cNvSpPr>
            <a:spLocks noGrp="1"/>
          </p:cNvSpPr>
          <p:nvPr>
            <p:ph type="ftr" sz="quarter" idx="3"/>
          </p:nvPr>
        </p:nvSpPr>
        <p:spPr>
          <a:xfrm>
            <a:off x="1066800" y="6497441"/>
            <a:ext cx="8814816" cy="161583"/>
          </a:xfrm>
        </p:spPr>
        <p:txBody>
          <a:bodyPr/>
          <a:lstStyle/>
          <a:p>
            <a:pPr>
              <a:defRPr/>
            </a:pPr>
            <a:r>
              <a:rPr lang="en-US">
                <a:latin typeface="Arial"/>
                <a:cs typeface="Arial"/>
              </a:rPr>
              <a:t>Battlecard Tax Tech    </a:t>
            </a:r>
            <a:r>
              <a:rPr kumimoji="0" lang="en-US" sz="1050" b="0" i="0" u="none" strike="noStrike" kern="1200" cap="none" spc="0" normalizeH="0" baseline="0" noProof="0">
                <a:ln>
                  <a:noFill/>
                </a:ln>
                <a:effectLst/>
                <a:uLnTx/>
                <a:uFillTx/>
                <a:latin typeface="Arial"/>
                <a:ea typeface="+mn-ea"/>
                <a:cs typeface="Arial"/>
              </a:rPr>
              <a:t>|</a:t>
            </a:r>
            <a:r>
              <a:rPr lang="en-US">
                <a:latin typeface="Arial"/>
                <a:cs typeface="Arial"/>
              </a:rPr>
              <a:t>  E invoicing </a:t>
            </a:r>
            <a:endParaRPr kumimoji="0" lang="en-US" sz="1050" b="0" i="0" u="none" strike="noStrike" kern="1200" cap="none" spc="0" normalizeH="0" baseline="0" noProof="0">
              <a:ln>
                <a:noFill/>
              </a:ln>
              <a:effectLst/>
              <a:uLnTx/>
              <a:uFillTx/>
              <a:latin typeface="Arial"/>
              <a:ea typeface="+mn-ea"/>
              <a:cs typeface="Arial"/>
            </a:endParaRPr>
          </a:p>
        </p:txBody>
      </p:sp>
      <p:sp>
        <p:nvSpPr>
          <p:cNvPr id="9" name="Title 6">
            <a:extLst>
              <a:ext uri="{FF2B5EF4-FFF2-40B4-BE49-F238E27FC236}">
                <a16:creationId xmlns:a16="http://schemas.microsoft.com/office/drawing/2014/main" id="{F8DA3FC1-1739-ACD1-20D9-CB33B0F9993F}"/>
              </a:ext>
            </a:extLst>
          </p:cNvPr>
          <p:cNvSpPr>
            <a:spLocks noGrp="1"/>
          </p:cNvSpPr>
          <p:nvPr>
            <p:ph type="title"/>
          </p:nvPr>
        </p:nvSpPr>
        <p:spPr>
          <a:xfrm>
            <a:off x="366351" y="214188"/>
            <a:ext cx="11610231" cy="436173"/>
          </a:xfrm>
        </p:spPr>
        <p:txBody>
          <a:bodyPr/>
          <a:lstStyle/>
          <a:p>
            <a:r>
              <a:rPr lang="en-GB" sz="3200">
                <a:latin typeface="Georgia"/>
              </a:rPr>
              <a:t>Client Conversation Battlecard: Electronic Invoicing</a:t>
            </a:r>
            <a:endParaRPr lang="en-GB" sz="3200" noProof="0">
              <a:latin typeface="Georgia"/>
            </a:endParaRPr>
          </a:p>
        </p:txBody>
      </p:sp>
    </p:spTree>
    <p:extLst>
      <p:ext uri="{BB962C8B-B14F-4D97-AF65-F5344CB8AC3E}">
        <p14:creationId xmlns:p14="http://schemas.microsoft.com/office/powerpoint/2010/main" val="1778502058"/>
      </p:ext>
    </p:extLst>
  </p:cSld>
  <p:clrMapOvr>
    <a:masterClrMapping/>
  </p:clrMapOvr>
</p:sld>
</file>

<file path=ppt/theme/theme1.xml><?xml version="1.0" encoding="utf-8"?>
<a:theme xmlns:a="http://schemas.openxmlformats.org/drawingml/2006/main" name="PwC Slide Master">
  <a:themeElements>
    <a:clrScheme name="PwC Office Colours">
      <a:dk1>
        <a:srgbClr val="000000"/>
      </a:dk1>
      <a:lt1>
        <a:srgbClr val="FFFFFF"/>
      </a:lt1>
      <a:dk2>
        <a:srgbClr val="000000"/>
      </a:dk2>
      <a:lt2>
        <a:srgbClr val="EBEBEB"/>
      </a:lt2>
      <a:accent1>
        <a:srgbClr val="FD5108"/>
      </a:accent1>
      <a:accent2>
        <a:srgbClr val="FE7C39"/>
      </a:accent2>
      <a:accent3>
        <a:srgbClr val="FFAA72"/>
      </a:accent3>
      <a:accent4>
        <a:srgbClr val="A1A8B3"/>
      </a:accent4>
      <a:accent5>
        <a:srgbClr val="B5BCC4"/>
      </a:accent5>
      <a:accent6>
        <a:srgbClr val="CBD1D6"/>
      </a:accent6>
      <a:hlink>
        <a:srgbClr val="000000"/>
      </a:hlink>
      <a:folHlink>
        <a:srgbClr val="A1A8B3"/>
      </a:folHlink>
    </a:clrScheme>
    <a:fontScheme name="PwC Office Fonts">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600" dirty="0" err="1" smtClean="0">
            <a:latin typeface="+mj-lt"/>
          </a:defRPr>
        </a:defPPr>
      </a:lstStyle>
    </a:txDef>
  </a:objectDefaults>
  <a:extraClrSchemeLst/>
  <a:custClrLst>
    <a:custClr name="Orange">
      <a:srgbClr val="FD5108"/>
    </a:custClr>
    <a:custClr name="Medium Orange">
      <a:srgbClr val="FE7C39"/>
    </a:custClr>
    <a:custClr name="Light Orange">
      <a:srgbClr val="FFAA72"/>
    </a:custClr>
    <a:custClr name="Orange Tint 1">
      <a:srgbClr val="FFCDA8"/>
    </a:custClr>
    <a:custClr name="Orange Tint 2">
      <a:srgbClr val="FFE8D4"/>
    </a:custClr>
    <a:custClr name="Orange Tint 3">
      <a:srgbClr val="FFF5ED"/>
    </a:custClr>
    <a:custClr name="Blank">
      <a:srgbClr val="FFFFFF"/>
    </a:custClr>
    <a:custClr name="Blank">
      <a:srgbClr val="FFFFFF"/>
    </a:custClr>
    <a:custClr name="Blank">
      <a:srgbClr val="FFFFFF"/>
    </a:custClr>
    <a:custClr name="Blank">
      <a:srgbClr val="FFFFFF"/>
    </a:custClr>
    <a:custClr name="Grey">
      <a:srgbClr val="A1A8B3"/>
    </a:custClr>
    <a:custClr name="Medium Grey">
      <a:srgbClr val="B5BCC4"/>
    </a:custClr>
    <a:custClr name="Light Grey">
      <a:srgbClr val="CBD1D6"/>
    </a:custClr>
    <a:custClr name="Grey Tint 1">
      <a:srgbClr val="DFE3E6"/>
    </a:custClr>
    <a:custClr name="Grey Tint 2">
      <a:srgbClr val="EEEFF1"/>
    </a:custClr>
    <a:custClr name="Grey Tint 3">
      <a:srgbClr val="F5F7F8"/>
    </a:custClr>
  </a:custClrLst>
  <a:extLst>
    <a:ext uri="{05A4C25C-085E-4340-85A3-A5531E510DB2}">
      <thm15:themeFamily xmlns:thm15="http://schemas.microsoft.com/office/thememl/2012/main" name="PwC_ppt_template" id="{0B296F49-9839-BE48-A6B0-07FAE54AD4FB}" vid="{251455FA-3AFB-1547-9744-D9A8067329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Slides>
  <Notes>0</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PwC Slide Master</vt:lpstr>
      <vt:lpstr>Client Conversation Battlecard: Electronic Invoicing </vt:lpstr>
      <vt:lpstr>Client Conversation Battlecard: Electronic Invoicing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3</cp:revision>
  <dcterms:created xsi:type="dcterms:W3CDTF">2013-07-15T20:26:40Z</dcterms:created>
  <dcterms:modified xsi:type="dcterms:W3CDTF">2026-01-18T14:32:45Z</dcterms:modified>
</cp:coreProperties>
</file>