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147471565" r:id="rId2"/>
    <p:sldId id="2147471566" r:id="rId3"/>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484A003-5876-3BC1-ADB4-B4B1D15CC39B}" name="Rachel McCreedy (UK)" initials="" userId="S::rachel.c.mccreedy@pwc.com::4a68c9e3-4f83-4070-aef4-a396ed8cd32e" providerId="AD"/>
  <p188:author id="{7965EE59-BE2A-B353-B51C-49FD25CD305E}" name="Nathan Lomas (UK)" initials="" userId="S::nathan.lomas@pwc.com::b3db53a8-91f1-4c69-bfec-cda1eeff0db5" providerId="AD"/>
  <p188:author id="{EA779C98-3620-845C-BFA9-D2744B53CBF8}" name="Abhijay Jain (UK)" initials="A(" userId="S::abhijay.jain@pwc.com::455897e5-e8b6-4fe8-ab10-08cd21a69301" providerId="AD"/>
  <p188:author id="{CAFD83AF-2B1D-6D03-E93E-036260BD88A5}" name="James Thomas (UK)" initials="" userId="S::james.a.thomas@pwc.com::aa1fd254-9ef7-4c58-844b-f32457ff76fa" providerId="AD"/>
  <p188:author id="{2CA88BB5-3682-0334-2407-B4F90CA5F4E3}" name="Michelle Beardwood (UK)" initials="" userId="S::michelle.beardwood@pwc.com::0ef95fa8-1132-4a96-8b30-789ed8e32c70" providerId="AD"/>
  <p188:author id="{82496FDD-B2C3-7C14-8043-9E8BC7427782}" name="Mark Costa (UK)" initials="" userId="S::mark.costa@pwc.com::8822d4a9-7bee-4d72-a170-1b65ad0453dd" providerId="AD"/>
  <p188:author id="{6A46F1EA-00B6-79C8-95F0-F6B0D4D314FE}" name="Michael Gauer (UK)" initials="M(" userId="S::michael.j.gauer@pwc.com::8687ee1f-e6cb-4b6b-a27c-91b87c17acd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34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6A9D16-7020-849D-00E6-D4D69E91B3B3}" v="834" dt="2025-08-26T15:43:30.836"/>
    <p1510:client id="{9BA02DB4-D041-DC8C-3627-0E8FB9620C9E}" v="80" dt="2025-08-27T11:00:38.04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8/10/relationships/authors" Target="authors.xml"/><Relationship Id="rId4" Type="http://schemas.openxmlformats.org/officeDocument/2006/relationships/notesMaster" Target="notesMasters/notesMaster1.xml"/><Relationship Id="rId9"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007A99-BDEE-406E-9E9E-F44A657C05F9}" type="datetimeFigureOut">
              <a:t>1/18/2026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560BA9-5ADB-420B-8BAC-6C1CDFD15A8F}" type="slidenum">
              <a:t>‹#›</a:t>
            </a:fld>
            <a:endParaRPr lang="en-GB"/>
          </a:p>
        </p:txBody>
      </p:sp>
    </p:spTree>
    <p:extLst>
      <p:ext uri="{BB962C8B-B14F-4D97-AF65-F5344CB8AC3E}">
        <p14:creationId xmlns:p14="http://schemas.microsoft.com/office/powerpoint/2010/main" val="20136534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object 2">
            <a:extLst>
              <a:ext uri="{FF2B5EF4-FFF2-40B4-BE49-F238E27FC236}">
                <a16:creationId xmlns:a16="http://schemas.microsoft.com/office/drawing/2014/main" id="{8C4C564F-54DF-8C5F-8208-487AC945D740}"/>
              </a:ext>
            </a:extLst>
          </p:cNvPr>
          <p:cNvPicPr/>
          <p:nvPr userDrawn="1"/>
        </p:nvPicPr>
        <p:blipFill>
          <a:blip r:embed="rId2" cstate="print">
            <a:extLst>
              <a:ext uri="{28A0092B-C50C-407E-A947-70E740481C1C}">
                <a14:useLocalDpi xmlns:a14="http://schemas.microsoft.com/office/drawing/2010/main"/>
              </a:ext>
            </a:extLst>
          </a:blip>
          <a:srcRect/>
          <a:stretch/>
        </p:blipFill>
        <p:spPr>
          <a:xfrm>
            <a:off x="3049" y="1715"/>
            <a:ext cx="12188951" cy="6856285"/>
          </a:xfrm>
          <a:prstGeom prst="rect">
            <a:avLst/>
          </a:prstGeom>
        </p:spPr>
      </p:pic>
      <p:sp>
        <p:nvSpPr>
          <p:cNvPr id="2" name="Title 1">
            <a:extLst>
              <a:ext uri="{FF2B5EF4-FFF2-40B4-BE49-F238E27FC236}">
                <a16:creationId xmlns:a16="http://schemas.microsoft.com/office/drawing/2014/main" id="{5AEF2F32-23D2-85EF-3071-5C6939DCE4A4}"/>
              </a:ext>
            </a:extLst>
          </p:cNvPr>
          <p:cNvSpPr>
            <a:spLocks noGrp="1"/>
          </p:cNvSpPr>
          <p:nvPr>
            <p:ph type="ctrTitle"/>
          </p:nvPr>
        </p:nvSpPr>
        <p:spPr>
          <a:xfrm>
            <a:off x="401904" y="1963495"/>
            <a:ext cx="5664555" cy="1828800"/>
          </a:xfrm>
        </p:spPr>
        <p:txBody>
          <a:bodyPr anchor="t" anchorCtr="0"/>
          <a:lstStyle>
            <a:lvl1pPr algn="l">
              <a:lnSpc>
                <a:spcPct val="80000"/>
              </a:lnSpc>
              <a:spcBef>
                <a:spcPts val="1400"/>
              </a:spcBef>
              <a:defRPr sz="4800" b="0"/>
            </a:lvl1pPr>
          </a:lstStyle>
          <a:p>
            <a:r>
              <a:rPr lang="en-US"/>
              <a:t>Click to edit Master title style</a:t>
            </a:r>
          </a:p>
        </p:txBody>
      </p:sp>
      <p:sp>
        <p:nvSpPr>
          <p:cNvPr id="5" name="Subtitle 2">
            <a:extLst>
              <a:ext uri="{FF2B5EF4-FFF2-40B4-BE49-F238E27FC236}">
                <a16:creationId xmlns:a16="http://schemas.microsoft.com/office/drawing/2014/main" id="{98AB6ED3-C5F6-877C-DAED-BEF7F304594B}"/>
              </a:ext>
            </a:extLst>
          </p:cNvPr>
          <p:cNvSpPr>
            <a:spLocks noGrp="1"/>
          </p:cNvSpPr>
          <p:nvPr>
            <p:ph type="subTitle" idx="1" hasCustomPrompt="1"/>
          </p:nvPr>
        </p:nvSpPr>
        <p:spPr>
          <a:xfrm>
            <a:off x="401903" y="6054487"/>
            <a:ext cx="4684447" cy="453228"/>
          </a:xfrm>
        </p:spPr>
        <p:txBody>
          <a:bodyPr/>
          <a:lstStyle>
            <a:lvl1pPr marL="0" indent="0" algn="l">
              <a:lnSpc>
                <a:spcPct val="100000"/>
              </a:lnSpc>
              <a:spcBef>
                <a:spcPts val="100"/>
              </a:spcBef>
              <a:spcAft>
                <a:spcPts val="0"/>
              </a:spcAft>
              <a:buNone/>
              <a:defRPr sz="1400" b="0"/>
            </a:lvl1pPr>
            <a:lvl2pPr marL="0" indent="0" algn="l">
              <a:lnSpc>
                <a:spcPct val="100000"/>
              </a:lnSpc>
              <a:spcBef>
                <a:spcPts val="100"/>
              </a:spcBef>
              <a:buNone/>
              <a:defRPr sz="1400" b="1">
                <a:latin typeface="+mn-lt"/>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style</a:t>
            </a:r>
          </a:p>
        </p:txBody>
      </p:sp>
      <p:pic>
        <p:nvPicPr>
          <p:cNvPr id="14" name="Graphic 13">
            <a:extLst>
              <a:ext uri="{FF2B5EF4-FFF2-40B4-BE49-F238E27FC236}">
                <a16:creationId xmlns:a16="http://schemas.microsoft.com/office/drawing/2014/main" id="{FB11A3AB-4A69-E082-016E-71E34537136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03391" y="383381"/>
            <a:ext cx="1064007" cy="517902"/>
          </a:xfrm>
          <a:prstGeom prst="rect">
            <a:avLst/>
          </a:prstGeom>
        </p:spPr>
      </p:pic>
    </p:spTree>
    <p:extLst>
      <p:ext uri="{BB962C8B-B14F-4D97-AF65-F5344CB8AC3E}">
        <p14:creationId xmlns:p14="http://schemas.microsoft.com/office/powerpoint/2010/main" val="3992618841"/>
      </p:ext>
    </p:extLst>
  </p:cSld>
  <p:clrMapOvr>
    <a:masterClrMapping/>
  </p:clrMapOvr>
  <p:extLst>
    <p:ext uri="{DCECCB84-F9BA-43D5-87BE-67443E8EF086}">
      <p15:sldGuideLst xmlns:p15="http://schemas.microsoft.com/office/powerpoint/2012/main">
        <p15:guide id="9" orient="horz" pos="216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3">
    <p:spTree>
      <p:nvGrpSpPr>
        <p:cNvPr id="1" name=""/>
        <p:cNvGrpSpPr/>
        <p:nvPr/>
      </p:nvGrpSpPr>
      <p:grpSpPr>
        <a:xfrm>
          <a:off x="0" y="0"/>
          <a:ext cx="0" cy="0"/>
          <a:chOff x="0" y="0"/>
          <a:chExt cx="0" cy="0"/>
        </a:xfrm>
      </p:grpSpPr>
      <p:sp>
        <p:nvSpPr>
          <p:cNvPr id="4" name="Picture Placeholder 14">
            <a:extLst>
              <a:ext uri="{FF2B5EF4-FFF2-40B4-BE49-F238E27FC236}">
                <a16:creationId xmlns:a16="http://schemas.microsoft.com/office/drawing/2014/main" id="{50A2C7B7-9D29-E058-E1D5-11CACA152562}"/>
              </a:ext>
              <a:ext uri="{C183D7F6-B498-43B3-948B-1728B52AA6E4}">
                <adec:decorative xmlns:adec="http://schemas.microsoft.com/office/drawing/2017/decorative" val="1"/>
              </a:ext>
            </a:extLst>
          </p:cNvPr>
          <p:cNvSpPr>
            <a:spLocks noGrp="1"/>
          </p:cNvSpPr>
          <p:nvPr>
            <p:ph type="pic" sz="quarter" idx="10"/>
          </p:nvPr>
        </p:nvSpPr>
        <p:spPr>
          <a:xfrm>
            <a:off x="0" y="0"/>
            <a:ext cx="12188951" cy="6858001"/>
          </a:xfrm>
          <a:solidFill>
            <a:schemeClr val="bg1">
              <a:lumMod val="85000"/>
            </a:schemeClr>
          </a:solidFill>
        </p:spPr>
        <p:txBody>
          <a:bodyPr tIns="1554480"/>
          <a:lstStyle>
            <a:lvl1pPr algn="ctr">
              <a:defRPr/>
            </a:lvl1pPr>
          </a:lstStyle>
          <a:p>
            <a:r>
              <a:rPr lang="en-US"/>
              <a:t>Click icon to add picture</a:t>
            </a:r>
          </a:p>
        </p:txBody>
      </p:sp>
      <p:sp>
        <p:nvSpPr>
          <p:cNvPr id="2" name="Title 1">
            <a:extLst>
              <a:ext uri="{FF2B5EF4-FFF2-40B4-BE49-F238E27FC236}">
                <a16:creationId xmlns:a16="http://schemas.microsoft.com/office/drawing/2014/main" id="{B4539E65-4ABC-F7FC-FCE0-B29255497D5B}"/>
              </a:ext>
            </a:extLst>
          </p:cNvPr>
          <p:cNvSpPr>
            <a:spLocks noGrp="1"/>
          </p:cNvSpPr>
          <p:nvPr>
            <p:ph type="title"/>
          </p:nvPr>
        </p:nvSpPr>
        <p:spPr>
          <a:xfrm>
            <a:off x="402430" y="3372236"/>
            <a:ext cx="5641183" cy="1414180"/>
          </a:xfrm>
        </p:spPr>
        <p:txBody>
          <a:bodyPr anchor="b"/>
          <a:lstStyle>
            <a:lvl1pPr>
              <a:lnSpc>
                <a:spcPct val="80000"/>
              </a:lnSpc>
              <a:spcBef>
                <a:spcPts val="1400"/>
              </a:spcBef>
              <a:defRPr sz="4800" b="0"/>
            </a:lvl1pPr>
          </a:lstStyle>
          <a:p>
            <a:r>
              <a:rPr lang="en-US"/>
              <a:t>Click to edit Master title style</a:t>
            </a:r>
          </a:p>
        </p:txBody>
      </p:sp>
      <p:sp>
        <p:nvSpPr>
          <p:cNvPr id="3" name="Text Placeholder 2">
            <a:extLst>
              <a:ext uri="{FF2B5EF4-FFF2-40B4-BE49-F238E27FC236}">
                <a16:creationId xmlns:a16="http://schemas.microsoft.com/office/drawing/2014/main" id="{B2BDD4AC-270A-4483-7315-655B46AA98C3}"/>
              </a:ext>
            </a:extLst>
          </p:cNvPr>
          <p:cNvSpPr>
            <a:spLocks noGrp="1"/>
          </p:cNvSpPr>
          <p:nvPr>
            <p:ph type="body" idx="1" hasCustomPrompt="1"/>
          </p:nvPr>
        </p:nvSpPr>
        <p:spPr>
          <a:xfrm>
            <a:off x="8193823" y="576072"/>
            <a:ext cx="3462095" cy="4308872"/>
          </a:xfrm>
        </p:spPr>
        <p:txBody>
          <a:bodyPr wrap="square">
            <a:spAutoFit/>
          </a:bodyPr>
          <a:lstStyle>
            <a:lvl1pPr marL="0" indent="0" algn="r">
              <a:lnSpc>
                <a:spcPct val="80000"/>
              </a:lnSpc>
              <a:spcBef>
                <a:spcPts val="0"/>
              </a:spcBef>
              <a:spcAft>
                <a:spcPts val="0"/>
              </a:spcAft>
              <a:buNone/>
              <a:defRPr sz="35000" b="0" kern="100" spc="-50" baseline="0">
                <a:solidFill>
                  <a:schemeClr val="accent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a:t>
            </a:r>
          </a:p>
        </p:txBody>
      </p:sp>
      <p:sp>
        <p:nvSpPr>
          <p:cNvPr id="10" name="Text Placeholder 9">
            <a:extLst>
              <a:ext uri="{FF2B5EF4-FFF2-40B4-BE49-F238E27FC236}">
                <a16:creationId xmlns:a16="http://schemas.microsoft.com/office/drawing/2014/main" id="{8BF9F556-4510-F7DD-B333-C401D75BD796}"/>
              </a:ext>
            </a:extLst>
          </p:cNvPr>
          <p:cNvSpPr>
            <a:spLocks noGrp="1"/>
          </p:cNvSpPr>
          <p:nvPr>
            <p:ph type="body" sz="quarter" idx="11"/>
          </p:nvPr>
        </p:nvSpPr>
        <p:spPr>
          <a:xfrm>
            <a:off x="402432" y="5029715"/>
            <a:ext cx="5641182" cy="990083"/>
          </a:xfrm>
        </p:spPr>
        <p:txBody>
          <a:bodyPr/>
          <a:lstStyle>
            <a:lvl1pPr>
              <a:defRPr sz="1300" b="0">
                <a:latin typeface="+mj-lt"/>
              </a:defRPr>
            </a:lvl1pPr>
          </a:lstStyle>
          <a:p>
            <a:pPr lvl="0"/>
            <a:r>
              <a:rPr lang="en-US"/>
              <a:t>Click to edit Master text styles</a:t>
            </a:r>
          </a:p>
        </p:txBody>
      </p:sp>
      <p:sp>
        <p:nvSpPr>
          <p:cNvPr id="16" name="Text Placeholder 15">
            <a:extLst>
              <a:ext uri="{FF2B5EF4-FFF2-40B4-BE49-F238E27FC236}">
                <a16:creationId xmlns:a16="http://schemas.microsoft.com/office/drawing/2014/main" id="{AFBC73D5-BBD4-6DEA-ABD4-C7C99DE36B66}"/>
              </a:ext>
            </a:extLst>
          </p:cNvPr>
          <p:cNvSpPr>
            <a:spLocks noGrp="1"/>
          </p:cNvSpPr>
          <p:nvPr>
            <p:ph type="body" sz="quarter" idx="12" hasCustomPrompt="1"/>
          </p:nvPr>
        </p:nvSpPr>
        <p:spPr>
          <a:xfrm>
            <a:off x="394728" y="6501384"/>
            <a:ext cx="365760" cy="161583"/>
          </a:xfrm>
        </p:spPr>
        <p:txBody>
          <a:bodyPr>
            <a:noAutofit/>
          </a:bodyPr>
          <a:lstStyle>
            <a:lvl1pPr>
              <a:defRPr sz="1050"/>
            </a:lvl1pPr>
          </a:lstStyle>
          <a:p>
            <a:pPr lvl="0"/>
            <a:r>
              <a:rPr lang="en-US"/>
              <a:t>PwC</a:t>
            </a:r>
          </a:p>
        </p:txBody>
      </p:sp>
      <p:sp>
        <p:nvSpPr>
          <p:cNvPr id="7" name="Footer Placeholder 4">
            <a:extLst>
              <a:ext uri="{FF2B5EF4-FFF2-40B4-BE49-F238E27FC236}">
                <a16:creationId xmlns:a16="http://schemas.microsoft.com/office/drawing/2014/main" id="{F14AAF1B-63A7-87FB-CF3E-274298F4B36A}"/>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8" name="Slide Number Placeholder 13">
            <a:extLst>
              <a:ext uri="{FF2B5EF4-FFF2-40B4-BE49-F238E27FC236}">
                <a16:creationId xmlns:a16="http://schemas.microsoft.com/office/drawing/2014/main" id="{06EDDF0F-F4F8-2669-FD63-410B84DD24E8}"/>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518638679"/>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Photo 1">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239A05D4-BAD9-49A7-3229-41686BA7F455}"/>
              </a:ext>
            </a:extLst>
          </p:cNvPr>
          <p:cNvSpPr>
            <a:spLocks noGrp="1"/>
          </p:cNvSpPr>
          <p:nvPr>
            <p:ph type="pic" sz="quarter" idx="11"/>
          </p:nvPr>
        </p:nvSpPr>
        <p:spPr>
          <a:xfrm>
            <a:off x="-1" y="0"/>
            <a:ext cx="7531331" cy="6858000"/>
          </a:xfrm>
          <a:solidFill>
            <a:schemeClr val="bg2"/>
          </a:solidFill>
        </p:spPr>
        <p:txBody>
          <a:bodyPr tIns="1554480"/>
          <a:lstStyle>
            <a:lvl1pPr algn="ctr">
              <a:defRPr/>
            </a:lvl1pPr>
          </a:lstStyle>
          <a:p>
            <a:r>
              <a:rPr lang="en-US"/>
              <a:t>Click icon to add picture</a:t>
            </a:r>
          </a:p>
        </p:txBody>
      </p:sp>
      <p:sp>
        <p:nvSpPr>
          <p:cNvPr id="4" name="Title 1">
            <a:extLst>
              <a:ext uri="{FF2B5EF4-FFF2-40B4-BE49-F238E27FC236}">
                <a16:creationId xmlns:a16="http://schemas.microsoft.com/office/drawing/2014/main" id="{9E03C5ED-E0DF-61C8-7A95-440C9FF7F1FA}"/>
              </a:ext>
            </a:extLst>
          </p:cNvPr>
          <p:cNvSpPr>
            <a:spLocks noGrp="1"/>
          </p:cNvSpPr>
          <p:nvPr>
            <p:ph type="title"/>
          </p:nvPr>
        </p:nvSpPr>
        <p:spPr>
          <a:xfrm>
            <a:off x="8077199" y="919162"/>
            <a:ext cx="3712881" cy="1938337"/>
          </a:xfrm>
        </p:spPr>
        <p:txBody>
          <a:bodyPr/>
          <a:lstStyle>
            <a:lvl1pPr>
              <a:defRPr sz="4000"/>
            </a:lvl1pPr>
          </a:lstStyle>
          <a:p>
            <a:r>
              <a:rPr lang="en-US"/>
              <a:t>Click to edit Master title style</a:t>
            </a:r>
          </a:p>
        </p:txBody>
      </p:sp>
      <p:sp>
        <p:nvSpPr>
          <p:cNvPr id="5" name="Content Placeholder 2">
            <a:extLst>
              <a:ext uri="{FF2B5EF4-FFF2-40B4-BE49-F238E27FC236}">
                <a16:creationId xmlns:a16="http://schemas.microsoft.com/office/drawing/2014/main" id="{7518CD4E-B949-EF88-4945-7E36C0015725}"/>
              </a:ext>
            </a:extLst>
          </p:cNvPr>
          <p:cNvSpPr>
            <a:spLocks noGrp="1"/>
          </p:cNvSpPr>
          <p:nvPr>
            <p:ph idx="1"/>
          </p:nvPr>
        </p:nvSpPr>
        <p:spPr>
          <a:xfrm>
            <a:off x="8077199" y="2971800"/>
            <a:ext cx="3724275" cy="2967038"/>
          </a:xfrm>
        </p:spPr>
        <p:txBody>
          <a:bodyPr/>
          <a:lstStyle>
            <a:lvl1pPr>
              <a:lnSpc>
                <a:spcPct val="125000"/>
              </a:lnSpc>
              <a:defRPr sz="1600" b="0">
                <a:latin typeface="+mj-lt"/>
              </a:defRPr>
            </a:lvl1pPr>
            <a:lvl2pPr marL="166688" indent="0">
              <a:defRPr/>
            </a:lvl2pPr>
            <a:lvl3pPr marL="346075" indent="0">
              <a:buNone/>
              <a:defRPr/>
            </a:lvl3pPr>
            <a:lvl4pPr marL="512763" indent="0">
              <a:buNone/>
              <a:defRPr/>
            </a:lvl4pPr>
            <a:lvl5pPr marL="69215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Box 8">
            <a:extLst>
              <a:ext uri="{FF2B5EF4-FFF2-40B4-BE49-F238E27FC236}">
                <a16:creationId xmlns:a16="http://schemas.microsoft.com/office/drawing/2014/main" id="{66FD55F7-3664-B826-100E-876C20C01969}"/>
              </a:ext>
            </a:extLst>
          </p:cNvPr>
          <p:cNvSpPr txBox="1"/>
          <p:nvPr userDrawn="1"/>
        </p:nvSpPr>
        <p:spPr>
          <a:xfrm>
            <a:off x="7630559" y="6501384"/>
            <a:ext cx="431483" cy="161583"/>
          </a:xfrm>
          <a:prstGeom prst="rect">
            <a:avLst/>
          </a:prstGeom>
          <a:noFill/>
        </p:spPr>
        <p:txBody>
          <a:bodyPr wrap="square" lIns="0" tIns="0" rIns="0" bIns="0" rtlCol="0">
            <a:spAutoFit/>
          </a:bodyPr>
          <a:lstStyle/>
          <a:p>
            <a:pPr algn="l"/>
            <a:r>
              <a:rPr lang="en-US" sz="1050" b="1">
                <a:solidFill>
                  <a:schemeClr val="tx1"/>
                </a:solidFill>
              </a:rPr>
              <a:t>PwC</a:t>
            </a:r>
          </a:p>
        </p:txBody>
      </p:sp>
      <p:sp>
        <p:nvSpPr>
          <p:cNvPr id="6" name="Footer Placeholder 4">
            <a:extLst>
              <a:ext uri="{FF2B5EF4-FFF2-40B4-BE49-F238E27FC236}">
                <a16:creationId xmlns:a16="http://schemas.microsoft.com/office/drawing/2014/main" id="{14885F81-E071-1548-5442-718A5D278509}"/>
              </a:ext>
            </a:extLst>
          </p:cNvPr>
          <p:cNvSpPr>
            <a:spLocks noGrp="1"/>
          </p:cNvSpPr>
          <p:nvPr>
            <p:ph type="ftr" sz="quarter" idx="3"/>
          </p:nvPr>
        </p:nvSpPr>
        <p:spPr>
          <a:xfrm>
            <a:off x="8077199" y="6501384"/>
            <a:ext cx="3200400"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2" name="Slide Number Placeholder 13">
            <a:extLst>
              <a:ext uri="{FF2B5EF4-FFF2-40B4-BE49-F238E27FC236}">
                <a16:creationId xmlns:a16="http://schemas.microsoft.com/office/drawing/2014/main" id="{3BE7552A-3D06-4BDA-8BCC-BB2CCD97B459}"/>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1676282509"/>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Photo 2">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239A05D4-BAD9-49A7-3229-41686BA7F455}"/>
              </a:ext>
            </a:extLst>
          </p:cNvPr>
          <p:cNvSpPr>
            <a:spLocks noGrp="1"/>
          </p:cNvSpPr>
          <p:nvPr>
            <p:ph type="pic" sz="quarter" idx="11"/>
          </p:nvPr>
        </p:nvSpPr>
        <p:spPr>
          <a:xfrm>
            <a:off x="-1" y="0"/>
            <a:ext cx="6620719" cy="6858000"/>
          </a:xfrm>
          <a:solidFill>
            <a:schemeClr val="bg2"/>
          </a:solidFill>
        </p:spPr>
        <p:txBody>
          <a:bodyPr tIns="1554480"/>
          <a:lstStyle>
            <a:lvl1pPr algn="ctr">
              <a:defRPr/>
            </a:lvl1pPr>
          </a:lstStyle>
          <a:p>
            <a:r>
              <a:rPr lang="en-US"/>
              <a:t>Click icon to add picture</a:t>
            </a:r>
          </a:p>
        </p:txBody>
      </p:sp>
      <p:sp>
        <p:nvSpPr>
          <p:cNvPr id="4" name="Title 1">
            <a:extLst>
              <a:ext uri="{FF2B5EF4-FFF2-40B4-BE49-F238E27FC236}">
                <a16:creationId xmlns:a16="http://schemas.microsoft.com/office/drawing/2014/main" id="{9E03C5ED-E0DF-61C8-7A95-440C9FF7F1FA}"/>
              </a:ext>
            </a:extLst>
          </p:cNvPr>
          <p:cNvSpPr>
            <a:spLocks noGrp="1"/>
          </p:cNvSpPr>
          <p:nvPr>
            <p:ph type="title"/>
          </p:nvPr>
        </p:nvSpPr>
        <p:spPr>
          <a:xfrm>
            <a:off x="7118351" y="919162"/>
            <a:ext cx="4671730" cy="1938337"/>
          </a:xfrm>
        </p:spPr>
        <p:txBody>
          <a:bodyPr/>
          <a:lstStyle>
            <a:lvl1pPr>
              <a:defRPr sz="4000"/>
            </a:lvl1pPr>
          </a:lstStyle>
          <a:p>
            <a:r>
              <a:rPr lang="en-US"/>
              <a:t>Click to edit Master title style</a:t>
            </a:r>
          </a:p>
        </p:txBody>
      </p:sp>
      <p:sp>
        <p:nvSpPr>
          <p:cNvPr id="3" name="Content Placeholder 2">
            <a:extLst>
              <a:ext uri="{FF2B5EF4-FFF2-40B4-BE49-F238E27FC236}">
                <a16:creationId xmlns:a16="http://schemas.microsoft.com/office/drawing/2014/main" id="{9D3BCDA1-5DA8-C359-F2B1-BC10C803662B}"/>
              </a:ext>
            </a:extLst>
          </p:cNvPr>
          <p:cNvSpPr>
            <a:spLocks noGrp="1"/>
          </p:cNvSpPr>
          <p:nvPr>
            <p:ph idx="1"/>
          </p:nvPr>
        </p:nvSpPr>
        <p:spPr>
          <a:xfrm>
            <a:off x="7118351" y="2971800"/>
            <a:ext cx="4671729" cy="2967038"/>
          </a:xfrm>
        </p:spPr>
        <p:txBody>
          <a:bodyPr/>
          <a:lstStyle>
            <a:lvl1pPr marL="166688" indent="-166688">
              <a:lnSpc>
                <a:spcPct val="125000"/>
              </a:lnSpc>
              <a:buFont typeface="Arial" panose="020B0604020202020204" pitchFamily="34" charset="0"/>
              <a:buChar char="•"/>
              <a:defRPr sz="1600" b="0">
                <a:latin typeface="+mj-lt"/>
              </a:defRPr>
            </a:lvl1pPr>
            <a:lvl2pPr marL="346075" indent="-179388">
              <a:buFont typeface="Georgia" panose="02040502050405020303" pitchFamily="18" charset="0"/>
              <a:buChar char="–"/>
              <a:defRPr/>
            </a:lvl2pPr>
            <a:lvl3pPr marL="512763" indent="-166688">
              <a:defRPr/>
            </a:lvl3pPr>
            <a:lvl4pPr marL="692150" indent="-179388">
              <a:defRPr/>
            </a:lvl4pPr>
            <a:lvl5pPr marL="858838" indent="-166688">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Box 8">
            <a:extLst>
              <a:ext uri="{FF2B5EF4-FFF2-40B4-BE49-F238E27FC236}">
                <a16:creationId xmlns:a16="http://schemas.microsoft.com/office/drawing/2014/main" id="{66FD55F7-3664-B826-100E-876C20C01969}"/>
              </a:ext>
            </a:extLst>
          </p:cNvPr>
          <p:cNvSpPr txBox="1"/>
          <p:nvPr userDrawn="1"/>
        </p:nvSpPr>
        <p:spPr>
          <a:xfrm>
            <a:off x="7118351" y="6501384"/>
            <a:ext cx="431483" cy="161583"/>
          </a:xfrm>
          <a:prstGeom prst="rect">
            <a:avLst/>
          </a:prstGeom>
          <a:noFill/>
        </p:spPr>
        <p:txBody>
          <a:bodyPr wrap="square" lIns="0" tIns="0" rIns="0" bIns="0" rtlCol="0">
            <a:spAutoFit/>
          </a:bodyPr>
          <a:lstStyle/>
          <a:p>
            <a:pPr algn="l"/>
            <a:r>
              <a:rPr lang="en-US" sz="1050" b="1">
                <a:solidFill>
                  <a:schemeClr val="tx1"/>
                </a:solidFill>
              </a:rPr>
              <a:t>PwC</a:t>
            </a:r>
          </a:p>
        </p:txBody>
      </p:sp>
      <p:sp>
        <p:nvSpPr>
          <p:cNvPr id="6" name="Footer Placeholder 4">
            <a:extLst>
              <a:ext uri="{FF2B5EF4-FFF2-40B4-BE49-F238E27FC236}">
                <a16:creationId xmlns:a16="http://schemas.microsoft.com/office/drawing/2014/main" id="{14885F81-E071-1548-5442-718A5D278509}"/>
              </a:ext>
            </a:extLst>
          </p:cNvPr>
          <p:cNvSpPr>
            <a:spLocks noGrp="1"/>
          </p:cNvSpPr>
          <p:nvPr>
            <p:ph type="ftr" sz="quarter" idx="3"/>
          </p:nvPr>
        </p:nvSpPr>
        <p:spPr>
          <a:xfrm>
            <a:off x="7569600" y="6501384"/>
            <a:ext cx="3657600"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2" name="Slide Number Placeholder 13">
            <a:extLst>
              <a:ext uri="{FF2B5EF4-FFF2-40B4-BE49-F238E27FC236}">
                <a16:creationId xmlns:a16="http://schemas.microsoft.com/office/drawing/2014/main" id="{3BE7552A-3D06-4BDA-8BCC-BB2CCD97B459}"/>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4289657956"/>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Photo 3">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239A05D4-BAD9-49A7-3229-41686BA7F455}"/>
              </a:ext>
              <a:ext uri="{C183D7F6-B498-43B3-948B-1728B52AA6E4}">
                <adec:decorative xmlns:adec="http://schemas.microsoft.com/office/drawing/2017/decorative" val="1"/>
              </a:ext>
            </a:extLst>
          </p:cNvPr>
          <p:cNvSpPr>
            <a:spLocks noGrp="1"/>
          </p:cNvSpPr>
          <p:nvPr>
            <p:ph type="pic" sz="quarter" idx="11"/>
          </p:nvPr>
        </p:nvSpPr>
        <p:spPr>
          <a:xfrm>
            <a:off x="-2" y="0"/>
            <a:ext cx="5648448" cy="6858000"/>
          </a:xfrm>
          <a:solidFill>
            <a:schemeClr val="bg2"/>
          </a:solidFill>
        </p:spPr>
        <p:txBody>
          <a:bodyPr tIns="1554480"/>
          <a:lstStyle>
            <a:lvl1pPr algn="ctr">
              <a:defRPr/>
            </a:lvl1pPr>
          </a:lstStyle>
          <a:p>
            <a:r>
              <a:rPr lang="en-US"/>
              <a:t>Click icon to add picture</a:t>
            </a:r>
          </a:p>
        </p:txBody>
      </p:sp>
      <p:sp>
        <p:nvSpPr>
          <p:cNvPr id="4" name="Title 1">
            <a:extLst>
              <a:ext uri="{FF2B5EF4-FFF2-40B4-BE49-F238E27FC236}">
                <a16:creationId xmlns:a16="http://schemas.microsoft.com/office/drawing/2014/main" id="{9E03C5ED-E0DF-61C8-7A95-440C9FF7F1FA}"/>
              </a:ext>
            </a:extLst>
          </p:cNvPr>
          <p:cNvSpPr>
            <a:spLocks noGrp="1"/>
          </p:cNvSpPr>
          <p:nvPr>
            <p:ph type="title"/>
          </p:nvPr>
        </p:nvSpPr>
        <p:spPr>
          <a:xfrm>
            <a:off x="6169488" y="400051"/>
            <a:ext cx="5632168" cy="917574"/>
          </a:xfrm>
        </p:spPr>
        <p:txBody>
          <a:bodyPr/>
          <a:lstStyle>
            <a:lvl1pPr>
              <a:defRPr sz="4000"/>
            </a:lvl1pPr>
          </a:lstStyle>
          <a:p>
            <a:r>
              <a:rPr lang="en-US"/>
              <a:t>Click to edit Master title style</a:t>
            </a:r>
          </a:p>
        </p:txBody>
      </p:sp>
      <p:sp>
        <p:nvSpPr>
          <p:cNvPr id="3" name="Content Placeholder 2">
            <a:extLst>
              <a:ext uri="{FF2B5EF4-FFF2-40B4-BE49-F238E27FC236}">
                <a16:creationId xmlns:a16="http://schemas.microsoft.com/office/drawing/2014/main" id="{9D3BCDA1-5DA8-C359-F2B1-BC10C803662B}"/>
              </a:ext>
            </a:extLst>
          </p:cNvPr>
          <p:cNvSpPr>
            <a:spLocks noGrp="1"/>
          </p:cNvSpPr>
          <p:nvPr>
            <p:ph idx="1"/>
          </p:nvPr>
        </p:nvSpPr>
        <p:spPr>
          <a:xfrm>
            <a:off x="6169488" y="1946275"/>
            <a:ext cx="5632167" cy="3992563"/>
          </a:xfrm>
        </p:spPr>
        <p:txBody>
          <a:bodyPr/>
          <a:lstStyle>
            <a:lvl1pPr marL="166688" indent="-166688">
              <a:lnSpc>
                <a:spcPct val="125000"/>
              </a:lnSpc>
              <a:buFont typeface="Arial" panose="020B0604020202020204" pitchFamily="34" charset="0"/>
              <a:buChar char="•"/>
              <a:defRPr sz="1600" b="0">
                <a:latin typeface="+mj-lt"/>
              </a:defRPr>
            </a:lvl1pPr>
            <a:lvl2pPr marL="346075" indent="-179388">
              <a:buFont typeface="Georgia" panose="02040502050405020303" pitchFamily="18" charset="0"/>
              <a:buChar char="–"/>
              <a:defRPr/>
            </a:lvl2pPr>
            <a:lvl3pPr marL="512763" indent="-166688">
              <a:defRPr/>
            </a:lvl3pPr>
            <a:lvl4pPr marL="692150" indent="-179388">
              <a:defRPr/>
            </a:lvl4pPr>
            <a:lvl5pPr marL="858838" indent="-166688">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Box 8">
            <a:extLst>
              <a:ext uri="{FF2B5EF4-FFF2-40B4-BE49-F238E27FC236}">
                <a16:creationId xmlns:a16="http://schemas.microsoft.com/office/drawing/2014/main" id="{66FD55F7-3664-B826-100E-876C20C01969}"/>
              </a:ext>
            </a:extLst>
          </p:cNvPr>
          <p:cNvSpPr txBox="1"/>
          <p:nvPr userDrawn="1"/>
        </p:nvSpPr>
        <p:spPr>
          <a:xfrm>
            <a:off x="6157913" y="6501384"/>
            <a:ext cx="431483" cy="161583"/>
          </a:xfrm>
          <a:prstGeom prst="rect">
            <a:avLst/>
          </a:prstGeom>
          <a:noFill/>
        </p:spPr>
        <p:txBody>
          <a:bodyPr wrap="square" lIns="0" tIns="0" rIns="0" bIns="0" rtlCol="0">
            <a:spAutoFit/>
          </a:bodyPr>
          <a:lstStyle/>
          <a:p>
            <a:pPr algn="l"/>
            <a:r>
              <a:rPr lang="en-US" sz="1050" b="1">
                <a:solidFill>
                  <a:schemeClr val="tx1"/>
                </a:solidFill>
              </a:rPr>
              <a:t>PwC</a:t>
            </a:r>
          </a:p>
        </p:txBody>
      </p:sp>
      <p:sp>
        <p:nvSpPr>
          <p:cNvPr id="6" name="Footer Placeholder 4">
            <a:extLst>
              <a:ext uri="{FF2B5EF4-FFF2-40B4-BE49-F238E27FC236}">
                <a16:creationId xmlns:a16="http://schemas.microsoft.com/office/drawing/2014/main" id="{14885F81-E071-1548-5442-718A5D278509}"/>
              </a:ext>
            </a:extLst>
          </p:cNvPr>
          <p:cNvSpPr>
            <a:spLocks noGrp="1"/>
          </p:cNvSpPr>
          <p:nvPr>
            <p:ph type="ftr" sz="quarter" idx="3"/>
          </p:nvPr>
        </p:nvSpPr>
        <p:spPr>
          <a:xfrm>
            <a:off x="6640116" y="6501384"/>
            <a:ext cx="4663440"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2" name="Slide Number Placeholder 13">
            <a:extLst>
              <a:ext uri="{FF2B5EF4-FFF2-40B4-BE49-F238E27FC236}">
                <a16:creationId xmlns:a16="http://schemas.microsoft.com/office/drawing/2014/main" id="{3BE7552A-3D06-4BDA-8BCC-BB2CCD97B459}"/>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2090267047"/>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Photo 4">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239A05D4-BAD9-49A7-3229-41686BA7F455}"/>
              </a:ext>
              <a:ext uri="{C183D7F6-B498-43B3-948B-1728B52AA6E4}">
                <adec:decorative xmlns:adec="http://schemas.microsoft.com/office/drawing/2017/decorative" val="1"/>
              </a:ext>
            </a:extLst>
          </p:cNvPr>
          <p:cNvSpPr>
            <a:spLocks noGrp="1"/>
          </p:cNvSpPr>
          <p:nvPr>
            <p:ph type="pic" sz="quarter" idx="11"/>
          </p:nvPr>
        </p:nvSpPr>
        <p:spPr>
          <a:xfrm>
            <a:off x="-2" y="0"/>
            <a:ext cx="4676174" cy="6858000"/>
          </a:xfrm>
          <a:solidFill>
            <a:schemeClr val="bg2"/>
          </a:solidFill>
        </p:spPr>
        <p:txBody>
          <a:bodyPr tIns="1554480"/>
          <a:lstStyle>
            <a:lvl1pPr algn="ctr">
              <a:defRPr/>
            </a:lvl1pPr>
          </a:lstStyle>
          <a:p>
            <a:r>
              <a:rPr lang="en-US"/>
              <a:t>Click icon to add picture</a:t>
            </a:r>
          </a:p>
        </p:txBody>
      </p:sp>
      <p:sp>
        <p:nvSpPr>
          <p:cNvPr id="4" name="Title 1">
            <a:extLst>
              <a:ext uri="{FF2B5EF4-FFF2-40B4-BE49-F238E27FC236}">
                <a16:creationId xmlns:a16="http://schemas.microsoft.com/office/drawing/2014/main" id="{9E03C5ED-E0DF-61C8-7A95-440C9FF7F1FA}"/>
              </a:ext>
            </a:extLst>
          </p:cNvPr>
          <p:cNvSpPr>
            <a:spLocks noGrp="1"/>
          </p:cNvSpPr>
          <p:nvPr>
            <p:ph type="title"/>
          </p:nvPr>
        </p:nvSpPr>
        <p:spPr>
          <a:xfrm>
            <a:off x="5199063" y="400051"/>
            <a:ext cx="6602593" cy="917574"/>
          </a:xfrm>
        </p:spPr>
        <p:txBody>
          <a:bodyPr/>
          <a:lstStyle>
            <a:lvl1pPr>
              <a:defRPr sz="4000"/>
            </a:lvl1pPr>
          </a:lstStyle>
          <a:p>
            <a:r>
              <a:rPr lang="en-US"/>
              <a:t>Click to edit Master title style</a:t>
            </a:r>
          </a:p>
        </p:txBody>
      </p:sp>
      <p:sp>
        <p:nvSpPr>
          <p:cNvPr id="3" name="Content Placeholder 2">
            <a:extLst>
              <a:ext uri="{FF2B5EF4-FFF2-40B4-BE49-F238E27FC236}">
                <a16:creationId xmlns:a16="http://schemas.microsoft.com/office/drawing/2014/main" id="{9D3BCDA1-5DA8-C359-F2B1-BC10C803662B}"/>
              </a:ext>
            </a:extLst>
          </p:cNvPr>
          <p:cNvSpPr>
            <a:spLocks noGrp="1"/>
          </p:cNvSpPr>
          <p:nvPr>
            <p:ph idx="1"/>
          </p:nvPr>
        </p:nvSpPr>
        <p:spPr>
          <a:xfrm>
            <a:off x="5199064" y="1946275"/>
            <a:ext cx="6602592" cy="3992563"/>
          </a:xfrm>
        </p:spPr>
        <p:txBody>
          <a:bodyPr/>
          <a:lstStyle>
            <a:lvl1pPr marL="166688" indent="-166688">
              <a:lnSpc>
                <a:spcPct val="125000"/>
              </a:lnSpc>
              <a:buFont typeface="Arial" panose="020B0604020202020204" pitchFamily="34" charset="0"/>
              <a:buChar char="•"/>
              <a:defRPr sz="1600" b="0">
                <a:latin typeface="+mj-lt"/>
              </a:defRPr>
            </a:lvl1pPr>
            <a:lvl2pPr marL="346075" indent="-179388">
              <a:buFont typeface="Georgia" panose="02040502050405020303" pitchFamily="18" charset="0"/>
              <a:buChar char="–"/>
              <a:defRPr/>
            </a:lvl2pPr>
            <a:lvl3pPr marL="512763" indent="-166688">
              <a:defRPr/>
            </a:lvl3pPr>
            <a:lvl4pPr marL="692150" indent="-179388">
              <a:defRPr/>
            </a:lvl4pPr>
            <a:lvl5pPr marL="858838" indent="-166688">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Box 8">
            <a:extLst>
              <a:ext uri="{FF2B5EF4-FFF2-40B4-BE49-F238E27FC236}">
                <a16:creationId xmlns:a16="http://schemas.microsoft.com/office/drawing/2014/main" id="{66FD55F7-3664-B826-100E-876C20C01969}"/>
              </a:ext>
            </a:extLst>
          </p:cNvPr>
          <p:cNvSpPr txBox="1"/>
          <p:nvPr userDrawn="1"/>
        </p:nvSpPr>
        <p:spPr>
          <a:xfrm>
            <a:off x="6157913" y="6497441"/>
            <a:ext cx="431483" cy="161583"/>
          </a:xfrm>
          <a:prstGeom prst="rect">
            <a:avLst/>
          </a:prstGeom>
          <a:noFill/>
        </p:spPr>
        <p:txBody>
          <a:bodyPr wrap="square" lIns="0" tIns="0" rIns="0" bIns="0" rtlCol="0">
            <a:spAutoFit/>
          </a:bodyPr>
          <a:lstStyle/>
          <a:p>
            <a:pPr algn="l"/>
            <a:r>
              <a:rPr lang="en-US" sz="1050" b="1">
                <a:solidFill>
                  <a:schemeClr val="tx1"/>
                </a:solidFill>
              </a:rPr>
              <a:t>PwC</a:t>
            </a:r>
          </a:p>
        </p:txBody>
      </p:sp>
      <p:sp>
        <p:nvSpPr>
          <p:cNvPr id="6" name="Footer Placeholder 4">
            <a:extLst>
              <a:ext uri="{FF2B5EF4-FFF2-40B4-BE49-F238E27FC236}">
                <a16:creationId xmlns:a16="http://schemas.microsoft.com/office/drawing/2014/main" id="{14885F81-E071-1548-5442-718A5D278509}"/>
              </a:ext>
            </a:extLst>
          </p:cNvPr>
          <p:cNvSpPr>
            <a:spLocks noGrp="1"/>
          </p:cNvSpPr>
          <p:nvPr>
            <p:ph type="ftr" sz="quarter" idx="3"/>
          </p:nvPr>
        </p:nvSpPr>
        <p:spPr>
          <a:xfrm>
            <a:off x="6640116" y="6497441"/>
            <a:ext cx="4663440"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2" name="Slide Number Placeholder 13">
            <a:extLst>
              <a:ext uri="{FF2B5EF4-FFF2-40B4-BE49-F238E27FC236}">
                <a16:creationId xmlns:a16="http://schemas.microsoft.com/office/drawing/2014/main" id="{3BE7552A-3D06-4BDA-8BCC-BB2CCD97B459}"/>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3742257872"/>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Photo 5">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E03C5ED-E0DF-61C8-7A95-440C9FF7F1FA}"/>
              </a:ext>
            </a:extLst>
          </p:cNvPr>
          <p:cNvSpPr>
            <a:spLocks noGrp="1"/>
          </p:cNvSpPr>
          <p:nvPr>
            <p:ph type="title"/>
          </p:nvPr>
        </p:nvSpPr>
        <p:spPr>
          <a:xfrm>
            <a:off x="401920" y="400051"/>
            <a:ext cx="4274253" cy="1428750"/>
          </a:xfrm>
        </p:spPr>
        <p:txBody>
          <a:bodyPr/>
          <a:lstStyle>
            <a:lvl1pPr>
              <a:defRPr sz="4000"/>
            </a:lvl1pPr>
          </a:lstStyle>
          <a:p>
            <a:r>
              <a:rPr lang="en-US"/>
              <a:t>Click to edit Master title style</a:t>
            </a:r>
          </a:p>
        </p:txBody>
      </p:sp>
      <p:sp>
        <p:nvSpPr>
          <p:cNvPr id="8" name="Picture Placeholder 14">
            <a:extLst>
              <a:ext uri="{FF2B5EF4-FFF2-40B4-BE49-F238E27FC236}">
                <a16:creationId xmlns:a16="http://schemas.microsoft.com/office/drawing/2014/main" id="{239A05D4-BAD9-49A7-3229-41686BA7F455}"/>
              </a:ext>
              <a:ext uri="{C183D7F6-B498-43B3-948B-1728B52AA6E4}">
                <adec:decorative xmlns:adec="http://schemas.microsoft.com/office/drawing/2017/decorative" val="1"/>
              </a:ext>
            </a:extLst>
          </p:cNvPr>
          <p:cNvSpPr>
            <a:spLocks noGrp="1"/>
          </p:cNvSpPr>
          <p:nvPr>
            <p:ph type="pic" sz="quarter" idx="11"/>
          </p:nvPr>
        </p:nvSpPr>
        <p:spPr>
          <a:xfrm>
            <a:off x="401920" y="1956003"/>
            <a:ext cx="4274253" cy="3982835"/>
          </a:xfrm>
          <a:solidFill>
            <a:schemeClr val="bg2"/>
          </a:solidFill>
        </p:spPr>
        <p:txBody>
          <a:bodyPr tIns="1554480"/>
          <a:lstStyle>
            <a:lvl1pPr algn="ctr">
              <a:defRPr/>
            </a:lvl1pPr>
          </a:lstStyle>
          <a:p>
            <a:r>
              <a:rPr lang="en-US"/>
              <a:t>Click icon to add picture</a:t>
            </a:r>
          </a:p>
        </p:txBody>
      </p:sp>
      <p:sp>
        <p:nvSpPr>
          <p:cNvPr id="3" name="Content Placeholder 2">
            <a:extLst>
              <a:ext uri="{FF2B5EF4-FFF2-40B4-BE49-F238E27FC236}">
                <a16:creationId xmlns:a16="http://schemas.microsoft.com/office/drawing/2014/main" id="{9D3BCDA1-5DA8-C359-F2B1-BC10C803662B}"/>
              </a:ext>
            </a:extLst>
          </p:cNvPr>
          <p:cNvSpPr>
            <a:spLocks noGrp="1"/>
          </p:cNvSpPr>
          <p:nvPr>
            <p:ph idx="1"/>
          </p:nvPr>
        </p:nvSpPr>
        <p:spPr>
          <a:xfrm>
            <a:off x="5199063" y="400051"/>
            <a:ext cx="6591017" cy="5538787"/>
          </a:xfrm>
        </p:spPr>
        <p:txBody>
          <a:bodyPr/>
          <a:lstStyle>
            <a:lvl1pPr marL="166688" indent="-166688">
              <a:lnSpc>
                <a:spcPct val="125000"/>
              </a:lnSpc>
              <a:buFont typeface="Arial" panose="020B0604020202020204" pitchFamily="34" charset="0"/>
              <a:buChar char="•"/>
              <a:defRPr sz="1600" b="0">
                <a:latin typeface="+mj-lt"/>
              </a:defRPr>
            </a:lvl1pPr>
            <a:lvl2pPr marL="346075" indent="-179388">
              <a:buFont typeface="Georgia" panose="02040502050405020303" pitchFamily="18" charset="0"/>
              <a:buChar char="–"/>
              <a:defRPr/>
            </a:lvl2pPr>
            <a:lvl3pPr marL="512763" indent="-166688">
              <a:defRPr/>
            </a:lvl3pPr>
            <a:lvl4pPr marL="692150" indent="-179388">
              <a:defRPr/>
            </a:lvl4pPr>
            <a:lvl5pPr marL="858838" indent="-166688">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4">
            <a:extLst>
              <a:ext uri="{FF2B5EF4-FFF2-40B4-BE49-F238E27FC236}">
                <a16:creationId xmlns:a16="http://schemas.microsoft.com/office/drawing/2014/main" id="{E38019E0-279D-A4EC-36F3-E0B1A717FCF6}"/>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7" name="Slide Number Placeholder 13">
            <a:extLst>
              <a:ext uri="{FF2B5EF4-FFF2-40B4-BE49-F238E27FC236}">
                <a16:creationId xmlns:a16="http://schemas.microsoft.com/office/drawing/2014/main" id="{B8872EE6-00EE-7E3B-FF0A-4031AD0A1F41}"/>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3077211192"/>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36A14-ADD8-5266-1DE1-0BDFE2DFE348}"/>
              </a:ext>
            </a:extLst>
          </p:cNvPr>
          <p:cNvSpPr>
            <a:spLocks noGrp="1"/>
          </p:cNvSpPr>
          <p:nvPr>
            <p:ph type="title"/>
          </p:nvPr>
        </p:nvSpPr>
        <p:spPr>
          <a:xfrm>
            <a:off x="403052" y="2699173"/>
            <a:ext cx="4182718" cy="2492990"/>
          </a:xfrm>
        </p:spPr>
        <p:txBody>
          <a:bodyPr wrap="square" anchor="b" anchorCtr="0">
            <a:spAutoFit/>
          </a:bodyPr>
          <a:lstStyle>
            <a:lvl1pPr>
              <a:defRPr sz="6000" b="0">
                <a:solidFill>
                  <a:schemeClr val="tx1"/>
                </a:solidFill>
              </a:defRPr>
            </a:lvl1pPr>
          </a:lstStyle>
          <a:p>
            <a:r>
              <a:rPr lang="en-US"/>
              <a:t>Click to edit Master title style</a:t>
            </a:r>
          </a:p>
        </p:txBody>
      </p:sp>
      <p:sp>
        <p:nvSpPr>
          <p:cNvPr id="7" name="Table Placeholder 6">
            <a:extLst>
              <a:ext uri="{FF2B5EF4-FFF2-40B4-BE49-F238E27FC236}">
                <a16:creationId xmlns:a16="http://schemas.microsoft.com/office/drawing/2014/main" id="{D73A66C0-F670-A68E-E8AB-864BA888682B}"/>
              </a:ext>
            </a:extLst>
          </p:cNvPr>
          <p:cNvSpPr>
            <a:spLocks noGrp="1"/>
          </p:cNvSpPr>
          <p:nvPr>
            <p:ph type="tbl" sz="quarter" idx="10"/>
          </p:nvPr>
        </p:nvSpPr>
        <p:spPr>
          <a:xfrm>
            <a:off x="5209696" y="794063"/>
            <a:ext cx="6589884" cy="3328416"/>
          </a:xfrm>
        </p:spPr>
        <p:txBody>
          <a:bodyPr tIns="457200"/>
          <a:lstStyle>
            <a:lvl1pPr algn="ctr">
              <a:defRPr sz="1800"/>
            </a:lvl1pPr>
          </a:lstStyle>
          <a:p>
            <a:r>
              <a:rPr lang="en-US"/>
              <a:t>Click icon to add table</a:t>
            </a:r>
          </a:p>
        </p:txBody>
      </p:sp>
      <p:sp>
        <p:nvSpPr>
          <p:cNvPr id="3" name="Footer Placeholder 4">
            <a:extLst>
              <a:ext uri="{FF2B5EF4-FFF2-40B4-BE49-F238E27FC236}">
                <a16:creationId xmlns:a16="http://schemas.microsoft.com/office/drawing/2014/main" id="{65C0038A-3A68-0DB9-64FC-6F889D75D388}"/>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6" name="Slide Number Placeholder 13">
            <a:extLst>
              <a:ext uri="{FF2B5EF4-FFF2-40B4-BE49-F238E27FC236}">
                <a16:creationId xmlns:a16="http://schemas.microsoft.com/office/drawing/2014/main" id="{97BC8435-1364-314D-C920-74E9DEDB1E4C}"/>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1537185706"/>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genda 2">
    <p:bg>
      <p:bgPr>
        <a:solidFill>
          <a:srgbClr val="FFE8D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36A14-ADD8-5266-1DE1-0BDFE2DFE348}"/>
              </a:ext>
            </a:extLst>
          </p:cNvPr>
          <p:cNvSpPr>
            <a:spLocks noGrp="1"/>
          </p:cNvSpPr>
          <p:nvPr>
            <p:ph type="title"/>
          </p:nvPr>
        </p:nvSpPr>
        <p:spPr>
          <a:xfrm>
            <a:off x="403052" y="2697480"/>
            <a:ext cx="4182718" cy="2492990"/>
          </a:xfrm>
        </p:spPr>
        <p:txBody>
          <a:bodyPr wrap="square" anchor="b" anchorCtr="0">
            <a:spAutoFit/>
          </a:bodyPr>
          <a:lstStyle>
            <a:lvl1pPr>
              <a:defRPr sz="6000" b="0">
                <a:solidFill>
                  <a:schemeClr val="tx1"/>
                </a:solidFill>
              </a:defRPr>
            </a:lvl1pPr>
          </a:lstStyle>
          <a:p>
            <a:r>
              <a:rPr lang="en-US"/>
              <a:t>Click to edit Master title style</a:t>
            </a:r>
          </a:p>
        </p:txBody>
      </p:sp>
      <p:sp>
        <p:nvSpPr>
          <p:cNvPr id="4" name="Footer Placeholder 4">
            <a:extLst>
              <a:ext uri="{FF2B5EF4-FFF2-40B4-BE49-F238E27FC236}">
                <a16:creationId xmlns:a16="http://schemas.microsoft.com/office/drawing/2014/main" id="{EE189DEE-6989-9A74-BDE8-CA73B91086F4}"/>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7" name="Slide Number Placeholder 13">
            <a:extLst>
              <a:ext uri="{FF2B5EF4-FFF2-40B4-BE49-F238E27FC236}">
                <a16:creationId xmlns:a16="http://schemas.microsoft.com/office/drawing/2014/main" id="{6DE5500C-FE6E-579B-63C3-09F6ADCF909F}"/>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
        <p:nvSpPr>
          <p:cNvPr id="8" name="Text Placeholder 8">
            <a:extLst>
              <a:ext uri="{FF2B5EF4-FFF2-40B4-BE49-F238E27FC236}">
                <a16:creationId xmlns:a16="http://schemas.microsoft.com/office/drawing/2014/main" id="{DD78BEAF-F2F8-DC26-B864-8F8182138069}"/>
              </a:ext>
            </a:extLst>
          </p:cNvPr>
          <p:cNvSpPr>
            <a:spLocks noGrp="1"/>
          </p:cNvSpPr>
          <p:nvPr>
            <p:ph type="body" sz="quarter" idx="12"/>
          </p:nvPr>
        </p:nvSpPr>
        <p:spPr>
          <a:xfrm>
            <a:off x="5209696" y="786384"/>
            <a:ext cx="5754687" cy="3195638"/>
          </a:xfrm>
        </p:spPr>
        <p:txBody>
          <a:bodyPr tIns="73152"/>
          <a:lstStyle>
            <a:lvl1pPr marL="647700" indent="-552450">
              <a:lnSpc>
                <a:spcPct val="100000"/>
              </a:lnSpc>
              <a:spcBef>
                <a:spcPts val="500"/>
              </a:spcBef>
              <a:spcAft>
                <a:spcPts val="500"/>
              </a:spcAft>
              <a:tabLst/>
              <a:defRPr sz="2800" b="0">
                <a:latin typeface="+mj-lt"/>
              </a:defRPr>
            </a:lvl1pPr>
            <a:lvl2pPr marL="690563" indent="-573088">
              <a:lnSpc>
                <a:spcPct val="100000"/>
              </a:lnSpc>
              <a:spcBef>
                <a:spcPts val="0"/>
              </a:spcBef>
              <a:spcAft>
                <a:spcPts val="0"/>
              </a:spcAft>
              <a:tabLst/>
              <a:defRPr sz="2800"/>
            </a:lvl2pPr>
          </a:lstStyle>
          <a:p>
            <a:pPr lvl="0"/>
            <a:r>
              <a:rPr lang="en-US"/>
              <a:t>Click to edit Master text styles</a:t>
            </a:r>
          </a:p>
        </p:txBody>
      </p:sp>
    </p:spTree>
    <p:extLst>
      <p:ext uri="{BB962C8B-B14F-4D97-AF65-F5344CB8AC3E}">
        <p14:creationId xmlns:p14="http://schemas.microsoft.com/office/powerpoint/2010/main" val="1703684487"/>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genda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36A14-ADD8-5266-1DE1-0BDFE2DFE348}"/>
              </a:ext>
            </a:extLst>
          </p:cNvPr>
          <p:cNvSpPr>
            <a:spLocks noGrp="1"/>
          </p:cNvSpPr>
          <p:nvPr>
            <p:ph type="title"/>
          </p:nvPr>
        </p:nvSpPr>
        <p:spPr>
          <a:xfrm>
            <a:off x="403052" y="2697480"/>
            <a:ext cx="4182718" cy="2492990"/>
          </a:xfrm>
        </p:spPr>
        <p:txBody>
          <a:bodyPr wrap="square" anchor="b" anchorCtr="0">
            <a:spAutoFit/>
          </a:bodyPr>
          <a:lstStyle>
            <a:lvl1pPr>
              <a:defRPr sz="6000" b="0">
                <a:solidFill>
                  <a:schemeClr val="tx1"/>
                </a:solidFill>
              </a:defRPr>
            </a:lvl1pPr>
          </a:lstStyle>
          <a:p>
            <a:r>
              <a:rPr lang="en-US"/>
              <a:t>Click to edit Master title style</a:t>
            </a:r>
          </a:p>
        </p:txBody>
      </p:sp>
      <p:sp>
        <p:nvSpPr>
          <p:cNvPr id="7" name="Table Placeholder 6">
            <a:extLst>
              <a:ext uri="{FF2B5EF4-FFF2-40B4-BE49-F238E27FC236}">
                <a16:creationId xmlns:a16="http://schemas.microsoft.com/office/drawing/2014/main" id="{D73A66C0-F670-A68E-E8AB-864BA888682B}"/>
              </a:ext>
            </a:extLst>
          </p:cNvPr>
          <p:cNvSpPr>
            <a:spLocks noGrp="1"/>
          </p:cNvSpPr>
          <p:nvPr>
            <p:ph type="tbl" sz="quarter" idx="10"/>
          </p:nvPr>
        </p:nvSpPr>
        <p:spPr>
          <a:xfrm>
            <a:off x="3177701" y="818982"/>
            <a:ext cx="4324869" cy="2685354"/>
          </a:xfrm>
        </p:spPr>
        <p:txBody>
          <a:bodyPr tIns="457200"/>
          <a:lstStyle>
            <a:lvl1pPr algn="ctr">
              <a:defRPr sz="1800"/>
            </a:lvl1pPr>
          </a:lstStyle>
          <a:p>
            <a:r>
              <a:rPr lang="en-US"/>
              <a:t>Click icon to add table</a:t>
            </a:r>
          </a:p>
        </p:txBody>
      </p:sp>
      <p:sp>
        <p:nvSpPr>
          <p:cNvPr id="6" name="Table Placeholder 6">
            <a:extLst>
              <a:ext uri="{FF2B5EF4-FFF2-40B4-BE49-F238E27FC236}">
                <a16:creationId xmlns:a16="http://schemas.microsoft.com/office/drawing/2014/main" id="{CE0852A2-F289-0299-38DA-54988A9CF403}"/>
              </a:ext>
            </a:extLst>
          </p:cNvPr>
          <p:cNvSpPr>
            <a:spLocks noGrp="1"/>
          </p:cNvSpPr>
          <p:nvPr>
            <p:ph type="tbl" sz="quarter" idx="11"/>
          </p:nvPr>
        </p:nvSpPr>
        <p:spPr>
          <a:xfrm>
            <a:off x="7711065" y="818982"/>
            <a:ext cx="4324869" cy="2685354"/>
          </a:xfrm>
        </p:spPr>
        <p:txBody>
          <a:bodyPr tIns="457200"/>
          <a:lstStyle>
            <a:lvl1pPr algn="ctr">
              <a:defRPr sz="1800"/>
            </a:lvl1pPr>
          </a:lstStyle>
          <a:p>
            <a:r>
              <a:rPr lang="en-US"/>
              <a:t>Click icon to add table</a:t>
            </a:r>
          </a:p>
        </p:txBody>
      </p:sp>
      <p:sp>
        <p:nvSpPr>
          <p:cNvPr id="3" name="Footer Placeholder 4">
            <a:extLst>
              <a:ext uri="{FF2B5EF4-FFF2-40B4-BE49-F238E27FC236}">
                <a16:creationId xmlns:a16="http://schemas.microsoft.com/office/drawing/2014/main" id="{8D3D9662-5F2D-57D9-7407-78275144A67E}"/>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8" name="Slide Number Placeholder 13">
            <a:extLst>
              <a:ext uri="{FF2B5EF4-FFF2-40B4-BE49-F238E27FC236}">
                <a16:creationId xmlns:a16="http://schemas.microsoft.com/office/drawing/2014/main" id="{417BEBC1-805D-DD3E-7FB7-E733D35B8EFF}"/>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2929765161"/>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genda 4">
    <p:bg>
      <p:bgPr>
        <a:solidFill>
          <a:srgbClr val="FFE8D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36A14-ADD8-5266-1DE1-0BDFE2DFE348}"/>
              </a:ext>
            </a:extLst>
          </p:cNvPr>
          <p:cNvSpPr>
            <a:spLocks noGrp="1"/>
          </p:cNvSpPr>
          <p:nvPr>
            <p:ph type="title"/>
          </p:nvPr>
        </p:nvSpPr>
        <p:spPr>
          <a:xfrm>
            <a:off x="403052" y="2697480"/>
            <a:ext cx="4182718" cy="2492990"/>
          </a:xfrm>
        </p:spPr>
        <p:txBody>
          <a:bodyPr wrap="square" anchor="b" anchorCtr="0">
            <a:spAutoFit/>
          </a:bodyPr>
          <a:lstStyle>
            <a:lvl1pPr>
              <a:defRPr sz="6000" b="0">
                <a:solidFill>
                  <a:schemeClr val="tx1"/>
                </a:solidFill>
              </a:defRPr>
            </a:lvl1pPr>
          </a:lstStyle>
          <a:p>
            <a:r>
              <a:rPr lang="en-US"/>
              <a:t>Click to edit Master title style</a:t>
            </a:r>
          </a:p>
        </p:txBody>
      </p:sp>
      <p:sp>
        <p:nvSpPr>
          <p:cNvPr id="3" name="Footer Placeholder 4">
            <a:extLst>
              <a:ext uri="{FF2B5EF4-FFF2-40B4-BE49-F238E27FC236}">
                <a16:creationId xmlns:a16="http://schemas.microsoft.com/office/drawing/2014/main" id="{0EEDD237-2AD5-3154-E113-01E98DC0986B}"/>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8" name="Slide Number Placeholder 13">
            <a:extLst>
              <a:ext uri="{FF2B5EF4-FFF2-40B4-BE49-F238E27FC236}">
                <a16:creationId xmlns:a16="http://schemas.microsoft.com/office/drawing/2014/main" id="{C3079065-EEA7-BD3F-374F-2BD4FA174130}"/>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
        <p:nvSpPr>
          <p:cNvPr id="13" name="Text Placeholder 8">
            <a:extLst>
              <a:ext uri="{FF2B5EF4-FFF2-40B4-BE49-F238E27FC236}">
                <a16:creationId xmlns:a16="http://schemas.microsoft.com/office/drawing/2014/main" id="{D9EB10B1-191A-630B-CAE5-F7CB250CA41E}"/>
              </a:ext>
            </a:extLst>
          </p:cNvPr>
          <p:cNvSpPr>
            <a:spLocks noGrp="1"/>
          </p:cNvSpPr>
          <p:nvPr>
            <p:ph type="body" sz="quarter" idx="12"/>
          </p:nvPr>
        </p:nvSpPr>
        <p:spPr>
          <a:xfrm>
            <a:off x="3281363" y="917575"/>
            <a:ext cx="4224722" cy="2589534"/>
          </a:xfrm>
        </p:spPr>
        <p:txBody>
          <a:bodyPr lIns="91440"/>
          <a:lstStyle>
            <a:lvl1pPr marL="292608" indent="-573088">
              <a:lnSpc>
                <a:spcPct val="100000"/>
              </a:lnSpc>
              <a:spcBef>
                <a:spcPts val="700"/>
              </a:spcBef>
              <a:spcAft>
                <a:spcPts val="700"/>
              </a:spcAft>
              <a:tabLst/>
              <a:defRPr sz="1800" b="0">
                <a:latin typeface="+mj-lt"/>
              </a:defRPr>
            </a:lvl1pPr>
            <a:lvl2pPr marL="690563" indent="-573088">
              <a:lnSpc>
                <a:spcPct val="100000"/>
              </a:lnSpc>
              <a:spcBef>
                <a:spcPts val="0"/>
              </a:spcBef>
              <a:spcAft>
                <a:spcPts val="0"/>
              </a:spcAft>
              <a:tabLst/>
              <a:defRPr sz="2800"/>
            </a:lvl2pPr>
          </a:lstStyle>
          <a:p>
            <a:pPr lvl="0"/>
            <a:r>
              <a:rPr lang="en-US"/>
              <a:t>Click to edit Master text styles</a:t>
            </a:r>
          </a:p>
        </p:txBody>
      </p:sp>
      <p:sp>
        <p:nvSpPr>
          <p:cNvPr id="16" name="Text Placeholder 8">
            <a:extLst>
              <a:ext uri="{FF2B5EF4-FFF2-40B4-BE49-F238E27FC236}">
                <a16:creationId xmlns:a16="http://schemas.microsoft.com/office/drawing/2014/main" id="{FB735FB7-5411-F2F1-D974-F773B1B8360F}"/>
              </a:ext>
            </a:extLst>
          </p:cNvPr>
          <p:cNvSpPr>
            <a:spLocks noGrp="1"/>
          </p:cNvSpPr>
          <p:nvPr>
            <p:ph type="body" sz="quarter" idx="13"/>
          </p:nvPr>
        </p:nvSpPr>
        <p:spPr>
          <a:xfrm>
            <a:off x="7708392" y="917575"/>
            <a:ext cx="4224722" cy="2589534"/>
          </a:xfrm>
        </p:spPr>
        <p:txBody>
          <a:bodyPr lIns="91440"/>
          <a:lstStyle>
            <a:lvl1pPr marL="393192" indent="-676656">
              <a:lnSpc>
                <a:spcPct val="100000"/>
              </a:lnSpc>
              <a:spcBef>
                <a:spcPts val="700"/>
              </a:spcBef>
              <a:spcAft>
                <a:spcPts val="700"/>
              </a:spcAft>
              <a:tabLst>
                <a:tab pos="225425" algn="r"/>
              </a:tabLst>
              <a:defRPr sz="1800" b="0">
                <a:latin typeface="+mj-lt"/>
              </a:defRPr>
            </a:lvl1pPr>
            <a:lvl2pPr marL="690563" indent="-573088">
              <a:lnSpc>
                <a:spcPct val="100000"/>
              </a:lnSpc>
              <a:spcBef>
                <a:spcPts val="0"/>
              </a:spcBef>
              <a:spcAft>
                <a:spcPts val="0"/>
              </a:spcAft>
              <a:tabLst/>
              <a:defRPr sz="2800"/>
            </a:lvl2pPr>
          </a:lstStyle>
          <a:p>
            <a:pPr lvl="0"/>
            <a:r>
              <a:rPr lang="en-US"/>
              <a:t>Click to edit Master text styles</a:t>
            </a:r>
          </a:p>
        </p:txBody>
      </p:sp>
    </p:spTree>
    <p:extLst>
      <p:ext uri="{BB962C8B-B14F-4D97-AF65-F5344CB8AC3E}">
        <p14:creationId xmlns:p14="http://schemas.microsoft.com/office/powerpoint/2010/main" val="271251611"/>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Imag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5E0745CB-2FF7-A852-6865-A8F426EE1202}"/>
              </a:ext>
            </a:extLst>
          </p:cNvPr>
          <p:cNvSpPr>
            <a:spLocks noGrp="1"/>
          </p:cNvSpPr>
          <p:nvPr>
            <p:ph type="pic" sz="quarter" idx="10" hasCustomPrompt="1"/>
          </p:nvPr>
        </p:nvSpPr>
        <p:spPr>
          <a:xfrm>
            <a:off x="0" y="0"/>
            <a:ext cx="12192000" cy="6858000"/>
          </a:xfrm>
          <a:solidFill>
            <a:schemeClr val="bg2"/>
          </a:solidFill>
        </p:spPr>
        <p:txBody>
          <a:bodyPr anchor="ctr"/>
          <a:lstStyle>
            <a:lvl1pPr algn="ctr">
              <a:defRPr/>
            </a:lvl1pPr>
          </a:lstStyle>
          <a:p>
            <a:r>
              <a:rPr lang="en-US"/>
              <a:t>Click icon to add cover image</a:t>
            </a:r>
          </a:p>
          <a:p>
            <a:endParaRPr lang="en-US"/>
          </a:p>
        </p:txBody>
      </p:sp>
      <p:sp>
        <p:nvSpPr>
          <p:cNvPr id="2" name="Title 1">
            <a:extLst>
              <a:ext uri="{FF2B5EF4-FFF2-40B4-BE49-F238E27FC236}">
                <a16:creationId xmlns:a16="http://schemas.microsoft.com/office/drawing/2014/main" id="{5AEF2F32-23D2-85EF-3071-5C6939DCE4A4}"/>
              </a:ext>
            </a:extLst>
          </p:cNvPr>
          <p:cNvSpPr>
            <a:spLocks noGrp="1"/>
          </p:cNvSpPr>
          <p:nvPr>
            <p:ph type="ctrTitle"/>
          </p:nvPr>
        </p:nvSpPr>
        <p:spPr>
          <a:xfrm>
            <a:off x="401904" y="1963495"/>
            <a:ext cx="5664555" cy="1828800"/>
          </a:xfrm>
        </p:spPr>
        <p:txBody>
          <a:bodyPr anchor="t" anchorCtr="0"/>
          <a:lstStyle>
            <a:lvl1pPr algn="l">
              <a:lnSpc>
                <a:spcPct val="80000"/>
              </a:lnSpc>
              <a:spcBef>
                <a:spcPts val="1400"/>
              </a:spcBef>
              <a:defRPr sz="4800" b="0"/>
            </a:lvl1pPr>
          </a:lstStyle>
          <a:p>
            <a:r>
              <a:rPr lang="en-US"/>
              <a:t>Click to edit Master title style</a:t>
            </a:r>
          </a:p>
        </p:txBody>
      </p:sp>
      <p:sp>
        <p:nvSpPr>
          <p:cNvPr id="5" name="Subtitle 2">
            <a:extLst>
              <a:ext uri="{FF2B5EF4-FFF2-40B4-BE49-F238E27FC236}">
                <a16:creationId xmlns:a16="http://schemas.microsoft.com/office/drawing/2014/main" id="{98AB6ED3-C5F6-877C-DAED-BEF7F304594B}"/>
              </a:ext>
            </a:extLst>
          </p:cNvPr>
          <p:cNvSpPr>
            <a:spLocks noGrp="1"/>
          </p:cNvSpPr>
          <p:nvPr>
            <p:ph type="subTitle" idx="1" hasCustomPrompt="1"/>
          </p:nvPr>
        </p:nvSpPr>
        <p:spPr>
          <a:xfrm>
            <a:off x="401903" y="6054487"/>
            <a:ext cx="4684447" cy="453228"/>
          </a:xfrm>
        </p:spPr>
        <p:txBody>
          <a:bodyPr/>
          <a:lstStyle>
            <a:lvl1pPr marL="0" indent="0" algn="l">
              <a:lnSpc>
                <a:spcPct val="100000"/>
              </a:lnSpc>
              <a:spcBef>
                <a:spcPts val="100"/>
              </a:spcBef>
              <a:spcAft>
                <a:spcPts val="0"/>
              </a:spcAft>
              <a:buNone/>
              <a:defRPr sz="1400" b="0"/>
            </a:lvl1pPr>
            <a:lvl2pPr marL="0" indent="0" algn="l">
              <a:lnSpc>
                <a:spcPct val="100000"/>
              </a:lnSpc>
              <a:spcBef>
                <a:spcPts val="100"/>
              </a:spcBef>
              <a:buNone/>
              <a:defRPr sz="1400" b="1">
                <a:latin typeface="+mn-lt"/>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style</a:t>
            </a:r>
          </a:p>
        </p:txBody>
      </p:sp>
      <p:pic>
        <p:nvPicPr>
          <p:cNvPr id="14" name="Graphic 13">
            <a:extLst>
              <a:ext uri="{FF2B5EF4-FFF2-40B4-BE49-F238E27FC236}">
                <a16:creationId xmlns:a16="http://schemas.microsoft.com/office/drawing/2014/main" id="{FB11A3AB-4A69-E082-016E-71E34537136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03391" y="383381"/>
            <a:ext cx="1064007" cy="517902"/>
          </a:xfrm>
          <a:prstGeom prst="rect">
            <a:avLst/>
          </a:prstGeom>
        </p:spPr>
      </p:pic>
    </p:spTree>
    <p:extLst>
      <p:ext uri="{BB962C8B-B14F-4D97-AF65-F5344CB8AC3E}">
        <p14:creationId xmlns:p14="http://schemas.microsoft.com/office/powerpoint/2010/main" val="2821426171"/>
      </p:ext>
    </p:extLst>
  </p:cSld>
  <p:clrMapOvr>
    <a:masterClrMapping/>
  </p:clrMapOvr>
  <p:extLst>
    <p:ext uri="{DCECCB84-F9BA-43D5-87BE-67443E8EF086}">
      <p15:sldGuideLst xmlns:p15="http://schemas.microsoft.com/office/powerpoint/2012/main">
        <p15:guide id="9" orient="horz" pos="216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0FCB0834-B748-0F65-C02A-23EC83C03DC2}"/>
              </a:ext>
            </a:extLst>
          </p:cNvPr>
          <p:cNvSpPr>
            <a:spLocks noGrp="1"/>
          </p:cNvSpPr>
          <p:nvPr>
            <p:ph type="title"/>
          </p:nvPr>
        </p:nvSpPr>
        <p:spPr>
          <a:xfrm>
            <a:off x="397666" y="402336"/>
            <a:ext cx="6606383" cy="1295399"/>
          </a:xfrm>
          <a:prstGeom prst="rect">
            <a:avLst/>
          </a:prstGeom>
        </p:spPr>
        <p:txBody>
          <a:bodyPr vert="horz" lIns="0" tIns="0" rIns="0" bIns="0" rtlCol="0" anchor="t" anchorCtr="0">
            <a:noAutofit/>
          </a:bodyPr>
          <a:lstStyle/>
          <a:p>
            <a:r>
              <a:rPr lang="en-US"/>
              <a:t>Click to edit Master title style</a:t>
            </a:r>
          </a:p>
        </p:txBody>
      </p:sp>
      <p:sp>
        <p:nvSpPr>
          <p:cNvPr id="2" name="Content Placeholder 2">
            <a:extLst>
              <a:ext uri="{FF2B5EF4-FFF2-40B4-BE49-F238E27FC236}">
                <a16:creationId xmlns:a16="http://schemas.microsoft.com/office/drawing/2014/main" id="{E87E41F5-DD37-DB45-FC81-6078FAA35748}"/>
              </a:ext>
            </a:extLst>
          </p:cNvPr>
          <p:cNvSpPr>
            <a:spLocks noGrp="1"/>
          </p:cNvSpPr>
          <p:nvPr>
            <p:ph idx="1"/>
          </p:nvPr>
        </p:nvSpPr>
        <p:spPr>
          <a:xfrm>
            <a:off x="397665" y="1946276"/>
            <a:ext cx="6606383" cy="4000502"/>
          </a:xfrm>
        </p:spPr>
        <p:txBody>
          <a:bodyPr/>
          <a:lstStyle>
            <a:lvl1pPr>
              <a:spcAft>
                <a:spcPts val="1200"/>
              </a:spcAft>
              <a:defRPr sz="1500"/>
            </a:lvl1pPr>
            <a:lvl2pPr>
              <a:defRPr sz="1200">
                <a:latin typeface="+mj-lt"/>
              </a:defRPr>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4">
            <a:extLst>
              <a:ext uri="{FF2B5EF4-FFF2-40B4-BE49-F238E27FC236}">
                <a16:creationId xmlns:a16="http://schemas.microsoft.com/office/drawing/2014/main" id="{4C6EFB28-C390-D7A6-7D24-D312EAB54677}"/>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6" name="Slide Number Placeholder 13">
            <a:extLst>
              <a:ext uri="{FF2B5EF4-FFF2-40B4-BE49-F238E27FC236}">
                <a16:creationId xmlns:a16="http://schemas.microsoft.com/office/drawing/2014/main" id="{B0DF1CAE-AD0F-3704-E516-EFF052A2880B}"/>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1572818689"/>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0161467A-7063-86D7-24E8-072DC8FE58E7}"/>
              </a:ext>
            </a:extLst>
          </p:cNvPr>
          <p:cNvSpPr>
            <a:spLocks noGrp="1"/>
          </p:cNvSpPr>
          <p:nvPr>
            <p:ph type="title"/>
          </p:nvPr>
        </p:nvSpPr>
        <p:spPr>
          <a:xfrm>
            <a:off x="397666" y="402336"/>
            <a:ext cx="11403809" cy="946148"/>
          </a:xfrm>
          <a:prstGeom prst="rect">
            <a:avLst/>
          </a:prstGeom>
        </p:spPr>
        <p:txBody>
          <a:bodyPr vert="horz" lIns="0" tIns="0" rIns="0" bIns="0" rtlCol="0" anchor="t" anchorCtr="0">
            <a:noAutofit/>
          </a:bodyPr>
          <a:lstStyle/>
          <a:p>
            <a:r>
              <a:rPr lang="en-US"/>
              <a:t>Click to edit Master title style</a:t>
            </a:r>
          </a:p>
        </p:txBody>
      </p:sp>
      <p:sp>
        <p:nvSpPr>
          <p:cNvPr id="10" name="Content Placeholder 2">
            <a:extLst>
              <a:ext uri="{FF2B5EF4-FFF2-40B4-BE49-F238E27FC236}">
                <a16:creationId xmlns:a16="http://schemas.microsoft.com/office/drawing/2014/main" id="{A861B7B6-46DE-D3F1-62FD-E7B058FA4F47}"/>
              </a:ext>
            </a:extLst>
          </p:cNvPr>
          <p:cNvSpPr>
            <a:spLocks noGrp="1"/>
          </p:cNvSpPr>
          <p:nvPr>
            <p:ph idx="1"/>
          </p:nvPr>
        </p:nvSpPr>
        <p:spPr>
          <a:xfrm>
            <a:off x="412905" y="1946276"/>
            <a:ext cx="4673445" cy="3992562"/>
          </a:xfrm>
        </p:spPr>
        <p:txBody>
          <a:bodyPr/>
          <a:lstStyle>
            <a:lvl1pPr>
              <a:spcAft>
                <a:spcPts val="1200"/>
              </a:spcAft>
              <a:defRPr sz="1500"/>
            </a:lvl1pPr>
            <a:lvl2pPr>
              <a:defRPr sz="1200">
                <a:latin typeface="+mj-lt"/>
              </a:defRPr>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F42546D2-619E-D256-A62A-62019DAA4778}"/>
              </a:ext>
            </a:extLst>
          </p:cNvPr>
          <p:cNvSpPr>
            <a:spLocks noGrp="1"/>
          </p:cNvSpPr>
          <p:nvPr>
            <p:ph idx="10"/>
          </p:nvPr>
        </p:nvSpPr>
        <p:spPr>
          <a:xfrm>
            <a:off x="6166005" y="1946276"/>
            <a:ext cx="4673445" cy="3992562"/>
          </a:xfrm>
        </p:spPr>
        <p:txBody>
          <a:bodyPr/>
          <a:lstStyle>
            <a:lvl1pPr>
              <a:spcAft>
                <a:spcPts val="1200"/>
              </a:spcAft>
              <a:defRPr sz="1500"/>
            </a:lvl1pPr>
            <a:lvl2pPr>
              <a:defRPr sz="1200">
                <a:latin typeface="+mj-lt"/>
              </a:defRPr>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4">
            <a:extLst>
              <a:ext uri="{FF2B5EF4-FFF2-40B4-BE49-F238E27FC236}">
                <a16:creationId xmlns:a16="http://schemas.microsoft.com/office/drawing/2014/main" id="{FB51044C-932D-8FC3-B3AB-1F32819D3877}"/>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5" name="Slide Number Placeholder 13">
            <a:extLst>
              <a:ext uri="{FF2B5EF4-FFF2-40B4-BE49-F238E27FC236}">
                <a16:creationId xmlns:a16="http://schemas.microsoft.com/office/drawing/2014/main" id="{A24DD9E3-0BCC-FF96-2B5A-1C600C721A91}"/>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1005702451"/>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Content with Image">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0161467A-7063-86D7-24E8-072DC8FE58E7}"/>
              </a:ext>
            </a:extLst>
          </p:cNvPr>
          <p:cNvSpPr>
            <a:spLocks noGrp="1"/>
          </p:cNvSpPr>
          <p:nvPr>
            <p:ph type="title"/>
          </p:nvPr>
        </p:nvSpPr>
        <p:spPr>
          <a:xfrm>
            <a:off x="397668" y="3492184"/>
            <a:ext cx="3840957" cy="2454594"/>
          </a:xfrm>
          <a:prstGeom prst="rect">
            <a:avLst/>
          </a:prstGeom>
        </p:spPr>
        <p:txBody>
          <a:bodyPr vert="horz" lIns="0" tIns="0" rIns="0" bIns="0" rtlCol="0" anchor="t" anchorCtr="0">
            <a:noAutofit/>
          </a:bodyPr>
          <a:lstStyle/>
          <a:p>
            <a:r>
              <a:rPr lang="en-US"/>
              <a:t>Click to edit Master title style</a:t>
            </a:r>
          </a:p>
        </p:txBody>
      </p:sp>
      <p:sp>
        <p:nvSpPr>
          <p:cNvPr id="6" name="Picture Placeholder 14">
            <a:extLst>
              <a:ext uri="{FF2B5EF4-FFF2-40B4-BE49-F238E27FC236}">
                <a16:creationId xmlns:a16="http://schemas.microsoft.com/office/drawing/2014/main" id="{CA843832-4448-8151-AB96-D139EF4338B9}"/>
              </a:ext>
              <a:ext uri="{C183D7F6-B498-43B3-948B-1728B52AA6E4}">
                <adec:decorative xmlns:adec="http://schemas.microsoft.com/office/drawing/2017/decorative" val="1"/>
              </a:ext>
            </a:extLst>
          </p:cNvPr>
          <p:cNvSpPr>
            <a:spLocks noGrp="1"/>
          </p:cNvSpPr>
          <p:nvPr>
            <p:ph type="pic" sz="quarter" idx="11"/>
          </p:nvPr>
        </p:nvSpPr>
        <p:spPr>
          <a:xfrm>
            <a:off x="5201444" y="402432"/>
            <a:ext cx="3649948" cy="4510882"/>
          </a:xfrm>
          <a:solidFill>
            <a:schemeClr val="bg2"/>
          </a:solidFill>
        </p:spPr>
        <p:txBody>
          <a:bodyPr tIns="1554480"/>
          <a:lstStyle>
            <a:lvl1pPr algn="ctr">
              <a:defRPr/>
            </a:lvl1pPr>
          </a:lstStyle>
          <a:p>
            <a:r>
              <a:rPr lang="en-US"/>
              <a:t>Click icon to add picture</a:t>
            </a:r>
          </a:p>
        </p:txBody>
      </p:sp>
      <p:sp>
        <p:nvSpPr>
          <p:cNvPr id="5" name="Content Placeholder 2">
            <a:extLst>
              <a:ext uri="{FF2B5EF4-FFF2-40B4-BE49-F238E27FC236}">
                <a16:creationId xmlns:a16="http://schemas.microsoft.com/office/drawing/2014/main" id="{BFFD3C8C-DE95-11CF-E112-F1CDEBBBAF20}"/>
              </a:ext>
            </a:extLst>
          </p:cNvPr>
          <p:cNvSpPr>
            <a:spLocks noGrp="1"/>
          </p:cNvSpPr>
          <p:nvPr>
            <p:ph idx="10"/>
          </p:nvPr>
        </p:nvSpPr>
        <p:spPr>
          <a:xfrm>
            <a:off x="9037638" y="371478"/>
            <a:ext cx="2514282" cy="2486022"/>
          </a:xfrm>
        </p:spPr>
        <p:txBody>
          <a:bodyPr/>
          <a:lstStyle>
            <a:lvl1pPr>
              <a:spcAft>
                <a:spcPts val="1200"/>
              </a:spcAft>
              <a:defRPr lang="en-US" sz="1500" b="1" kern="1200" dirty="0" smtClean="0">
                <a:solidFill>
                  <a:schemeClr val="tx1"/>
                </a:solidFill>
                <a:latin typeface="+mn-lt"/>
                <a:ea typeface="+mn-ea"/>
                <a:cs typeface="+mn-cs"/>
              </a:defRPr>
            </a:lvl1pPr>
            <a:lvl2pPr>
              <a:defRPr sz="1200">
                <a:latin typeface="+mj-lt"/>
              </a:defRPr>
            </a:lvl2pPr>
            <a:lvl3pPr>
              <a:defRPr sz="1200"/>
            </a:lvl3pPr>
            <a:lvl4pPr>
              <a:defRPr sz="1200"/>
            </a:lvl4pPr>
            <a:lvl5pPr>
              <a:defRPr sz="1200"/>
            </a:lvl5pPr>
          </a:lstStyle>
          <a:p>
            <a:pPr marL="0" lvl="0" indent="0" algn="l" defTabSz="914400" rtl="0" eaLnBrk="1" latinLnBrk="0" hangingPunct="1">
              <a:lnSpc>
                <a:spcPct val="100000"/>
              </a:lnSpc>
              <a:spcBef>
                <a:spcPts val="300"/>
              </a:spcBef>
              <a:spcAft>
                <a:spcPts val="1200"/>
              </a:spcAft>
              <a:buFont typeface="Arial" panose="020B0604020202020204" pitchFamily="34" charset="0"/>
              <a:buNone/>
            </a:pPr>
            <a:r>
              <a:rPr lang="en-US"/>
              <a:t>Click to edit Master text styles</a:t>
            </a:r>
          </a:p>
          <a:p>
            <a:pPr marL="0" lvl="1" indent="0" algn="l" defTabSz="914400" rtl="0" eaLnBrk="1" latinLnBrk="0" hangingPunct="1">
              <a:lnSpc>
                <a:spcPct val="100000"/>
              </a:lnSpc>
              <a:spcBef>
                <a:spcPts val="300"/>
              </a:spcBef>
              <a:spcAft>
                <a:spcPts val="1200"/>
              </a:spcAft>
              <a:buFont typeface="Arial" panose="020B0604020202020204" pitchFamily="34" charset="0"/>
              <a:buNone/>
            </a:pPr>
            <a:r>
              <a:rPr lang="en-US"/>
              <a:t>Second level</a:t>
            </a:r>
          </a:p>
        </p:txBody>
      </p:sp>
      <p:sp>
        <p:nvSpPr>
          <p:cNvPr id="3" name="Footer Placeholder 4">
            <a:extLst>
              <a:ext uri="{FF2B5EF4-FFF2-40B4-BE49-F238E27FC236}">
                <a16:creationId xmlns:a16="http://schemas.microsoft.com/office/drawing/2014/main" id="{DF56AB70-B001-F407-DDA0-8274B08150B7}"/>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7" name="Slide Number Placeholder 13">
            <a:extLst>
              <a:ext uri="{FF2B5EF4-FFF2-40B4-BE49-F238E27FC236}">
                <a16:creationId xmlns:a16="http://schemas.microsoft.com/office/drawing/2014/main" id="{BB0E27A5-BC84-EBC4-82C5-E8CF838E4353}"/>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339100054"/>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ntent with Two Images">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0161467A-7063-86D7-24E8-072DC8FE58E7}"/>
              </a:ext>
            </a:extLst>
          </p:cNvPr>
          <p:cNvSpPr>
            <a:spLocks noGrp="1"/>
          </p:cNvSpPr>
          <p:nvPr>
            <p:ph type="title"/>
          </p:nvPr>
        </p:nvSpPr>
        <p:spPr>
          <a:xfrm>
            <a:off x="397667" y="402336"/>
            <a:ext cx="3840958" cy="5566886"/>
          </a:xfrm>
          <a:prstGeom prst="rect">
            <a:avLst/>
          </a:prstGeom>
        </p:spPr>
        <p:txBody>
          <a:bodyPr vert="horz" lIns="0" tIns="0" rIns="0" bIns="0" rtlCol="0" anchor="t" anchorCtr="0">
            <a:noAutofit/>
          </a:bodyPr>
          <a:lstStyle/>
          <a:p>
            <a:r>
              <a:rPr lang="en-US"/>
              <a:t>Click to edit Master title style</a:t>
            </a:r>
          </a:p>
        </p:txBody>
      </p:sp>
      <p:sp>
        <p:nvSpPr>
          <p:cNvPr id="6" name="Picture Placeholder 14">
            <a:extLst>
              <a:ext uri="{FF2B5EF4-FFF2-40B4-BE49-F238E27FC236}">
                <a16:creationId xmlns:a16="http://schemas.microsoft.com/office/drawing/2014/main" id="{CA843832-4448-8151-AB96-D139EF4338B9}"/>
              </a:ext>
              <a:ext uri="{C183D7F6-B498-43B3-948B-1728B52AA6E4}">
                <adec:decorative xmlns:adec="http://schemas.microsoft.com/office/drawing/2017/decorative" val="1"/>
              </a:ext>
            </a:extLst>
          </p:cNvPr>
          <p:cNvSpPr>
            <a:spLocks noGrp="1"/>
          </p:cNvSpPr>
          <p:nvPr>
            <p:ph type="pic" sz="quarter" idx="11"/>
          </p:nvPr>
        </p:nvSpPr>
        <p:spPr>
          <a:xfrm>
            <a:off x="5201444" y="402432"/>
            <a:ext cx="3649948" cy="2455068"/>
          </a:xfrm>
          <a:solidFill>
            <a:schemeClr val="bg2"/>
          </a:solidFill>
        </p:spPr>
        <p:txBody>
          <a:bodyPr tIns="731520"/>
          <a:lstStyle>
            <a:lvl1pPr algn="ctr">
              <a:defRPr/>
            </a:lvl1pPr>
          </a:lstStyle>
          <a:p>
            <a:r>
              <a:rPr lang="en-US"/>
              <a:t>Click icon to add picture</a:t>
            </a:r>
          </a:p>
        </p:txBody>
      </p:sp>
      <p:sp>
        <p:nvSpPr>
          <p:cNvPr id="12" name="Content Placeholder 2">
            <a:extLst>
              <a:ext uri="{FF2B5EF4-FFF2-40B4-BE49-F238E27FC236}">
                <a16:creationId xmlns:a16="http://schemas.microsoft.com/office/drawing/2014/main" id="{F42546D2-619E-D256-A62A-62019DAA4778}"/>
              </a:ext>
            </a:extLst>
          </p:cNvPr>
          <p:cNvSpPr>
            <a:spLocks noGrp="1"/>
          </p:cNvSpPr>
          <p:nvPr>
            <p:ph idx="10"/>
          </p:nvPr>
        </p:nvSpPr>
        <p:spPr>
          <a:xfrm>
            <a:off x="9037637" y="371478"/>
            <a:ext cx="2514283" cy="2486022"/>
          </a:xfrm>
        </p:spPr>
        <p:txBody>
          <a:bodyPr/>
          <a:lstStyle>
            <a:lvl1pPr>
              <a:spcAft>
                <a:spcPts val="1200"/>
              </a:spcAft>
              <a:defRPr lang="en-US" sz="1500" b="1" kern="1200" dirty="0" smtClean="0">
                <a:solidFill>
                  <a:schemeClr val="tx1"/>
                </a:solidFill>
                <a:latin typeface="+mn-lt"/>
                <a:ea typeface="+mn-ea"/>
                <a:cs typeface="+mn-cs"/>
              </a:defRPr>
            </a:lvl1pPr>
            <a:lvl2pPr>
              <a:defRPr sz="1200">
                <a:latin typeface="+mj-lt"/>
              </a:defRPr>
            </a:lvl2pPr>
            <a:lvl3pPr>
              <a:defRPr sz="1200"/>
            </a:lvl3pPr>
            <a:lvl4pPr>
              <a:defRPr sz="1200"/>
            </a:lvl4pPr>
            <a:lvl5pPr>
              <a:defRPr sz="1200"/>
            </a:lvl5pPr>
          </a:lstStyle>
          <a:p>
            <a:pPr marL="0" lvl="0" indent="0" algn="l" defTabSz="914400" rtl="0" eaLnBrk="1" latinLnBrk="0" hangingPunct="1">
              <a:lnSpc>
                <a:spcPct val="100000"/>
              </a:lnSpc>
              <a:spcBef>
                <a:spcPts val="300"/>
              </a:spcBef>
              <a:spcAft>
                <a:spcPts val="1200"/>
              </a:spcAft>
              <a:buFont typeface="Arial" panose="020B0604020202020204" pitchFamily="34" charset="0"/>
              <a:buNone/>
            </a:pPr>
            <a:r>
              <a:rPr lang="en-US"/>
              <a:t>Click to edit Master text styles</a:t>
            </a:r>
          </a:p>
          <a:p>
            <a:pPr marL="0" lvl="1" indent="0" algn="l" defTabSz="914400" rtl="0" eaLnBrk="1" latinLnBrk="0" hangingPunct="1">
              <a:lnSpc>
                <a:spcPct val="100000"/>
              </a:lnSpc>
              <a:spcBef>
                <a:spcPts val="300"/>
              </a:spcBef>
              <a:spcAft>
                <a:spcPts val="1200"/>
              </a:spcAft>
              <a:buFont typeface="Arial" panose="020B0604020202020204" pitchFamily="34" charset="0"/>
              <a:buNone/>
            </a:pPr>
            <a:r>
              <a:rPr lang="en-US"/>
              <a:t>Second level</a:t>
            </a:r>
          </a:p>
        </p:txBody>
      </p:sp>
      <p:sp>
        <p:nvSpPr>
          <p:cNvPr id="7" name="Picture Placeholder 14">
            <a:extLst>
              <a:ext uri="{FF2B5EF4-FFF2-40B4-BE49-F238E27FC236}">
                <a16:creationId xmlns:a16="http://schemas.microsoft.com/office/drawing/2014/main" id="{51EE832E-3DC6-D6FD-08F2-B144435DFC42}"/>
              </a:ext>
              <a:ext uri="{C183D7F6-B498-43B3-948B-1728B52AA6E4}">
                <adec:decorative xmlns:adec="http://schemas.microsoft.com/office/drawing/2017/decorative" val="1"/>
              </a:ext>
            </a:extLst>
          </p:cNvPr>
          <p:cNvSpPr>
            <a:spLocks noGrp="1"/>
          </p:cNvSpPr>
          <p:nvPr>
            <p:ph type="pic" sz="quarter" idx="12"/>
          </p:nvPr>
        </p:nvSpPr>
        <p:spPr>
          <a:xfrm>
            <a:off x="5201444" y="2977040"/>
            <a:ext cx="3649948" cy="2455068"/>
          </a:xfrm>
          <a:solidFill>
            <a:schemeClr val="bg2"/>
          </a:solidFill>
        </p:spPr>
        <p:txBody>
          <a:bodyPr tIns="731520"/>
          <a:lstStyle>
            <a:lvl1pPr algn="ctr">
              <a:defRPr/>
            </a:lvl1pPr>
          </a:lstStyle>
          <a:p>
            <a:r>
              <a:rPr lang="en-US"/>
              <a:t>Click icon to add picture</a:t>
            </a:r>
          </a:p>
        </p:txBody>
      </p:sp>
      <p:sp>
        <p:nvSpPr>
          <p:cNvPr id="8" name="Content Placeholder 2">
            <a:extLst>
              <a:ext uri="{FF2B5EF4-FFF2-40B4-BE49-F238E27FC236}">
                <a16:creationId xmlns:a16="http://schemas.microsoft.com/office/drawing/2014/main" id="{AF6631A4-F894-4AFF-B75F-0AABD9BAEA0B}"/>
              </a:ext>
            </a:extLst>
          </p:cNvPr>
          <p:cNvSpPr>
            <a:spLocks noGrp="1"/>
          </p:cNvSpPr>
          <p:nvPr>
            <p:ph idx="13"/>
          </p:nvPr>
        </p:nvSpPr>
        <p:spPr>
          <a:xfrm>
            <a:off x="9037637" y="2977040"/>
            <a:ext cx="2514283" cy="2486022"/>
          </a:xfrm>
        </p:spPr>
        <p:txBody>
          <a:bodyPr/>
          <a:lstStyle>
            <a:lvl1pPr>
              <a:spcAft>
                <a:spcPts val="1200"/>
              </a:spcAft>
              <a:defRPr lang="en-US" sz="1500" b="1" kern="1200" dirty="0" smtClean="0">
                <a:solidFill>
                  <a:schemeClr val="tx1"/>
                </a:solidFill>
                <a:latin typeface="+mn-lt"/>
                <a:ea typeface="+mn-ea"/>
                <a:cs typeface="+mn-cs"/>
              </a:defRPr>
            </a:lvl1pPr>
            <a:lvl2pPr>
              <a:defRPr sz="1200">
                <a:latin typeface="+mj-lt"/>
              </a:defRPr>
            </a:lvl2pPr>
            <a:lvl3pPr>
              <a:defRPr sz="1200"/>
            </a:lvl3pPr>
            <a:lvl4pPr>
              <a:defRPr sz="1200"/>
            </a:lvl4pPr>
            <a:lvl5pPr>
              <a:defRPr sz="1200"/>
            </a:lvl5pPr>
          </a:lstStyle>
          <a:p>
            <a:pPr marL="0" lvl="0" indent="0" algn="l" defTabSz="914400" rtl="0" eaLnBrk="1" latinLnBrk="0" hangingPunct="1">
              <a:lnSpc>
                <a:spcPct val="100000"/>
              </a:lnSpc>
              <a:spcBef>
                <a:spcPts val="300"/>
              </a:spcBef>
              <a:spcAft>
                <a:spcPts val="1200"/>
              </a:spcAft>
              <a:buFont typeface="Arial" panose="020B0604020202020204" pitchFamily="34" charset="0"/>
              <a:buNone/>
            </a:pPr>
            <a:r>
              <a:rPr lang="en-US"/>
              <a:t>Click to edit Master text styles</a:t>
            </a:r>
          </a:p>
          <a:p>
            <a:pPr marL="0" lvl="1" indent="0" algn="l" defTabSz="914400" rtl="0" eaLnBrk="1" latinLnBrk="0" hangingPunct="1">
              <a:lnSpc>
                <a:spcPct val="100000"/>
              </a:lnSpc>
              <a:spcBef>
                <a:spcPts val="300"/>
              </a:spcBef>
              <a:spcAft>
                <a:spcPts val="1200"/>
              </a:spcAft>
              <a:buFont typeface="Arial" panose="020B0604020202020204" pitchFamily="34" charset="0"/>
              <a:buNone/>
            </a:pPr>
            <a:r>
              <a:rPr lang="en-US"/>
              <a:t>Second level</a:t>
            </a:r>
          </a:p>
        </p:txBody>
      </p:sp>
      <p:sp>
        <p:nvSpPr>
          <p:cNvPr id="3" name="Footer Placeholder 4">
            <a:extLst>
              <a:ext uri="{FF2B5EF4-FFF2-40B4-BE49-F238E27FC236}">
                <a16:creationId xmlns:a16="http://schemas.microsoft.com/office/drawing/2014/main" id="{60C2534F-0DED-9179-1BA0-BA7BBA63E40C}"/>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5" name="Slide Number Placeholder 13">
            <a:extLst>
              <a:ext uri="{FF2B5EF4-FFF2-40B4-BE49-F238E27FC236}">
                <a16:creationId xmlns:a16="http://schemas.microsoft.com/office/drawing/2014/main" id="{C21211E5-4A9D-2EA5-349A-BFEBB51D885B}"/>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3327448774"/>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ur Content Four Images Matrix ">
    <p:spTree>
      <p:nvGrpSpPr>
        <p:cNvPr id="1" name=""/>
        <p:cNvGrpSpPr/>
        <p:nvPr/>
      </p:nvGrpSpPr>
      <p:grpSpPr>
        <a:xfrm>
          <a:off x="0" y="0"/>
          <a:ext cx="0" cy="0"/>
          <a:chOff x="0" y="0"/>
          <a:chExt cx="0" cy="0"/>
        </a:xfrm>
      </p:grpSpPr>
      <p:sp>
        <p:nvSpPr>
          <p:cNvPr id="15" name="Title Placeholder 1">
            <a:extLst>
              <a:ext uri="{FF2B5EF4-FFF2-40B4-BE49-F238E27FC236}">
                <a16:creationId xmlns:a16="http://schemas.microsoft.com/office/drawing/2014/main" id="{F9B4C70A-448E-FF82-4DED-5DB3D9F57437}"/>
              </a:ext>
            </a:extLst>
          </p:cNvPr>
          <p:cNvSpPr>
            <a:spLocks noGrp="1"/>
          </p:cNvSpPr>
          <p:nvPr>
            <p:ph type="title"/>
          </p:nvPr>
        </p:nvSpPr>
        <p:spPr>
          <a:xfrm>
            <a:off x="397667" y="402336"/>
            <a:ext cx="5645946" cy="915289"/>
          </a:xfrm>
          <a:prstGeom prst="rect">
            <a:avLst/>
          </a:prstGeom>
        </p:spPr>
        <p:txBody>
          <a:bodyPr vert="horz" lIns="0" tIns="0" rIns="0" bIns="0" rtlCol="0" anchor="t" anchorCtr="0">
            <a:noAutofit/>
          </a:bodyPr>
          <a:lstStyle/>
          <a:p>
            <a:r>
              <a:rPr lang="en-US"/>
              <a:t>Click to edit Master title style</a:t>
            </a:r>
          </a:p>
        </p:txBody>
      </p:sp>
      <p:sp>
        <p:nvSpPr>
          <p:cNvPr id="6" name="Picture Placeholder 14">
            <a:extLst>
              <a:ext uri="{FF2B5EF4-FFF2-40B4-BE49-F238E27FC236}">
                <a16:creationId xmlns:a16="http://schemas.microsoft.com/office/drawing/2014/main" id="{CA843832-4448-8151-AB96-D139EF4338B9}"/>
              </a:ext>
              <a:ext uri="{C183D7F6-B498-43B3-948B-1728B52AA6E4}">
                <adec:decorative xmlns:adec="http://schemas.microsoft.com/office/drawing/2017/decorative" val="1"/>
              </a:ext>
            </a:extLst>
          </p:cNvPr>
          <p:cNvSpPr>
            <a:spLocks noGrp="1"/>
          </p:cNvSpPr>
          <p:nvPr>
            <p:ph type="pic" sz="quarter" idx="11"/>
          </p:nvPr>
        </p:nvSpPr>
        <p:spPr>
          <a:xfrm>
            <a:off x="402831" y="1431438"/>
            <a:ext cx="2657075" cy="1938825"/>
          </a:xfrm>
          <a:solidFill>
            <a:schemeClr val="bg2"/>
          </a:solidFill>
        </p:spPr>
        <p:txBody>
          <a:bodyPr tIns="731520"/>
          <a:lstStyle>
            <a:lvl1pPr algn="ctr">
              <a:defRPr/>
            </a:lvl1pPr>
          </a:lstStyle>
          <a:p>
            <a:r>
              <a:rPr lang="en-US"/>
              <a:t>Click icon to add picture</a:t>
            </a:r>
          </a:p>
        </p:txBody>
      </p:sp>
      <p:sp>
        <p:nvSpPr>
          <p:cNvPr id="12" name="Content Placeholder 2">
            <a:extLst>
              <a:ext uri="{FF2B5EF4-FFF2-40B4-BE49-F238E27FC236}">
                <a16:creationId xmlns:a16="http://schemas.microsoft.com/office/drawing/2014/main" id="{F42546D2-619E-D256-A62A-62019DAA4778}"/>
              </a:ext>
            </a:extLst>
          </p:cNvPr>
          <p:cNvSpPr>
            <a:spLocks noGrp="1"/>
          </p:cNvSpPr>
          <p:nvPr>
            <p:ph idx="10"/>
          </p:nvPr>
        </p:nvSpPr>
        <p:spPr>
          <a:xfrm>
            <a:off x="3281363" y="1421451"/>
            <a:ext cx="2514283" cy="1938812"/>
          </a:xfrm>
        </p:spPr>
        <p:txBody>
          <a:bodyPr/>
          <a:lstStyle>
            <a:lvl1pPr>
              <a:lnSpc>
                <a:spcPct val="100000"/>
              </a:lnSpc>
              <a:spcAft>
                <a:spcPts val="1200"/>
              </a:spcAft>
              <a:defRPr sz="1500" b="1"/>
            </a:lvl1pPr>
            <a:lvl2pPr>
              <a:defRPr sz="1200">
                <a:latin typeface="+mj-lt"/>
              </a:defRPr>
            </a:lvl2pPr>
            <a:lvl3pPr>
              <a:defRPr sz="1200"/>
            </a:lvl3pPr>
            <a:lvl4pPr>
              <a:defRPr sz="1200"/>
            </a:lvl4pPr>
            <a:lvl5pPr>
              <a:defRPr sz="1200"/>
            </a:lvl5pPr>
          </a:lstStyle>
          <a:p>
            <a:pPr lvl="0"/>
            <a:r>
              <a:rPr lang="en-US"/>
              <a:t>Click to edit Master text styles</a:t>
            </a:r>
          </a:p>
          <a:p>
            <a:pPr lvl="1"/>
            <a:r>
              <a:rPr lang="en-US"/>
              <a:t>Second level</a:t>
            </a:r>
          </a:p>
        </p:txBody>
      </p:sp>
      <p:sp>
        <p:nvSpPr>
          <p:cNvPr id="7" name="Picture Placeholder 14">
            <a:extLst>
              <a:ext uri="{FF2B5EF4-FFF2-40B4-BE49-F238E27FC236}">
                <a16:creationId xmlns:a16="http://schemas.microsoft.com/office/drawing/2014/main" id="{51EE832E-3DC6-D6FD-08F2-B144435DFC42}"/>
              </a:ext>
              <a:ext uri="{C183D7F6-B498-43B3-948B-1728B52AA6E4}">
                <adec:decorative xmlns:adec="http://schemas.microsoft.com/office/drawing/2017/decorative" val="1"/>
              </a:ext>
            </a:extLst>
          </p:cNvPr>
          <p:cNvSpPr>
            <a:spLocks noGrp="1"/>
          </p:cNvSpPr>
          <p:nvPr>
            <p:ph type="pic" sz="quarter" idx="12"/>
          </p:nvPr>
        </p:nvSpPr>
        <p:spPr>
          <a:xfrm>
            <a:off x="402831" y="3486944"/>
            <a:ext cx="2657075" cy="1938825"/>
          </a:xfrm>
          <a:solidFill>
            <a:schemeClr val="bg2"/>
          </a:solidFill>
        </p:spPr>
        <p:txBody>
          <a:bodyPr tIns="731520"/>
          <a:lstStyle>
            <a:lvl1pPr algn="ctr">
              <a:defRPr/>
            </a:lvl1pPr>
          </a:lstStyle>
          <a:p>
            <a:r>
              <a:rPr lang="en-US"/>
              <a:t>Click icon to add picture</a:t>
            </a:r>
          </a:p>
        </p:txBody>
      </p:sp>
      <p:sp>
        <p:nvSpPr>
          <p:cNvPr id="8" name="Content Placeholder 2">
            <a:extLst>
              <a:ext uri="{FF2B5EF4-FFF2-40B4-BE49-F238E27FC236}">
                <a16:creationId xmlns:a16="http://schemas.microsoft.com/office/drawing/2014/main" id="{AF6631A4-F894-4AFF-B75F-0AABD9BAEA0B}"/>
              </a:ext>
            </a:extLst>
          </p:cNvPr>
          <p:cNvSpPr>
            <a:spLocks noGrp="1"/>
          </p:cNvSpPr>
          <p:nvPr>
            <p:ph idx="13"/>
          </p:nvPr>
        </p:nvSpPr>
        <p:spPr>
          <a:xfrm>
            <a:off x="3281363" y="3486944"/>
            <a:ext cx="2514283" cy="1938812"/>
          </a:xfrm>
        </p:spPr>
        <p:txBody>
          <a:bodyPr/>
          <a:lstStyle>
            <a:lvl1pPr>
              <a:spcAft>
                <a:spcPts val="1200"/>
              </a:spcAft>
              <a:defRPr lang="en-US" sz="1500" b="1" kern="1200" dirty="0">
                <a:solidFill>
                  <a:schemeClr val="tx1"/>
                </a:solidFill>
                <a:latin typeface="+mn-lt"/>
                <a:ea typeface="+mn-ea"/>
                <a:cs typeface="+mn-cs"/>
              </a:defRPr>
            </a:lvl1pPr>
            <a:lvl2pPr>
              <a:defRPr sz="1200">
                <a:latin typeface="+mj-lt"/>
              </a:defRPr>
            </a:lvl2pPr>
            <a:lvl3pPr>
              <a:defRPr sz="1200"/>
            </a:lvl3pPr>
            <a:lvl4pPr>
              <a:defRPr sz="1200"/>
            </a:lvl4pPr>
            <a:lvl5pPr>
              <a:defRPr sz="1200"/>
            </a:lvl5pPr>
          </a:lstStyle>
          <a:p>
            <a:pPr marL="0" lvl="0" indent="0" algn="l" defTabSz="914400" rtl="0" eaLnBrk="1" latinLnBrk="0" hangingPunct="1">
              <a:lnSpc>
                <a:spcPct val="100000"/>
              </a:lnSpc>
              <a:spcBef>
                <a:spcPts val="300"/>
              </a:spcBef>
              <a:spcAft>
                <a:spcPts val="1200"/>
              </a:spcAft>
              <a:buFont typeface="Arial" panose="020B0604020202020204" pitchFamily="34" charset="0"/>
              <a:buNone/>
            </a:pPr>
            <a:r>
              <a:rPr lang="en-US"/>
              <a:t>Click to edit Master text styles</a:t>
            </a:r>
          </a:p>
          <a:p>
            <a:pPr marL="0" lvl="1" indent="0" algn="l" defTabSz="914400" rtl="0" eaLnBrk="1" latinLnBrk="0" hangingPunct="1">
              <a:lnSpc>
                <a:spcPct val="100000"/>
              </a:lnSpc>
              <a:spcBef>
                <a:spcPts val="300"/>
              </a:spcBef>
              <a:spcAft>
                <a:spcPts val="1200"/>
              </a:spcAft>
              <a:buFont typeface="Arial" panose="020B0604020202020204" pitchFamily="34" charset="0"/>
              <a:buNone/>
            </a:pPr>
            <a:r>
              <a:rPr lang="en-US"/>
              <a:t>Second level</a:t>
            </a:r>
          </a:p>
        </p:txBody>
      </p:sp>
      <p:sp>
        <p:nvSpPr>
          <p:cNvPr id="9" name="Picture Placeholder 14">
            <a:extLst>
              <a:ext uri="{FF2B5EF4-FFF2-40B4-BE49-F238E27FC236}">
                <a16:creationId xmlns:a16="http://schemas.microsoft.com/office/drawing/2014/main" id="{BF7E05F9-3B71-A92F-C27D-3EA7295545BA}"/>
              </a:ext>
              <a:ext uri="{C183D7F6-B498-43B3-948B-1728B52AA6E4}">
                <adec:decorative xmlns:adec="http://schemas.microsoft.com/office/drawing/2017/decorative" val="1"/>
              </a:ext>
            </a:extLst>
          </p:cNvPr>
          <p:cNvSpPr>
            <a:spLocks noGrp="1"/>
          </p:cNvSpPr>
          <p:nvPr>
            <p:ph type="pic" sz="quarter" idx="14"/>
          </p:nvPr>
        </p:nvSpPr>
        <p:spPr>
          <a:xfrm>
            <a:off x="6160294" y="1431438"/>
            <a:ext cx="2657075" cy="1938825"/>
          </a:xfrm>
          <a:solidFill>
            <a:schemeClr val="bg2"/>
          </a:solidFill>
        </p:spPr>
        <p:txBody>
          <a:bodyPr tIns="731520"/>
          <a:lstStyle>
            <a:lvl1pPr algn="ctr">
              <a:defRPr/>
            </a:lvl1pPr>
          </a:lstStyle>
          <a:p>
            <a:r>
              <a:rPr lang="en-US"/>
              <a:t>Click icon to add picture</a:t>
            </a:r>
          </a:p>
        </p:txBody>
      </p:sp>
      <p:sp>
        <p:nvSpPr>
          <p:cNvPr id="13" name="Content Placeholder 2">
            <a:extLst>
              <a:ext uri="{FF2B5EF4-FFF2-40B4-BE49-F238E27FC236}">
                <a16:creationId xmlns:a16="http://schemas.microsoft.com/office/drawing/2014/main" id="{FCDEC8E4-3556-9DFF-F8E0-3E599203F394}"/>
              </a:ext>
            </a:extLst>
          </p:cNvPr>
          <p:cNvSpPr>
            <a:spLocks noGrp="1"/>
          </p:cNvSpPr>
          <p:nvPr>
            <p:ph idx="16"/>
          </p:nvPr>
        </p:nvSpPr>
        <p:spPr>
          <a:xfrm>
            <a:off x="9037638" y="1421451"/>
            <a:ext cx="2514283" cy="1938812"/>
          </a:xfrm>
        </p:spPr>
        <p:txBody>
          <a:bodyPr/>
          <a:lstStyle>
            <a:lvl1pPr>
              <a:spcAft>
                <a:spcPts val="1200"/>
              </a:spcAft>
              <a:defRPr lang="en-US" sz="1500" b="1" kern="1200" dirty="0">
                <a:solidFill>
                  <a:schemeClr val="tx1"/>
                </a:solidFill>
                <a:latin typeface="+mn-lt"/>
                <a:ea typeface="+mn-ea"/>
                <a:cs typeface="+mn-cs"/>
              </a:defRPr>
            </a:lvl1pPr>
            <a:lvl2pPr>
              <a:defRPr sz="1200">
                <a:latin typeface="+mj-lt"/>
              </a:defRPr>
            </a:lvl2pPr>
            <a:lvl3pPr>
              <a:defRPr sz="1200"/>
            </a:lvl3pPr>
            <a:lvl4pPr>
              <a:defRPr sz="1200"/>
            </a:lvl4pPr>
            <a:lvl5pPr>
              <a:defRPr sz="1200"/>
            </a:lvl5pPr>
          </a:lstStyle>
          <a:p>
            <a:pPr marL="0" lvl="0" indent="0" algn="l" defTabSz="914400" rtl="0" eaLnBrk="1" latinLnBrk="0" hangingPunct="1">
              <a:lnSpc>
                <a:spcPct val="100000"/>
              </a:lnSpc>
              <a:spcBef>
                <a:spcPts val="300"/>
              </a:spcBef>
              <a:spcAft>
                <a:spcPts val="1200"/>
              </a:spcAft>
              <a:buFont typeface="Arial" panose="020B0604020202020204" pitchFamily="34" charset="0"/>
              <a:buNone/>
            </a:pPr>
            <a:r>
              <a:rPr lang="en-US"/>
              <a:t>Click to edit Master text styles</a:t>
            </a:r>
          </a:p>
          <a:p>
            <a:pPr marL="0" lvl="1" indent="0" algn="l" defTabSz="914400" rtl="0" eaLnBrk="1" latinLnBrk="0" hangingPunct="1">
              <a:lnSpc>
                <a:spcPct val="100000"/>
              </a:lnSpc>
              <a:spcBef>
                <a:spcPts val="300"/>
              </a:spcBef>
              <a:spcAft>
                <a:spcPts val="1200"/>
              </a:spcAft>
              <a:buFont typeface="Arial" panose="020B0604020202020204" pitchFamily="34" charset="0"/>
              <a:buNone/>
            </a:pPr>
            <a:r>
              <a:rPr lang="en-US"/>
              <a:t>Second level</a:t>
            </a:r>
          </a:p>
        </p:txBody>
      </p:sp>
      <p:sp>
        <p:nvSpPr>
          <p:cNvPr id="10" name="Picture Placeholder 14">
            <a:extLst>
              <a:ext uri="{FF2B5EF4-FFF2-40B4-BE49-F238E27FC236}">
                <a16:creationId xmlns:a16="http://schemas.microsoft.com/office/drawing/2014/main" id="{5436620D-30A8-EA32-EBA9-0FB0D98A3A57}"/>
              </a:ext>
              <a:ext uri="{C183D7F6-B498-43B3-948B-1728B52AA6E4}">
                <adec:decorative xmlns:adec="http://schemas.microsoft.com/office/drawing/2017/decorative" val="1"/>
              </a:ext>
            </a:extLst>
          </p:cNvPr>
          <p:cNvSpPr>
            <a:spLocks noGrp="1"/>
          </p:cNvSpPr>
          <p:nvPr>
            <p:ph type="pic" sz="quarter" idx="15"/>
          </p:nvPr>
        </p:nvSpPr>
        <p:spPr>
          <a:xfrm>
            <a:off x="6160294" y="3486944"/>
            <a:ext cx="2657075" cy="1938825"/>
          </a:xfrm>
          <a:solidFill>
            <a:schemeClr val="bg2"/>
          </a:solidFill>
        </p:spPr>
        <p:txBody>
          <a:bodyPr tIns="731520"/>
          <a:lstStyle>
            <a:lvl1pPr algn="ctr">
              <a:defRPr/>
            </a:lvl1pPr>
          </a:lstStyle>
          <a:p>
            <a:r>
              <a:rPr lang="en-US"/>
              <a:t>Click icon to add picture</a:t>
            </a:r>
          </a:p>
        </p:txBody>
      </p:sp>
      <p:sp>
        <p:nvSpPr>
          <p:cNvPr id="14" name="Content Placeholder 2">
            <a:extLst>
              <a:ext uri="{FF2B5EF4-FFF2-40B4-BE49-F238E27FC236}">
                <a16:creationId xmlns:a16="http://schemas.microsoft.com/office/drawing/2014/main" id="{08EEADAB-1623-2FF8-2487-6AA4F7EC3587}"/>
              </a:ext>
            </a:extLst>
          </p:cNvPr>
          <p:cNvSpPr>
            <a:spLocks noGrp="1"/>
          </p:cNvSpPr>
          <p:nvPr>
            <p:ph idx="17"/>
          </p:nvPr>
        </p:nvSpPr>
        <p:spPr>
          <a:xfrm>
            <a:off x="9037638" y="3486944"/>
            <a:ext cx="2514283" cy="1938812"/>
          </a:xfrm>
        </p:spPr>
        <p:txBody>
          <a:bodyPr/>
          <a:lstStyle>
            <a:lvl1pPr>
              <a:spcAft>
                <a:spcPts val="1200"/>
              </a:spcAft>
              <a:defRPr lang="en-US" sz="1500" b="1" kern="1200" dirty="0">
                <a:solidFill>
                  <a:schemeClr val="tx1"/>
                </a:solidFill>
                <a:latin typeface="+mn-lt"/>
                <a:ea typeface="+mn-ea"/>
                <a:cs typeface="+mn-cs"/>
              </a:defRPr>
            </a:lvl1pPr>
            <a:lvl2pPr>
              <a:defRPr sz="1200">
                <a:latin typeface="+mj-lt"/>
              </a:defRPr>
            </a:lvl2pPr>
            <a:lvl3pPr>
              <a:defRPr sz="1200"/>
            </a:lvl3pPr>
            <a:lvl4pPr>
              <a:defRPr sz="1200"/>
            </a:lvl4pPr>
            <a:lvl5pPr>
              <a:defRPr sz="1200"/>
            </a:lvl5pPr>
          </a:lstStyle>
          <a:p>
            <a:pPr marL="0" lvl="0" indent="0" algn="l" defTabSz="914400" rtl="0" eaLnBrk="1" latinLnBrk="0" hangingPunct="1">
              <a:lnSpc>
                <a:spcPct val="100000"/>
              </a:lnSpc>
              <a:spcBef>
                <a:spcPts val="300"/>
              </a:spcBef>
              <a:spcAft>
                <a:spcPts val="1200"/>
              </a:spcAft>
              <a:buFont typeface="Arial" panose="020B0604020202020204" pitchFamily="34" charset="0"/>
              <a:buNone/>
            </a:pPr>
            <a:r>
              <a:rPr lang="en-US"/>
              <a:t>Click to edit Master text styles</a:t>
            </a:r>
          </a:p>
          <a:p>
            <a:pPr marL="0" lvl="1" indent="0" algn="l" defTabSz="914400" rtl="0" eaLnBrk="1" latinLnBrk="0" hangingPunct="1">
              <a:lnSpc>
                <a:spcPct val="100000"/>
              </a:lnSpc>
              <a:spcBef>
                <a:spcPts val="300"/>
              </a:spcBef>
              <a:spcAft>
                <a:spcPts val="1200"/>
              </a:spcAft>
              <a:buFont typeface="Arial" panose="020B0604020202020204" pitchFamily="34" charset="0"/>
              <a:buNone/>
            </a:pPr>
            <a:r>
              <a:rPr lang="en-US"/>
              <a:t>Second level</a:t>
            </a:r>
          </a:p>
        </p:txBody>
      </p:sp>
      <p:sp>
        <p:nvSpPr>
          <p:cNvPr id="3" name="Footer Placeholder 4">
            <a:extLst>
              <a:ext uri="{FF2B5EF4-FFF2-40B4-BE49-F238E27FC236}">
                <a16:creationId xmlns:a16="http://schemas.microsoft.com/office/drawing/2014/main" id="{91E3B5C0-2252-2AC3-B6AC-A233A36FBD79}"/>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5" name="Slide Number Placeholder 13">
            <a:extLst>
              <a:ext uri="{FF2B5EF4-FFF2-40B4-BE49-F238E27FC236}">
                <a16:creationId xmlns:a16="http://schemas.microsoft.com/office/drawing/2014/main" id="{3634351F-B70F-FAD9-F7BB-519E4552F596}"/>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590467779"/>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17" name="Title Placeholder 1">
            <a:extLst>
              <a:ext uri="{FF2B5EF4-FFF2-40B4-BE49-F238E27FC236}">
                <a16:creationId xmlns:a16="http://schemas.microsoft.com/office/drawing/2014/main" id="{281D6954-23FD-DBC4-8238-AE64FBE579A9}"/>
              </a:ext>
            </a:extLst>
          </p:cNvPr>
          <p:cNvSpPr>
            <a:spLocks noGrp="1"/>
          </p:cNvSpPr>
          <p:nvPr>
            <p:ph type="title"/>
          </p:nvPr>
        </p:nvSpPr>
        <p:spPr>
          <a:xfrm>
            <a:off x="397667" y="402336"/>
            <a:ext cx="5645946" cy="915289"/>
          </a:xfrm>
          <a:prstGeom prst="rect">
            <a:avLst/>
          </a:prstGeom>
        </p:spPr>
        <p:txBody>
          <a:bodyPr vert="horz" lIns="0" tIns="0" rIns="0" bIns="0" rtlCol="0" anchor="t" anchorCtr="0">
            <a:noAutofit/>
          </a:bodyPr>
          <a:lstStyle/>
          <a:p>
            <a:r>
              <a:rPr lang="en-US"/>
              <a:t>Click to edit Master title style</a:t>
            </a:r>
          </a:p>
        </p:txBody>
      </p:sp>
      <p:sp>
        <p:nvSpPr>
          <p:cNvPr id="2" name="Content Placeholder 2">
            <a:extLst>
              <a:ext uri="{FF2B5EF4-FFF2-40B4-BE49-F238E27FC236}">
                <a16:creationId xmlns:a16="http://schemas.microsoft.com/office/drawing/2014/main" id="{E87E41F5-DD37-DB45-FC81-6078FAA35748}"/>
              </a:ext>
            </a:extLst>
          </p:cNvPr>
          <p:cNvSpPr>
            <a:spLocks noGrp="1"/>
          </p:cNvSpPr>
          <p:nvPr>
            <p:ph idx="1"/>
          </p:nvPr>
        </p:nvSpPr>
        <p:spPr>
          <a:xfrm>
            <a:off x="400050" y="1946275"/>
            <a:ext cx="3280410" cy="3992563"/>
          </a:xfrm>
        </p:spPr>
        <p:txBody>
          <a:bodyPr tIns="18288"/>
          <a:lstStyle>
            <a:lvl1pPr>
              <a:lnSpc>
                <a:spcPct val="100000"/>
              </a:lnSpc>
              <a:spcAft>
                <a:spcPts val="1300"/>
              </a:spcAft>
              <a:defRPr sz="15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2">
            <a:extLst>
              <a:ext uri="{FF2B5EF4-FFF2-40B4-BE49-F238E27FC236}">
                <a16:creationId xmlns:a16="http://schemas.microsoft.com/office/drawing/2014/main" id="{5DB5F46A-D65E-8319-07D3-423E64224A7D}"/>
              </a:ext>
            </a:extLst>
          </p:cNvPr>
          <p:cNvSpPr>
            <a:spLocks noGrp="1"/>
          </p:cNvSpPr>
          <p:nvPr>
            <p:ph idx="10"/>
          </p:nvPr>
        </p:nvSpPr>
        <p:spPr>
          <a:xfrm>
            <a:off x="4242435" y="1946275"/>
            <a:ext cx="3280410" cy="3992563"/>
          </a:xfrm>
        </p:spPr>
        <p:txBody>
          <a:bodyPr tIns="18288"/>
          <a:lstStyle>
            <a:lvl1pPr>
              <a:lnSpc>
                <a:spcPct val="100000"/>
              </a:lnSpc>
              <a:spcAft>
                <a:spcPts val="1300"/>
              </a:spcAft>
              <a:defRPr sz="15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2">
            <a:extLst>
              <a:ext uri="{FF2B5EF4-FFF2-40B4-BE49-F238E27FC236}">
                <a16:creationId xmlns:a16="http://schemas.microsoft.com/office/drawing/2014/main" id="{7F220BC4-6918-5D08-690A-5DF19E0F6966}"/>
              </a:ext>
            </a:extLst>
          </p:cNvPr>
          <p:cNvSpPr>
            <a:spLocks noGrp="1"/>
          </p:cNvSpPr>
          <p:nvPr>
            <p:ph idx="11"/>
          </p:nvPr>
        </p:nvSpPr>
        <p:spPr>
          <a:xfrm>
            <a:off x="8084820" y="1946275"/>
            <a:ext cx="3280410" cy="3992563"/>
          </a:xfrm>
        </p:spPr>
        <p:txBody>
          <a:bodyPr tIns="18288"/>
          <a:lstStyle>
            <a:lvl1pPr>
              <a:lnSpc>
                <a:spcPct val="100000"/>
              </a:lnSpc>
              <a:spcAft>
                <a:spcPts val="1300"/>
              </a:spcAft>
              <a:defRPr sz="15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4">
            <a:extLst>
              <a:ext uri="{FF2B5EF4-FFF2-40B4-BE49-F238E27FC236}">
                <a16:creationId xmlns:a16="http://schemas.microsoft.com/office/drawing/2014/main" id="{CB190286-B276-0735-9C4A-0DC61C6219D9}"/>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6" name="Slide Number Placeholder 13">
            <a:extLst>
              <a:ext uri="{FF2B5EF4-FFF2-40B4-BE49-F238E27FC236}">
                <a16:creationId xmlns:a16="http://schemas.microsoft.com/office/drawing/2014/main" id="{DB73B279-0425-58C9-A443-09B373446F8B}"/>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1411839238"/>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Content 2">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69EA8B36-F386-C764-DAD6-33D7736D9EEC}"/>
              </a:ext>
            </a:extLst>
          </p:cNvPr>
          <p:cNvSpPr>
            <a:spLocks noGrp="1"/>
          </p:cNvSpPr>
          <p:nvPr>
            <p:ph type="title"/>
          </p:nvPr>
        </p:nvSpPr>
        <p:spPr>
          <a:xfrm>
            <a:off x="397667" y="402336"/>
            <a:ext cx="5645946" cy="915289"/>
          </a:xfrm>
          <a:prstGeom prst="rect">
            <a:avLst/>
          </a:prstGeom>
        </p:spPr>
        <p:txBody>
          <a:bodyPr vert="horz" lIns="0" tIns="0" rIns="0" bIns="0" rtlCol="0" anchor="t" anchorCtr="0">
            <a:noAutofit/>
          </a:bodyPr>
          <a:lstStyle/>
          <a:p>
            <a:r>
              <a:rPr lang="en-US"/>
              <a:t>Click to edit Master title style</a:t>
            </a:r>
          </a:p>
        </p:txBody>
      </p:sp>
      <p:sp>
        <p:nvSpPr>
          <p:cNvPr id="2" name="Content Placeholder 2">
            <a:extLst>
              <a:ext uri="{FF2B5EF4-FFF2-40B4-BE49-F238E27FC236}">
                <a16:creationId xmlns:a16="http://schemas.microsoft.com/office/drawing/2014/main" id="{E87E41F5-DD37-DB45-FC81-6078FAA35748}"/>
              </a:ext>
            </a:extLst>
          </p:cNvPr>
          <p:cNvSpPr>
            <a:spLocks noGrp="1"/>
          </p:cNvSpPr>
          <p:nvPr>
            <p:ph idx="1"/>
          </p:nvPr>
        </p:nvSpPr>
        <p:spPr>
          <a:xfrm>
            <a:off x="400050" y="1946275"/>
            <a:ext cx="3280410" cy="3992563"/>
          </a:xfrm>
        </p:spPr>
        <p:txBody>
          <a:bodyPr/>
          <a:lstStyle>
            <a:lvl1pPr>
              <a:lnSpc>
                <a:spcPct val="100000"/>
              </a:lnSpc>
              <a:spcBef>
                <a:spcPts val="0"/>
              </a:spcBef>
              <a:spcAft>
                <a:spcPts val="1300"/>
              </a:spcAft>
              <a:defRPr sz="2000" b="1">
                <a:latin typeface="+mn-lt"/>
              </a:defRPr>
            </a:lvl1pPr>
            <a:lvl2pPr>
              <a:defRPr sz="1200"/>
            </a:lvl2pPr>
            <a:lvl3pPr>
              <a:defRPr sz="1200"/>
            </a:lvl3pPr>
            <a:lvl4pPr>
              <a:defRPr sz="1200"/>
            </a:lvl4pPr>
            <a:lvl5pPr>
              <a:defRPr sz="1200"/>
            </a:lvl5pPr>
          </a:lstStyle>
          <a:p>
            <a:pPr lvl="0"/>
            <a:r>
              <a:rPr lang="en-US"/>
              <a:t>Click to edit Master text styles</a:t>
            </a:r>
          </a:p>
          <a:p>
            <a:pPr lvl="1"/>
            <a:r>
              <a:rPr lang="en-US"/>
              <a:t>Second level</a:t>
            </a:r>
          </a:p>
        </p:txBody>
      </p:sp>
      <p:sp>
        <p:nvSpPr>
          <p:cNvPr id="15" name="Content Placeholder 2">
            <a:extLst>
              <a:ext uri="{FF2B5EF4-FFF2-40B4-BE49-F238E27FC236}">
                <a16:creationId xmlns:a16="http://schemas.microsoft.com/office/drawing/2014/main" id="{5DB5F46A-D65E-8319-07D3-423E64224A7D}"/>
              </a:ext>
            </a:extLst>
          </p:cNvPr>
          <p:cNvSpPr>
            <a:spLocks noGrp="1"/>
          </p:cNvSpPr>
          <p:nvPr>
            <p:ph idx="10"/>
          </p:nvPr>
        </p:nvSpPr>
        <p:spPr>
          <a:xfrm>
            <a:off x="4242435" y="1946275"/>
            <a:ext cx="3280410" cy="3992563"/>
          </a:xfrm>
        </p:spPr>
        <p:txBody>
          <a:bodyPr tIns="18288"/>
          <a:lstStyle>
            <a:lvl1pPr>
              <a:lnSpc>
                <a:spcPct val="100000"/>
              </a:lnSpc>
              <a:spcAft>
                <a:spcPts val="1300"/>
              </a:spcAft>
              <a:defRPr sz="15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2">
            <a:extLst>
              <a:ext uri="{FF2B5EF4-FFF2-40B4-BE49-F238E27FC236}">
                <a16:creationId xmlns:a16="http://schemas.microsoft.com/office/drawing/2014/main" id="{7F220BC4-6918-5D08-690A-5DF19E0F6966}"/>
              </a:ext>
            </a:extLst>
          </p:cNvPr>
          <p:cNvSpPr>
            <a:spLocks noGrp="1"/>
          </p:cNvSpPr>
          <p:nvPr>
            <p:ph idx="11"/>
          </p:nvPr>
        </p:nvSpPr>
        <p:spPr>
          <a:xfrm>
            <a:off x="8084820" y="1946275"/>
            <a:ext cx="3280410" cy="3992563"/>
          </a:xfrm>
        </p:spPr>
        <p:txBody>
          <a:bodyPr tIns="18288"/>
          <a:lstStyle>
            <a:lvl1pPr>
              <a:lnSpc>
                <a:spcPct val="100000"/>
              </a:lnSpc>
              <a:spcAft>
                <a:spcPts val="1300"/>
              </a:spcAft>
              <a:defRPr sz="15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4">
            <a:extLst>
              <a:ext uri="{FF2B5EF4-FFF2-40B4-BE49-F238E27FC236}">
                <a16:creationId xmlns:a16="http://schemas.microsoft.com/office/drawing/2014/main" id="{BE946374-FA30-CA90-8DA8-4D3D9C8D955C}"/>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7" name="Slide Number Placeholder 13">
            <a:extLst>
              <a:ext uri="{FF2B5EF4-FFF2-40B4-BE49-F238E27FC236}">
                <a16:creationId xmlns:a16="http://schemas.microsoft.com/office/drawing/2014/main" id="{B7BD091D-1A71-D98C-9FBE-055914E89494}"/>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2479370946"/>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hart and Two Content">
    <p:spTree>
      <p:nvGrpSpPr>
        <p:cNvPr id="1" name=""/>
        <p:cNvGrpSpPr/>
        <p:nvPr/>
      </p:nvGrpSpPr>
      <p:grpSpPr>
        <a:xfrm>
          <a:off x="0" y="0"/>
          <a:ext cx="0" cy="0"/>
          <a:chOff x="0" y="0"/>
          <a:chExt cx="0" cy="0"/>
        </a:xfrm>
      </p:grpSpPr>
      <p:sp>
        <p:nvSpPr>
          <p:cNvPr id="17" name="Title Placeholder 1">
            <a:extLst>
              <a:ext uri="{FF2B5EF4-FFF2-40B4-BE49-F238E27FC236}">
                <a16:creationId xmlns:a16="http://schemas.microsoft.com/office/drawing/2014/main" id="{281D6954-23FD-DBC4-8238-AE64FBE579A9}"/>
              </a:ext>
            </a:extLst>
          </p:cNvPr>
          <p:cNvSpPr>
            <a:spLocks noGrp="1"/>
          </p:cNvSpPr>
          <p:nvPr>
            <p:ph type="title"/>
          </p:nvPr>
        </p:nvSpPr>
        <p:spPr>
          <a:xfrm>
            <a:off x="397667" y="402336"/>
            <a:ext cx="5645946" cy="915289"/>
          </a:xfrm>
          <a:prstGeom prst="rect">
            <a:avLst/>
          </a:prstGeom>
        </p:spPr>
        <p:txBody>
          <a:bodyPr vert="horz" lIns="0" tIns="0" rIns="0" bIns="0" rtlCol="0" anchor="t" anchorCtr="0">
            <a:noAutofit/>
          </a:bodyPr>
          <a:lstStyle/>
          <a:p>
            <a:r>
              <a:rPr lang="en-US"/>
              <a:t>Click to edit Master title style</a:t>
            </a:r>
          </a:p>
        </p:txBody>
      </p:sp>
      <p:sp>
        <p:nvSpPr>
          <p:cNvPr id="6" name="Chart Placeholder 5">
            <a:extLst>
              <a:ext uri="{FF2B5EF4-FFF2-40B4-BE49-F238E27FC236}">
                <a16:creationId xmlns:a16="http://schemas.microsoft.com/office/drawing/2014/main" id="{73FDB890-3693-B329-5A7C-C65A3B124F7E}"/>
              </a:ext>
            </a:extLst>
          </p:cNvPr>
          <p:cNvSpPr>
            <a:spLocks noGrp="1"/>
          </p:cNvSpPr>
          <p:nvPr>
            <p:ph type="chart" sz="quarter" idx="12"/>
          </p:nvPr>
        </p:nvSpPr>
        <p:spPr>
          <a:xfrm>
            <a:off x="410808" y="1439508"/>
            <a:ext cx="5237163" cy="4510088"/>
          </a:xfrm>
        </p:spPr>
        <p:txBody>
          <a:bodyPr/>
          <a:lstStyle/>
          <a:p>
            <a:r>
              <a:rPr lang="en-US"/>
              <a:t>Click icon to add chart</a:t>
            </a:r>
          </a:p>
        </p:txBody>
      </p:sp>
      <p:sp>
        <p:nvSpPr>
          <p:cNvPr id="15" name="Content Placeholder 2">
            <a:extLst>
              <a:ext uri="{FF2B5EF4-FFF2-40B4-BE49-F238E27FC236}">
                <a16:creationId xmlns:a16="http://schemas.microsoft.com/office/drawing/2014/main" id="{5DB5F46A-D65E-8319-07D3-423E64224A7D}"/>
              </a:ext>
            </a:extLst>
          </p:cNvPr>
          <p:cNvSpPr>
            <a:spLocks noGrp="1"/>
          </p:cNvSpPr>
          <p:nvPr>
            <p:ph idx="10"/>
          </p:nvPr>
        </p:nvSpPr>
        <p:spPr>
          <a:xfrm>
            <a:off x="6168671" y="2468208"/>
            <a:ext cx="2754667" cy="3481388"/>
          </a:xfrm>
        </p:spPr>
        <p:txBody>
          <a:bodyPr/>
          <a:lstStyle>
            <a:lvl1pPr>
              <a:lnSpc>
                <a:spcPct val="100000"/>
              </a:lnSpc>
              <a:spcAft>
                <a:spcPts val="1300"/>
              </a:spcAft>
              <a:defRPr sz="15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2">
            <a:extLst>
              <a:ext uri="{FF2B5EF4-FFF2-40B4-BE49-F238E27FC236}">
                <a16:creationId xmlns:a16="http://schemas.microsoft.com/office/drawing/2014/main" id="{7F220BC4-6918-5D08-690A-5DF19E0F6966}"/>
              </a:ext>
            </a:extLst>
          </p:cNvPr>
          <p:cNvSpPr>
            <a:spLocks noGrp="1"/>
          </p:cNvSpPr>
          <p:nvPr>
            <p:ph idx="11"/>
          </p:nvPr>
        </p:nvSpPr>
        <p:spPr>
          <a:xfrm>
            <a:off x="9048041" y="2468208"/>
            <a:ext cx="2754667" cy="3481388"/>
          </a:xfrm>
        </p:spPr>
        <p:txBody>
          <a:bodyPr/>
          <a:lstStyle>
            <a:lvl1pPr>
              <a:lnSpc>
                <a:spcPct val="100000"/>
              </a:lnSpc>
              <a:spcAft>
                <a:spcPts val="1300"/>
              </a:spcAft>
              <a:defRPr sz="15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4">
            <a:extLst>
              <a:ext uri="{FF2B5EF4-FFF2-40B4-BE49-F238E27FC236}">
                <a16:creationId xmlns:a16="http://schemas.microsoft.com/office/drawing/2014/main" id="{79626A07-2517-5726-4FDD-0AC9D9299096}"/>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5" name="Slide Number Placeholder 13">
            <a:extLst>
              <a:ext uri="{FF2B5EF4-FFF2-40B4-BE49-F238E27FC236}">
                <a16:creationId xmlns:a16="http://schemas.microsoft.com/office/drawing/2014/main" id="{06046AFA-0660-1D2A-C174-4EABDBEAAA0C}"/>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3379883661"/>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ata and Two Content">
    <p:spTree>
      <p:nvGrpSpPr>
        <p:cNvPr id="1" name=""/>
        <p:cNvGrpSpPr/>
        <p:nvPr/>
      </p:nvGrpSpPr>
      <p:grpSpPr>
        <a:xfrm>
          <a:off x="0" y="0"/>
          <a:ext cx="0" cy="0"/>
          <a:chOff x="0" y="0"/>
          <a:chExt cx="0" cy="0"/>
        </a:xfrm>
      </p:grpSpPr>
      <p:sp>
        <p:nvSpPr>
          <p:cNvPr id="17" name="Title Placeholder 1">
            <a:extLst>
              <a:ext uri="{FF2B5EF4-FFF2-40B4-BE49-F238E27FC236}">
                <a16:creationId xmlns:a16="http://schemas.microsoft.com/office/drawing/2014/main" id="{281D6954-23FD-DBC4-8238-AE64FBE579A9}"/>
              </a:ext>
            </a:extLst>
          </p:cNvPr>
          <p:cNvSpPr>
            <a:spLocks noGrp="1"/>
          </p:cNvSpPr>
          <p:nvPr>
            <p:ph type="title"/>
          </p:nvPr>
        </p:nvSpPr>
        <p:spPr>
          <a:xfrm>
            <a:off x="397667" y="402336"/>
            <a:ext cx="5645946" cy="915289"/>
          </a:xfrm>
          <a:prstGeom prst="rect">
            <a:avLst/>
          </a:prstGeom>
        </p:spPr>
        <p:txBody>
          <a:bodyPr vert="horz" lIns="0" tIns="0" rIns="0" bIns="0" rtlCol="0" anchor="t" anchorCtr="0">
            <a:noAutofit/>
          </a:bodyPr>
          <a:lstStyle/>
          <a:p>
            <a:r>
              <a:rPr lang="en-US"/>
              <a:t>Click to edit Master title style</a:t>
            </a:r>
          </a:p>
        </p:txBody>
      </p:sp>
      <p:sp>
        <p:nvSpPr>
          <p:cNvPr id="8" name="Text Placeholder 2">
            <a:extLst>
              <a:ext uri="{FF2B5EF4-FFF2-40B4-BE49-F238E27FC236}">
                <a16:creationId xmlns:a16="http://schemas.microsoft.com/office/drawing/2014/main" id="{9D560317-BC9E-E5E9-EC4B-BE83B3CA1553}"/>
              </a:ext>
            </a:extLst>
          </p:cNvPr>
          <p:cNvSpPr>
            <a:spLocks noGrp="1"/>
          </p:cNvSpPr>
          <p:nvPr>
            <p:ph type="body" idx="15" hasCustomPrompt="1"/>
          </p:nvPr>
        </p:nvSpPr>
        <p:spPr>
          <a:xfrm>
            <a:off x="407670" y="1949410"/>
            <a:ext cx="3280410" cy="1535153"/>
          </a:xfrm>
        </p:spPr>
        <p:txBody>
          <a:bodyPr wrap="square">
            <a:noAutofit/>
          </a:bodyPr>
          <a:lstStyle>
            <a:lvl1pPr marL="0" indent="0" algn="l">
              <a:lnSpc>
                <a:spcPct val="80000"/>
              </a:lnSpc>
              <a:spcBef>
                <a:spcPts val="0"/>
              </a:spcBef>
              <a:spcAft>
                <a:spcPts val="0"/>
              </a:spcAft>
              <a:buNone/>
              <a:defRPr sz="15000" b="0" kern="100" spc="-50" baseline="0">
                <a:solidFill>
                  <a:schemeClr val="accent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a:t>
            </a:r>
          </a:p>
        </p:txBody>
      </p:sp>
      <p:sp>
        <p:nvSpPr>
          <p:cNvPr id="2" name="Content Placeholder 2">
            <a:extLst>
              <a:ext uri="{FF2B5EF4-FFF2-40B4-BE49-F238E27FC236}">
                <a16:creationId xmlns:a16="http://schemas.microsoft.com/office/drawing/2014/main" id="{E87E41F5-DD37-DB45-FC81-6078FAA35748}"/>
              </a:ext>
            </a:extLst>
          </p:cNvPr>
          <p:cNvSpPr>
            <a:spLocks noGrp="1"/>
          </p:cNvSpPr>
          <p:nvPr>
            <p:ph idx="1"/>
          </p:nvPr>
        </p:nvSpPr>
        <p:spPr>
          <a:xfrm>
            <a:off x="400050" y="3614568"/>
            <a:ext cx="3280410" cy="2270480"/>
          </a:xfrm>
        </p:spPr>
        <p:txBody>
          <a:bodyPr/>
          <a:lstStyle>
            <a:lvl1pPr>
              <a:lnSpc>
                <a:spcPct val="100000"/>
              </a:lnSpc>
              <a:spcAft>
                <a:spcPts val="1000"/>
              </a:spcAft>
              <a:defRPr sz="1800" b="1">
                <a:latin typeface="+mn-lt"/>
              </a:defRPr>
            </a:lvl1pPr>
            <a:lvl2pPr>
              <a:lnSpc>
                <a:spcPct val="100000"/>
              </a:lnSpc>
              <a:spcBef>
                <a:spcPts val="0"/>
              </a:spcBef>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2">
            <a:extLst>
              <a:ext uri="{FF2B5EF4-FFF2-40B4-BE49-F238E27FC236}">
                <a16:creationId xmlns:a16="http://schemas.microsoft.com/office/drawing/2014/main" id="{5DB5F46A-D65E-8319-07D3-423E64224A7D}"/>
              </a:ext>
            </a:extLst>
          </p:cNvPr>
          <p:cNvSpPr>
            <a:spLocks noGrp="1"/>
          </p:cNvSpPr>
          <p:nvPr>
            <p:ph idx="10"/>
          </p:nvPr>
        </p:nvSpPr>
        <p:spPr>
          <a:xfrm>
            <a:off x="4242435" y="1957033"/>
            <a:ext cx="3280410" cy="3992563"/>
          </a:xfrm>
        </p:spPr>
        <p:txBody>
          <a:bodyPr/>
          <a:lstStyle>
            <a:lvl1pPr>
              <a:lnSpc>
                <a:spcPct val="100000"/>
              </a:lnSpc>
              <a:spcAft>
                <a:spcPts val="1300"/>
              </a:spcAft>
              <a:defRPr sz="15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2">
            <a:extLst>
              <a:ext uri="{FF2B5EF4-FFF2-40B4-BE49-F238E27FC236}">
                <a16:creationId xmlns:a16="http://schemas.microsoft.com/office/drawing/2014/main" id="{7F220BC4-6918-5D08-690A-5DF19E0F6966}"/>
              </a:ext>
            </a:extLst>
          </p:cNvPr>
          <p:cNvSpPr>
            <a:spLocks noGrp="1"/>
          </p:cNvSpPr>
          <p:nvPr>
            <p:ph idx="11"/>
          </p:nvPr>
        </p:nvSpPr>
        <p:spPr>
          <a:xfrm>
            <a:off x="8084820" y="1957033"/>
            <a:ext cx="3280410" cy="3992563"/>
          </a:xfrm>
        </p:spPr>
        <p:txBody>
          <a:bodyPr/>
          <a:lstStyle>
            <a:lvl1pPr>
              <a:lnSpc>
                <a:spcPct val="100000"/>
              </a:lnSpc>
              <a:spcAft>
                <a:spcPts val="1300"/>
              </a:spcAft>
              <a:defRPr sz="15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4">
            <a:extLst>
              <a:ext uri="{FF2B5EF4-FFF2-40B4-BE49-F238E27FC236}">
                <a16:creationId xmlns:a16="http://schemas.microsoft.com/office/drawing/2014/main" id="{6955500F-3808-9CA2-1F44-A64164571438}"/>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6" name="Slide Number Placeholder 13">
            <a:extLst>
              <a:ext uri="{FF2B5EF4-FFF2-40B4-BE49-F238E27FC236}">
                <a16:creationId xmlns:a16="http://schemas.microsoft.com/office/drawing/2014/main" id="{E6F2E23D-BB9F-B34F-EC85-66F73AA738E5}"/>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2821577448"/>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ata and Four Stats">
    <p:spTree>
      <p:nvGrpSpPr>
        <p:cNvPr id="1" name=""/>
        <p:cNvGrpSpPr/>
        <p:nvPr/>
      </p:nvGrpSpPr>
      <p:grpSpPr>
        <a:xfrm>
          <a:off x="0" y="0"/>
          <a:ext cx="0" cy="0"/>
          <a:chOff x="0" y="0"/>
          <a:chExt cx="0" cy="0"/>
        </a:xfrm>
      </p:grpSpPr>
      <p:sp>
        <p:nvSpPr>
          <p:cNvPr id="17" name="Title Placeholder 1">
            <a:extLst>
              <a:ext uri="{FF2B5EF4-FFF2-40B4-BE49-F238E27FC236}">
                <a16:creationId xmlns:a16="http://schemas.microsoft.com/office/drawing/2014/main" id="{281D6954-23FD-DBC4-8238-AE64FBE579A9}"/>
              </a:ext>
            </a:extLst>
          </p:cNvPr>
          <p:cNvSpPr>
            <a:spLocks noGrp="1"/>
          </p:cNvSpPr>
          <p:nvPr>
            <p:ph type="title"/>
          </p:nvPr>
        </p:nvSpPr>
        <p:spPr>
          <a:xfrm>
            <a:off x="397667" y="402336"/>
            <a:ext cx="5645946" cy="915289"/>
          </a:xfrm>
          <a:prstGeom prst="rect">
            <a:avLst/>
          </a:prstGeom>
        </p:spPr>
        <p:txBody>
          <a:bodyPr vert="horz" lIns="0" tIns="0" rIns="0" bIns="0" rtlCol="0" anchor="t" anchorCtr="0">
            <a:noAutofit/>
          </a:bodyPr>
          <a:lstStyle/>
          <a:p>
            <a:r>
              <a:rPr lang="en-US"/>
              <a:t>Click to edit Master title style</a:t>
            </a:r>
          </a:p>
        </p:txBody>
      </p:sp>
      <p:sp>
        <p:nvSpPr>
          <p:cNvPr id="8" name="Text Placeholder 2">
            <a:extLst>
              <a:ext uri="{FF2B5EF4-FFF2-40B4-BE49-F238E27FC236}">
                <a16:creationId xmlns:a16="http://schemas.microsoft.com/office/drawing/2014/main" id="{9D560317-BC9E-E5E9-EC4B-BE83B3CA1553}"/>
              </a:ext>
            </a:extLst>
          </p:cNvPr>
          <p:cNvSpPr>
            <a:spLocks noGrp="1"/>
          </p:cNvSpPr>
          <p:nvPr>
            <p:ph type="body" idx="15" hasCustomPrompt="1"/>
          </p:nvPr>
        </p:nvSpPr>
        <p:spPr>
          <a:xfrm>
            <a:off x="407670" y="1949410"/>
            <a:ext cx="3280410" cy="1535153"/>
          </a:xfrm>
        </p:spPr>
        <p:txBody>
          <a:bodyPr wrap="square">
            <a:noAutofit/>
          </a:bodyPr>
          <a:lstStyle>
            <a:lvl1pPr marL="0" indent="0" algn="l">
              <a:lnSpc>
                <a:spcPct val="80000"/>
              </a:lnSpc>
              <a:spcBef>
                <a:spcPts val="0"/>
              </a:spcBef>
              <a:spcAft>
                <a:spcPts val="0"/>
              </a:spcAft>
              <a:buNone/>
              <a:defRPr sz="15000" b="0" kern="100" spc="-50" baseline="0">
                <a:solidFill>
                  <a:schemeClr val="accent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a:t>
            </a:r>
          </a:p>
        </p:txBody>
      </p:sp>
      <p:sp>
        <p:nvSpPr>
          <p:cNvPr id="2" name="Content Placeholder 2">
            <a:extLst>
              <a:ext uri="{FF2B5EF4-FFF2-40B4-BE49-F238E27FC236}">
                <a16:creationId xmlns:a16="http://schemas.microsoft.com/office/drawing/2014/main" id="{E87E41F5-DD37-DB45-FC81-6078FAA35748}"/>
              </a:ext>
            </a:extLst>
          </p:cNvPr>
          <p:cNvSpPr>
            <a:spLocks noGrp="1"/>
          </p:cNvSpPr>
          <p:nvPr>
            <p:ph idx="1"/>
          </p:nvPr>
        </p:nvSpPr>
        <p:spPr>
          <a:xfrm>
            <a:off x="400050" y="3614568"/>
            <a:ext cx="3280410" cy="2270480"/>
          </a:xfrm>
        </p:spPr>
        <p:txBody>
          <a:bodyPr/>
          <a:lstStyle>
            <a:lvl1pPr>
              <a:lnSpc>
                <a:spcPct val="100000"/>
              </a:lnSpc>
              <a:spcAft>
                <a:spcPts val="0"/>
              </a:spcAft>
              <a:defRPr sz="1800" b="1">
                <a:latin typeface="+mn-lt"/>
              </a:defRPr>
            </a:lvl1pPr>
            <a:lvl2pPr>
              <a:spcBef>
                <a:spcPts val="600"/>
              </a:spcBef>
              <a:defRPr sz="14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2">
            <a:extLst>
              <a:ext uri="{FF2B5EF4-FFF2-40B4-BE49-F238E27FC236}">
                <a16:creationId xmlns:a16="http://schemas.microsoft.com/office/drawing/2014/main" id="{5DB5F46A-D65E-8319-07D3-423E64224A7D}"/>
              </a:ext>
            </a:extLst>
          </p:cNvPr>
          <p:cNvSpPr>
            <a:spLocks noGrp="1"/>
          </p:cNvSpPr>
          <p:nvPr>
            <p:ph idx="10"/>
          </p:nvPr>
        </p:nvSpPr>
        <p:spPr>
          <a:xfrm>
            <a:off x="4242435" y="1957034"/>
            <a:ext cx="3280410" cy="1527529"/>
          </a:xfrm>
        </p:spPr>
        <p:txBody>
          <a:bodyPr/>
          <a:lstStyle>
            <a:lvl1pPr>
              <a:lnSpc>
                <a:spcPct val="100000"/>
              </a:lnSpc>
              <a:spcAft>
                <a:spcPts val="1300"/>
              </a:spcAft>
              <a:defRPr sz="1500"/>
            </a:lvl1pPr>
            <a:lvl2pPr>
              <a:lnSpc>
                <a:spcPct val="100000"/>
              </a:lnSpc>
              <a:spcBef>
                <a:spcPts val="0"/>
              </a:spcBef>
              <a:defRPr sz="4500">
                <a:latin typeface="+mn-lt"/>
              </a:defRPr>
            </a:lvl2pPr>
            <a:lvl3pPr marL="0" indent="0">
              <a:spcBef>
                <a:spcPts val="100"/>
              </a:spcBef>
              <a:buNone/>
              <a:defRPr sz="1200"/>
            </a:lvl3pPr>
            <a:lvl4pPr>
              <a:defRPr sz="1200"/>
            </a:lvl4pPr>
            <a:lvl5pPr>
              <a:defRPr sz="1200"/>
            </a:lvl5pPr>
          </a:lstStyle>
          <a:p>
            <a:pPr lvl="0"/>
            <a:r>
              <a:rPr lang="en-US"/>
              <a:t>Click to edit Master text styles</a:t>
            </a:r>
          </a:p>
          <a:p>
            <a:pPr lvl="1"/>
            <a:r>
              <a:rPr lang="en-US"/>
              <a:t>Second level</a:t>
            </a:r>
          </a:p>
          <a:p>
            <a:pPr lvl="2"/>
            <a:r>
              <a:rPr lang="en-US"/>
              <a:t>Third level</a:t>
            </a:r>
          </a:p>
        </p:txBody>
      </p:sp>
      <p:sp>
        <p:nvSpPr>
          <p:cNvPr id="7" name="Content Placeholder 2">
            <a:extLst>
              <a:ext uri="{FF2B5EF4-FFF2-40B4-BE49-F238E27FC236}">
                <a16:creationId xmlns:a16="http://schemas.microsoft.com/office/drawing/2014/main" id="{148E7DA0-330F-0EFA-F5EA-9B8D8ADDB8B0}"/>
              </a:ext>
            </a:extLst>
          </p:cNvPr>
          <p:cNvSpPr>
            <a:spLocks noGrp="1"/>
          </p:cNvSpPr>
          <p:nvPr>
            <p:ph idx="16"/>
          </p:nvPr>
        </p:nvSpPr>
        <p:spPr>
          <a:xfrm>
            <a:off x="8087958" y="1957034"/>
            <a:ext cx="3280410" cy="1527529"/>
          </a:xfrm>
        </p:spPr>
        <p:txBody>
          <a:bodyPr/>
          <a:lstStyle>
            <a:lvl1pPr>
              <a:lnSpc>
                <a:spcPct val="100000"/>
              </a:lnSpc>
              <a:spcAft>
                <a:spcPts val="1300"/>
              </a:spcAft>
              <a:defRPr sz="1500"/>
            </a:lvl1pPr>
            <a:lvl2pPr>
              <a:lnSpc>
                <a:spcPct val="100000"/>
              </a:lnSpc>
              <a:spcBef>
                <a:spcPts val="0"/>
              </a:spcBef>
              <a:defRPr sz="4500">
                <a:latin typeface="+mn-lt"/>
              </a:defRPr>
            </a:lvl2pPr>
            <a:lvl3pPr marL="0" indent="0">
              <a:spcBef>
                <a:spcPts val="100"/>
              </a:spcBef>
              <a:buNone/>
              <a:defRPr sz="1200"/>
            </a:lvl3pPr>
            <a:lvl4pPr>
              <a:defRPr sz="1200"/>
            </a:lvl4pPr>
            <a:lvl5pPr>
              <a:defRPr sz="1200"/>
            </a:lvl5pPr>
          </a:lstStyle>
          <a:p>
            <a:pPr lvl="0"/>
            <a:r>
              <a:rPr lang="en-US"/>
              <a:t>Click to edit Master text styles</a:t>
            </a:r>
          </a:p>
          <a:p>
            <a:pPr lvl="1"/>
            <a:r>
              <a:rPr lang="en-US"/>
              <a:t>Second level</a:t>
            </a:r>
          </a:p>
          <a:p>
            <a:pPr lvl="2"/>
            <a:r>
              <a:rPr lang="en-US"/>
              <a:t>Third level</a:t>
            </a:r>
          </a:p>
        </p:txBody>
      </p:sp>
      <p:sp>
        <p:nvSpPr>
          <p:cNvPr id="9" name="Content Placeholder 2">
            <a:extLst>
              <a:ext uri="{FF2B5EF4-FFF2-40B4-BE49-F238E27FC236}">
                <a16:creationId xmlns:a16="http://schemas.microsoft.com/office/drawing/2014/main" id="{1F934F8D-EEE5-A5C7-4F51-62B220EA007B}"/>
              </a:ext>
            </a:extLst>
          </p:cNvPr>
          <p:cNvSpPr>
            <a:spLocks noGrp="1"/>
          </p:cNvSpPr>
          <p:nvPr>
            <p:ph idx="17" hasCustomPrompt="1"/>
          </p:nvPr>
        </p:nvSpPr>
        <p:spPr>
          <a:xfrm>
            <a:off x="4242435" y="3727982"/>
            <a:ext cx="3280410" cy="1527529"/>
          </a:xfrm>
        </p:spPr>
        <p:txBody>
          <a:bodyPr/>
          <a:lstStyle>
            <a:lvl1pPr>
              <a:lnSpc>
                <a:spcPct val="100000"/>
              </a:lnSpc>
              <a:spcAft>
                <a:spcPts val="0"/>
              </a:spcAft>
              <a:defRPr sz="4500" b="0"/>
            </a:lvl1pPr>
            <a:lvl2pPr>
              <a:lnSpc>
                <a:spcPct val="100000"/>
              </a:lnSpc>
              <a:spcBef>
                <a:spcPts val="0"/>
              </a:spcBef>
              <a:defRPr sz="1200"/>
            </a:lvl2pPr>
            <a:lvl3pPr marL="0" indent="0">
              <a:spcBef>
                <a:spcPts val="100"/>
              </a:spcBef>
              <a:buNone/>
              <a:defRPr sz="1200"/>
            </a:lvl3pPr>
            <a:lvl4pPr>
              <a:defRPr sz="1200"/>
            </a:lvl4pPr>
            <a:lvl5pPr>
              <a:defRPr sz="1200"/>
            </a:lvl5pPr>
          </a:lstStyle>
          <a:p>
            <a:pPr lvl="0"/>
            <a:r>
              <a:rPr lang="en-US"/>
              <a:t>First level</a:t>
            </a:r>
          </a:p>
          <a:p>
            <a:pPr lvl="1"/>
            <a:r>
              <a:rPr lang="en-US"/>
              <a:t>Second level</a:t>
            </a:r>
          </a:p>
        </p:txBody>
      </p:sp>
      <p:sp>
        <p:nvSpPr>
          <p:cNvPr id="11" name="Content Placeholder 2">
            <a:extLst>
              <a:ext uri="{FF2B5EF4-FFF2-40B4-BE49-F238E27FC236}">
                <a16:creationId xmlns:a16="http://schemas.microsoft.com/office/drawing/2014/main" id="{96F4A050-73C7-4EF8-22E1-17E2117180F0}"/>
              </a:ext>
            </a:extLst>
          </p:cNvPr>
          <p:cNvSpPr>
            <a:spLocks noGrp="1"/>
          </p:cNvSpPr>
          <p:nvPr>
            <p:ph idx="18" hasCustomPrompt="1"/>
          </p:nvPr>
        </p:nvSpPr>
        <p:spPr>
          <a:xfrm>
            <a:off x="8087958" y="3727982"/>
            <a:ext cx="3280410" cy="1527529"/>
          </a:xfrm>
        </p:spPr>
        <p:txBody>
          <a:bodyPr/>
          <a:lstStyle>
            <a:lvl1pPr>
              <a:lnSpc>
                <a:spcPct val="100000"/>
              </a:lnSpc>
              <a:spcAft>
                <a:spcPts val="0"/>
              </a:spcAft>
              <a:defRPr sz="4500" b="0"/>
            </a:lvl1pPr>
            <a:lvl2pPr>
              <a:lnSpc>
                <a:spcPct val="100000"/>
              </a:lnSpc>
              <a:spcBef>
                <a:spcPts val="0"/>
              </a:spcBef>
              <a:defRPr sz="1200"/>
            </a:lvl2pPr>
            <a:lvl3pPr marL="0" indent="0">
              <a:spcBef>
                <a:spcPts val="100"/>
              </a:spcBef>
              <a:buNone/>
              <a:defRPr sz="1200"/>
            </a:lvl3pPr>
            <a:lvl4pPr>
              <a:defRPr sz="1200"/>
            </a:lvl4pPr>
            <a:lvl5pPr>
              <a:defRPr sz="1200"/>
            </a:lvl5pPr>
          </a:lstStyle>
          <a:p>
            <a:pPr lvl="0"/>
            <a:r>
              <a:rPr lang="en-US"/>
              <a:t>First level</a:t>
            </a:r>
          </a:p>
          <a:p>
            <a:pPr lvl="1"/>
            <a:r>
              <a:rPr lang="en-US"/>
              <a:t>Second level</a:t>
            </a:r>
          </a:p>
        </p:txBody>
      </p:sp>
      <p:sp>
        <p:nvSpPr>
          <p:cNvPr id="3" name="Footer Placeholder 4">
            <a:extLst>
              <a:ext uri="{FF2B5EF4-FFF2-40B4-BE49-F238E27FC236}">
                <a16:creationId xmlns:a16="http://schemas.microsoft.com/office/drawing/2014/main" id="{3279AEC2-3D38-AA3C-D9ED-F56066F02521}"/>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6" name="Slide Number Placeholder 13">
            <a:extLst>
              <a:ext uri="{FF2B5EF4-FFF2-40B4-BE49-F238E27FC236}">
                <a16:creationId xmlns:a16="http://schemas.microsoft.com/office/drawing/2014/main" id="{1F2E443D-FB19-EC91-F034-92383A4D9EAC}"/>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3375852295"/>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E03C5ED-E0DF-61C8-7A95-440C9FF7F1FA}"/>
              </a:ext>
            </a:extLst>
          </p:cNvPr>
          <p:cNvSpPr>
            <a:spLocks noGrp="1"/>
          </p:cNvSpPr>
          <p:nvPr>
            <p:ph type="title"/>
          </p:nvPr>
        </p:nvSpPr>
        <p:spPr>
          <a:xfrm>
            <a:off x="414619" y="4007973"/>
            <a:ext cx="4671732" cy="1298448"/>
          </a:xfrm>
        </p:spPr>
        <p:txBody>
          <a:bodyPr/>
          <a:lstStyle>
            <a:lvl1pPr>
              <a:defRPr sz="4000"/>
            </a:lvl1pPr>
          </a:lstStyle>
          <a:p>
            <a:r>
              <a:rPr lang="en-US"/>
              <a:t>Click to edit Master title style</a:t>
            </a:r>
          </a:p>
        </p:txBody>
      </p:sp>
      <p:sp>
        <p:nvSpPr>
          <p:cNvPr id="5" name="Content Placeholder 2">
            <a:extLst>
              <a:ext uri="{FF2B5EF4-FFF2-40B4-BE49-F238E27FC236}">
                <a16:creationId xmlns:a16="http://schemas.microsoft.com/office/drawing/2014/main" id="{7518CD4E-B949-EF88-4945-7E36C0015725}"/>
              </a:ext>
            </a:extLst>
          </p:cNvPr>
          <p:cNvSpPr>
            <a:spLocks noGrp="1"/>
          </p:cNvSpPr>
          <p:nvPr>
            <p:ph idx="1"/>
          </p:nvPr>
        </p:nvSpPr>
        <p:spPr>
          <a:xfrm>
            <a:off x="6160294" y="402655"/>
            <a:ext cx="5641181" cy="3521964"/>
          </a:xfrm>
        </p:spPr>
        <p:txBody>
          <a:bodyPr/>
          <a:lstStyle>
            <a:lvl1pPr>
              <a:lnSpc>
                <a:spcPct val="125000"/>
              </a:lnSpc>
              <a:defRPr sz="1500" b="1">
                <a:latin typeface="+mn-l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4">
            <a:extLst>
              <a:ext uri="{FF2B5EF4-FFF2-40B4-BE49-F238E27FC236}">
                <a16:creationId xmlns:a16="http://schemas.microsoft.com/office/drawing/2014/main" id="{75979435-2CA0-F566-8195-3E80CC2D6180}"/>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7" name="Slide Number Placeholder 13">
            <a:extLst>
              <a:ext uri="{FF2B5EF4-FFF2-40B4-BE49-F238E27FC236}">
                <a16:creationId xmlns:a16="http://schemas.microsoft.com/office/drawing/2014/main" id="{3A2C4AA3-8599-3431-5E25-2E68E7DB9FCA}"/>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3800962522"/>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hree Content Two Small Images">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9CDDF52B-DBF3-6EA5-316F-86B168D5B385}"/>
              </a:ext>
            </a:extLst>
          </p:cNvPr>
          <p:cNvSpPr>
            <a:spLocks noGrp="1"/>
          </p:cNvSpPr>
          <p:nvPr>
            <p:ph type="title"/>
          </p:nvPr>
        </p:nvSpPr>
        <p:spPr>
          <a:xfrm>
            <a:off x="397667" y="402336"/>
            <a:ext cx="5645946" cy="915289"/>
          </a:xfrm>
          <a:prstGeom prst="rect">
            <a:avLst/>
          </a:prstGeom>
        </p:spPr>
        <p:txBody>
          <a:bodyPr vert="horz" lIns="0" tIns="0" rIns="0" bIns="0" rtlCol="0" anchor="t" anchorCtr="0">
            <a:noAutofit/>
          </a:bodyPr>
          <a:lstStyle/>
          <a:p>
            <a:r>
              <a:rPr lang="en-US"/>
              <a:t>Click to edit Master title style</a:t>
            </a:r>
          </a:p>
        </p:txBody>
      </p:sp>
      <p:sp>
        <p:nvSpPr>
          <p:cNvPr id="2" name="Content Placeholder 2">
            <a:extLst>
              <a:ext uri="{FF2B5EF4-FFF2-40B4-BE49-F238E27FC236}">
                <a16:creationId xmlns:a16="http://schemas.microsoft.com/office/drawing/2014/main" id="{E87E41F5-DD37-DB45-FC81-6078FAA35748}"/>
              </a:ext>
            </a:extLst>
          </p:cNvPr>
          <p:cNvSpPr>
            <a:spLocks noGrp="1"/>
          </p:cNvSpPr>
          <p:nvPr>
            <p:ph idx="1"/>
          </p:nvPr>
        </p:nvSpPr>
        <p:spPr>
          <a:xfrm>
            <a:off x="400050" y="1440338"/>
            <a:ext cx="3448050" cy="4498500"/>
          </a:xfrm>
        </p:spPr>
        <p:txBody>
          <a:bodyPr/>
          <a:lstStyle>
            <a:lvl1pPr>
              <a:lnSpc>
                <a:spcPct val="100000"/>
              </a:lnSpc>
              <a:spcBef>
                <a:spcPts val="0"/>
              </a:spcBef>
              <a:spcAft>
                <a:spcPts val="1300"/>
              </a:spcAft>
              <a:defRPr sz="2000" b="1">
                <a:latin typeface="+mn-lt"/>
              </a:defRPr>
            </a:lvl1pPr>
            <a:lvl2pPr>
              <a:defRPr sz="1200"/>
            </a:lvl2pPr>
            <a:lvl3pPr>
              <a:defRPr sz="1200"/>
            </a:lvl3pPr>
            <a:lvl4pPr>
              <a:defRPr sz="1200"/>
            </a:lvl4pPr>
            <a:lvl5pPr>
              <a:defRPr sz="1200"/>
            </a:lvl5pPr>
          </a:lstStyle>
          <a:p>
            <a:pPr lvl="0"/>
            <a:r>
              <a:rPr lang="en-US"/>
              <a:t>Click to edit Master text styles</a:t>
            </a:r>
          </a:p>
          <a:p>
            <a:pPr lvl="1"/>
            <a:r>
              <a:rPr lang="en-US"/>
              <a:t>Second level</a:t>
            </a:r>
          </a:p>
        </p:txBody>
      </p:sp>
      <p:sp>
        <p:nvSpPr>
          <p:cNvPr id="15" name="Content Placeholder 2">
            <a:extLst>
              <a:ext uri="{FF2B5EF4-FFF2-40B4-BE49-F238E27FC236}">
                <a16:creationId xmlns:a16="http://schemas.microsoft.com/office/drawing/2014/main" id="{5DB5F46A-D65E-8319-07D3-423E64224A7D}"/>
              </a:ext>
            </a:extLst>
          </p:cNvPr>
          <p:cNvSpPr>
            <a:spLocks noGrp="1"/>
          </p:cNvSpPr>
          <p:nvPr>
            <p:ph idx="10"/>
          </p:nvPr>
        </p:nvSpPr>
        <p:spPr>
          <a:xfrm>
            <a:off x="4242435" y="1440338"/>
            <a:ext cx="3280410" cy="1929924"/>
          </a:xfrm>
        </p:spPr>
        <p:txBody>
          <a:bodyPr tIns="18288"/>
          <a:lstStyle>
            <a:lvl1pPr>
              <a:lnSpc>
                <a:spcPct val="100000"/>
              </a:lnSpc>
              <a:spcAft>
                <a:spcPts val="1300"/>
              </a:spcAft>
              <a:defRPr sz="15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14">
            <a:extLst>
              <a:ext uri="{FF2B5EF4-FFF2-40B4-BE49-F238E27FC236}">
                <a16:creationId xmlns:a16="http://schemas.microsoft.com/office/drawing/2014/main" id="{D986D8FF-CF64-064A-9F64-6F1DDA4C97ED}"/>
              </a:ext>
              <a:ext uri="{C183D7F6-B498-43B3-948B-1728B52AA6E4}">
                <adec:decorative xmlns:adec="http://schemas.microsoft.com/office/drawing/2017/decorative" val="1"/>
              </a:ext>
            </a:extLst>
          </p:cNvPr>
          <p:cNvSpPr>
            <a:spLocks noGrp="1"/>
          </p:cNvSpPr>
          <p:nvPr>
            <p:ph type="pic" sz="quarter" idx="12"/>
          </p:nvPr>
        </p:nvSpPr>
        <p:spPr>
          <a:xfrm>
            <a:off x="4242435" y="3689588"/>
            <a:ext cx="3621405" cy="2257189"/>
          </a:xfrm>
          <a:solidFill>
            <a:schemeClr val="bg2"/>
          </a:solidFill>
        </p:spPr>
        <p:txBody>
          <a:bodyPr tIns="731520"/>
          <a:lstStyle>
            <a:lvl1pPr algn="ctr">
              <a:defRPr/>
            </a:lvl1pPr>
          </a:lstStyle>
          <a:p>
            <a:r>
              <a:rPr lang="en-US"/>
              <a:t>Click icon to add picture</a:t>
            </a:r>
          </a:p>
        </p:txBody>
      </p:sp>
      <p:sp>
        <p:nvSpPr>
          <p:cNvPr id="16" name="Content Placeholder 2">
            <a:extLst>
              <a:ext uri="{FF2B5EF4-FFF2-40B4-BE49-F238E27FC236}">
                <a16:creationId xmlns:a16="http://schemas.microsoft.com/office/drawing/2014/main" id="{7F220BC4-6918-5D08-690A-5DF19E0F6966}"/>
              </a:ext>
            </a:extLst>
          </p:cNvPr>
          <p:cNvSpPr>
            <a:spLocks noGrp="1"/>
          </p:cNvSpPr>
          <p:nvPr>
            <p:ph idx="11"/>
          </p:nvPr>
        </p:nvSpPr>
        <p:spPr>
          <a:xfrm>
            <a:off x="8084820" y="1440339"/>
            <a:ext cx="3280410" cy="1929924"/>
          </a:xfrm>
        </p:spPr>
        <p:txBody>
          <a:bodyPr tIns="18288"/>
          <a:lstStyle>
            <a:lvl1pPr>
              <a:lnSpc>
                <a:spcPct val="100000"/>
              </a:lnSpc>
              <a:spcAft>
                <a:spcPts val="1300"/>
              </a:spcAft>
              <a:defRPr sz="15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Picture Placeholder 14">
            <a:extLst>
              <a:ext uri="{FF2B5EF4-FFF2-40B4-BE49-F238E27FC236}">
                <a16:creationId xmlns:a16="http://schemas.microsoft.com/office/drawing/2014/main" id="{A4F26F45-080E-2E94-7AE8-D48A53D6BB61}"/>
              </a:ext>
              <a:ext uri="{C183D7F6-B498-43B3-948B-1728B52AA6E4}">
                <adec:decorative xmlns:adec="http://schemas.microsoft.com/office/drawing/2017/decorative" val="1"/>
              </a:ext>
            </a:extLst>
          </p:cNvPr>
          <p:cNvSpPr>
            <a:spLocks noGrp="1"/>
          </p:cNvSpPr>
          <p:nvPr>
            <p:ph type="pic" sz="quarter" idx="13"/>
          </p:nvPr>
        </p:nvSpPr>
        <p:spPr>
          <a:xfrm>
            <a:off x="8084820" y="3689588"/>
            <a:ext cx="3621405" cy="2257189"/>
          </a:xfrm>
          <a:solidFill>
            <a:schemeClr val="bg2"/>
          </a:solidFill>
        </p:spPr>
        <p:txBody>
          <a:bodyPr tIns="731520"/>
          <a:lstStyle>
            <a:lvl1pPr algn="ctr">
              <a:defRPr/>
            </a:lvl1pPr>
          </a:lstStyle>
          <a:p>
            <a:r>
              <a:rPr lang="en-US"/>
              <a:t>Click icon to add picture</a:t>
            </a:r>
          </a:p>
        </p:txBody>
      </p:sp>
      <p:sp>
        <p:nvSpPr>
          <p:cNvPr id="3" name="Footer Placeholder 4">
            <a:extLst>
              <a:ext uri="{FF2B5EF4-FFF2-40B4-BE49-F238E27FC236}">
                <a16:creationId xmlns:a16="http://schemas.microsoft.com/office/drawing/2014/main" id="{E67D3849-C8CD-8658-1466-0AC905A32902}"/>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7" name="Slide Number Placeholder 13">
            <a:extLst>
              <a:ext uri="{FF2B5EF4-FFF2-40B4-BE49-F238E27FC236}">
                <a16:creationId xmlns:a16="http://schemas.microsoft.com/office/drawing/2014/main" id="{45FB2FC1-37EA-E80B-8E2C-5BB79F82C549}"/>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2198597912"/>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hree Images Three Content">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12157443-656C-E355-D086-838984BEEC17}"/>
              </a:ext>
            </a:extLst>
          </p:cNvPr>
          <p:cNvSpPr>
            <a:spLocks noGrp="1"/>
          </p:cNvSpPr>
          <p:nvPr>
            <p:ph type="title"/>
          </p:nvPr>
        </p:nvSpPr>
        <p:spPr>
          <a:xfrm>
            <a:off x="397667" y="402336"/>
            <a:ext cx="5645946" cy="908940"/>
          </a:xfrm>
          <a:prstGeom prst="rect">
            <a:avLst/>
          </a:prstGeom>
        </p:spPr>
        <p:txBody>
          <a:bodyPr vert="horz" lIns="0" tIns="0" rIns="0" bIns="0" rtlCol="0" anchor="t" anchorCtr="0">
            <a:noAutofit/>
          </a:bodyPr>
          <a:lstStyle/>
          <a:p>
            <a:r>
              <a:rPr lang="en-US"/>
              <a:t>Click to edit Master title style</a:t>
            </a:r>
          </a:p>
        </p:txBody>
      </p:sp>
      <p:sp>
        <p:nvSpPr>
          <p:cNvPr id="6" name="Picture Placeholder 14">
            <a:extLst>
              <a:ext uri="{FF2B5EF4-FFF2-40B4-BE49-F238E27FC236}">
                <a16:creationId xmlns:a16="http://schemas.microsoft.com/office/drawing/2014/main" id="{C4FF4641-ED6B-EA6B-E1D6-5913E5D1C4A7}"/>
              </a:ext>
              <a:ext uri="{C183D7F6-B498-43B3-948B-1728B52AA6E4}">
                <adec:decorative xmlns:adec="http://schemas.microsoft.com/office/drawing/2017/decorative" val="1"/>
              </a:ext>
            </a:extLst>
          </p:cNvPr>
          <p:cNvSpPr>
            <a:spLocks noGrp="1"/>
          </p:cNvSpPr>
          <p:nvPr>
            <p:ph type="pic" sz="quarter" idx="12"/>
          </p:nvPr>
        </p:nvSpPr>
        <p:spPr>
          <a:xfrm>
            <a:off x="400050" y="1434783"/>
            <a:ext cx="3621405" cy="2449830"/>
          </a:xfrm>
          <a:solidFill>
            <a:schemeClr val="bg2"/>
          </a:solidFill>
        </p:spPr>
        <p:txBody>
          <a:bodyPr tIns="731520"/>
          <a:lstStyle>
            <a:lvl1pPr algn="ctr">
              <a:defRPr/>
            </a:lvl1pPr>
          </a:lstStyle>
          <a:p>
            <a:r>
              <a:rPr lang="en-US"/>
              <a:t>Click icon to add picture</a:t>
            </a:r>
          </a:p>
        </p:txBody>
      </p:sp>
      <p:sp>
        <p:nvSpPr>
          <p:cNvPr id="2" name="Content Placeholder 2">
            <a:extLst>
              <a:ext uri="{FF2B5EF4-FFF2-40B4-BE49-F238E27FC236}">
                <a16:creationId xmlns:a16="http://schemas.microsoft.com/office/drawing/2014/main" id="{E87E41F5-DD37-DB45-FC81-6078FAA35748}"/>
              </a:ext>
            </a:extLst>
          </p:cNvPr>
          <p:cNvSpPr>
            <a:spLocks noGrp="1"/>
          </p:cNvSpPr>
          <p:nvPr>
            <p:ph idx="1"/>
          </p:nvPr>
        </p:nvSpPr>
        <p:spPr>
          <a:xfrm>
            <a:off x="400050" y="4008120"/>
            <a:ext cx="3280410" cy="1930718"/>
          </a:xfrm>
        </p:spPr>
        <p:txBody>
          <a:bodyPr/>
          <a:lstStyle>
            <a:lvl1pPr>
              <a:lnSpc>
                <a:spcPct val="100000"/>
              </a:lnSpc>
              <a:spcAft>
                <a:spcPts val="1300"/>
              </a:spcAft>
              <a:defRPr sz="15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Picture Placeholder 14">
            <a:extLst>
              <a:ext uri="{FF2B5EF4-FFF2-40B4-BE49-F238E27FC236}">
                <a16:creationId xmlns:a16="http://schemas.microsoft.com/office/drawing/2014/main" id="{738BD24F-B7A9-6A5E-4B91-293E35C96245}"/>
              </a:ext>
              <a:ext uri="{C183D7F6-B498-43B3-948B-1728B52AA6E4}">
                <adec:decorative xmlns:adec="http://schemas.microsoft.com/office/drawing/2017/decorative" val="1"/>
              </a:ext>
            </a:extLst>
          </p:cNvPr>
          <p:cNvSpPr>
            <a:spLocks noGrp="1"/>
          </p:cNvSpPr>
          <p:nvPr>
            <p:ph type="pic" sz="quarter" idx="13"/>
          </p:nvPr>
        </p:nvSpPr>
        <p:spPr>
          <a:xfrm>
            <a:off x="4247197" y="1434783"/>
            <a:ext cx="3621405" cy="2449830"/>
          </a:xfrm>
          <a:solidFill>
            <a:schemeClr val="bg2"/>
          </a:solidFill>
        </p:spPr>
        <p:txBody>
          <a:bodyPr tIns="731520"/>
          <a:lstStyle>
            <a:lvl1pPr algn="ctr">
              <a:defRPr/>
            </a:lvl1pPr>
          </a:lstStyle>
          <a:p>
            <a:r>
              <a:rPr lang="en-US"/>
              <a:t>Click icon to add picture</a:t>
            </a:r>
          </a:p>
        </p:txBody>
      </p:sp>
      <p:sp>
        <p:nvSpPr>
          <p:cNvPr id="15" name="Content Placeholder 2">
            <a:extLst>
              <a:ext uri="{FF2B5EF4-FFF2-40B4-BE49-F238E27FC236}">
                <a16:creationId xmlns:a16="http://schemas.microsoft.com/office/drawing/2014/main" id="{5DB5F46A-D65E-8319-07D3-423E64224A7D}"/>
              </a:ext>
            </a:extLst>
          </p:cNvPr>
          <p:cNvSpPr>
            <a:spLocks noGrp="1"/>
          </p:cNvSpPr>
          <p:nvPr>
            <p:ph idx="10"/>
          </p:nvPr>
        </p:nvSpPr>
        <p:spPr>
          <a:xfrm>
            <a:off x="4242435" y="4008120"/>
            <a:ext cx="3280410" cy="1930718"/>
          </a:xfrm>
        </p:spPr>
        <p:txBody>
          <a:bodyPr/>
          <a:lstStyle>
            <a:lvl1pPr>
              <a:lnSpc>
                <a:spcPct val="100000"/>
              </a:lnSpc>
              <a:spcAft>
                <a:spcPts val="1300"/>
              </a:spcAft>
              <a:defRPr sz="15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14">
            <a:extLst>
              <a:ext uri="{FF2B5EF4-FFF2-40B4-BE49-F238E27FC236}">
                <a16:creationId xmlns:a16="http://schemas.microsoft.com/office/drawing/2014/main" id="{3EA62964-C972-788F-A145-641910913B5F}"/>
              </a:ext>
              <a:ext uri="{C183D7F6-B498-43B3-948B-1728B52AA6E4}">
                <adec:decorative xmlns:adec="http://schemas.microsoft.com/office/drawing/2017/decorative" val="1"/>
              </a:ext>
            </a:extLst>
          </p:cNvPr>
          <p:cNvSpPr>
            <a:spLocks noGrp="1"/>
          </p:cNvSpPr>
          <p:nvPr>
            <p:ph type="pic" sz="quarter" idx="14"/>
          </p:nvPr>
        </p:nvSpPr>
        <p:spPr>
          <a:xfrm>
            <a:off x="8084820" y="1434783"/>
            <a:ext cx="3621405" cy="2449830"/>
          </a:xfrm>
          <a:solidFill>
            <a:schemeClr val="bg2"/>
          </a:solidFill>
        </p:spPr>
        <p:txBody>
          <a:bodyPr tIns="731520"/>
          <a:lstStyle>
            <a:lvl1pPr algn="ctr">
              <a:defRPr/>
            </a:lvl1pPr>
          </a:lstStyle>
          <a:p>
            <a:r>
              <a:rPr lang="en-US"/>
              <a:t>Click icon to add picture</a:t>
            </a:r>
          </a:p>
        </p:txBody>
      </p:sp>
      <p:sp>
        <p:nvSpPr>
          <p:cNvPr id="16" name="Content Placeholder 2">
            <a:extLst>
              <a:ext uri="{FF2B5EF4-FFF2-40B4-BE49-F238E27FC236}">
                <a16:creationId xmlns:a16="http://schemas.microsoft.com/office/drawing/2014/main" id="{7F220BC4-6918-5D08-690A-5DF19E0F6966}"/>
              </a:ext>
            </a:extLst>
          </p:cNvPr>
          <p:cNvSpPr>
            <a:spLocks noGrp="1"/>
          </p:cNvSpPr>
          <p:nvPr>
            <p:ph idx="11"/>
          </p:nvPr>
        </p:nvSpPr>
        <p:spPr>
          <a:xfrm>
            <a:off x="8084820" y="4008120"/>
            <a:ext cx="3280410" cy="1930718"/>
          </a:xfrm>
        </p:spPr>
        <p:txBody>
          <a:bodyPr/>
          <a:lstStyle>
            <a:lvl1pPr>
              <a:lnSpc>
                <a:spcPct val="100000"/>
              </a:lnSpc>
              <a:spcAft>
                <a:spcPts val="1300"/>
              </a:spcAft>
              <a:defRPr sz="15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4">
            <a:extLst>
              <a:ext uri="{FF2B5EF4-FFF2-40B4-BE49-F238E27FC236}">
                <a16:creationId xmlns:a16="http://schemas.microsoft.com/office/drawing/2014/main" id="{E6D39F23-E441-3514-2A4F-F9CCA291192C}"/>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7" name="Slide Number Placeholder 13">
            <a:extLst>
              <a:ext uri="{FF2B5EF4-FFF2-40B4-BE49-F238E27FC236}">
                <a16:creationId xmlns:a16="http://schemas.microsoft.com/office/drawing/2014/main" id="{FE222EB9-6543-2E06-6048-C32D6D58FBCC}"/>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3264850245"/>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ide TItle Two Images Two Content">
    <p:spTree>
      <p:nvGrpSpPr>
        <p:cNvPr id="1" name=""/>
        <p:cNvGrpSpPr/>
        <p:nvPr/>
      </p:nvGrpSpPr>
      <p:grpSpPr>
        <a:xfrm>
          <a:off x="0" y="0"/>
          <a:ext cx="0" cy="0"/>
          <a:chOff x="0" y="0"/>
          <a:chExt cx="0" cy="0"/>
        </a:xfrm>
      </p:grpSpPr>
      <p:sp>
        <p:nvSpPr>
          <p:cNvPr id="12" name="Title Placeholder 1">
            <a:extLst>
              <a:ext uri="{FF2B5EF4-FFF2-40B4-BE49-F238E27FC236}">
                <a16:creationId xmlns:a16="http://schemas.microsoft.com/office/drawing/2014/main" id="{32898A4C-932E-23E9-DC30-A54F1747D7DA}"/>
              </a:ext>
            </a:extLst>
          </p:cNvPr>
          <p:cNvSpPr>
            <a:spLocks noGrp="1"/>
          </p:cNvSpPr>
          <p:nvPr>
            <p:ph type="title"/>
          </p:nvPr>
        </p:nvSpPr>
        <p:spPr>
          <a:xfrm>
            <a:off x="397667" y="4002723"/>
            <a:ext cx="3389473" cy="1929924"/>
          </a:xfrm>
          <a:prstGeom prst="rect">
            <a:avLst/>
          </a:prstGeom>
        </p:spPr>
        <p:txBody>
          <a:bodyPr vert="horz" lIns="0" tIns="0" rIns="0" bIns="0" rtlCol="0" anchor="t" anchorCtr="0">
            <a:noAutofit/>
          </a:bodyPr>
          <a:lstStyle>
            <a:lvl1pPr>
              <a:defRPr sz="2400"/>
            </a:lvl1pPr>
          </a:lstStyle>
          <a:p>
            <a:r>
              <a:rPr lang="en-US"/>
              <a:t>Click to edit Master title style</a:t>
            </a:r>
          </a:p>
        </p:txBody>
      </p:sp>
      <p:sp>
        <p:nvSpPr>
          <p:cNvPr id="6" name="Picture Placeholder 14">
            <a:extLst>
              <a:ext uri="{FF2B5EF4-FFF2-40B4-BE49-F238E27FC236}">
                <a16:creationId xmlns:a16="http://schemas.microsoft.com/office/drawing/2014/main" id="{D986D8FF-CF64-064A-9F64-6F1DDA4C97ED}"/>
              </a:ext>
              <a:ext uri="{C183D7F6-B498-43B3-948B-1728B52AA6E4}">
                <adec:decorative xmlns:adec="http://schemas.microsoft.com/office/drawing/2017/decorative" val="1"/>
              </a:ext>
            </a:extLst>
          </p:cNvPr>
          <p:cNvSpPr>
            <a:spLocks noGrp="1"/>
          </p:cNvSpPr>
          <p:nvPr>
            <p:ph type="pic" sz="quarter" idx="12"/>
          </p:nvPr>
        </p:nvSpPr>
        <p:spPr>
          <a:xfrm>
            <a:off x="4242435" y="410052"/>
            <a:ext cx="3621405" cy="3474561"/>
          </a:xfrm>
          <a:solidFill>
            <a:schemeClr val="bg2"/>
          </a:solidFill>
        </p:spPr>
        <p:txBody>
          <a:bodyPr tIns="731520"/>
          <a:lstStyle>
            <a:lvl1pPr algn="ctr">
              <a:defRPr/>
            </a:lvl1pPr>
          </a:lstStyle>
          <a:p>
            <a:r>
              <a:rPr lang="en-US"/>
              <a:t>Click icon to add picture</a:t>
            </a:r>
          </a:p>
        </p:txBody>
      </p:sp>
      <p:sp>
        <p:nvSpPr>
          <p:cNvPr id="15" name="Content Placeholder 2">
            <a:extLst>
              <a:ext uri="{FF2B5EF4-FFF2-40B4-BE49-F238E27FC236}">
                <a16:creationId xmlns:a16="http://schemas.microsoft.com/office/drawing/2014/main" id="{5DB5F46A-D65E-8319-07D3-423E64224A7D}"/>
              </a:ext>
            </a:extLst>
          </p:cNvPr>
          <p:cNvSpPr>
            <a:spLocks noGrp="1"/>
          </p:cNvSpPr>
          <p:nvPr>
            <p:ph idx="10"/>
          </p:nvPr>
        </p:nvSpPr>
        <p:spPr>
          <a:xfrm>
            <a:off x="4242435" y="4007380"/>
            <a:ext cx="3280410" cy="1939925"/>
          </a:xfrm>
        </p:spPr>
        <p:txBody>
          <a:bodyPr/>
          <a:lstStyle>
            <a:lvl1pPr>
              <a:lnSpc>
                <a:spcPct val="100000"/>
              </a:lnSpc>
              <a:spcAft>
                <a:spcPts val="1300"/>
              </a:spcAft>
              <a:defRPr sz="15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Picture Placeholder 14">
            <a:extLst>
              <a:ext uri="{FF2B5EF4-FFF2-40B4-BE49-F238E27FC236}">
                <a16:creationId xmlns:a16="http://schemas.microsoft.com/office/drawing/2014/main" id="{A4F26F45-080E-2E94-7AE8-D48A53D6BB61}"/>
              </a:ext>
              <a:ext uri="{C183D7F6-B498-43B3-948B-1728B52AA6E4}">
                <adec:decorative xmlns:adec="http://schemas.microsoft.com/office/drawing/2017/decorative" val="1"/>
              </a:ext>
            </a:extLst>
          </p:cNvPr>
          <p:cNvSpPr>
            <a:spLocks noGrp="1"/>
          </p:cNvSpPr>
          <p:nvPr>
            <p:ph type="pic" sz="quarter" idx="13"/>
          </p:nvPr>
        </p:nvSpPr>
        <p:spPr>
          <a:xfrm>
            <a:off x="8084820" y="410052"/>
            <a:ext cx="3621405" cy="3474561"/>
          </a:xfrm>
          <a:solidFill>
            <a:schemeClr val="bg2"/>
          </a:solidFill>
        </p:spPr>
        <p:txBody>
          <a:bodyPr tIns="731520"/>
          <a:lstStyle>
            <a:lvl1pPr algn="ctr">
              <a:defRPr/>
            </a:lvl1pPr>
          </a:lstStyle>
          <a:p>
            <a:r>
              <a:rPr lang="en-US"/>
              <a:t>Click icon to add picture</a:t>
            </a:r>
          </a:p>
        </p:txBody>
      </p:sp>
      <p:sp>
        <p:nvSpPr>
          <p:cNvPr id="16" name="Content Placeholder 2">
            <a:extLst>
              <a:ext uri="{FF2B5EF4-FFF2-40B4-BE49-F238E27FC236}">
                <a16:creationId xmlns:a16="http://schemas.microsoft.com/office/drawing/2014/main" id="{7F220BC4-6918-5D08-690A-5DF19E0F6966}"/>
              </a:ext>
            </a:extLst>
          </p:cNvPr>
          <p:cNvSpPr>
            <a:spLocks noGrp="1"/>
          </p:cNvSpPr>
          <p:nvPr>
            <p:ph idx="11"/>
          </p:nvPr>
        </p:nvSpPr>
        <p:spPr>
          <a:xfrm>
            <a:off x="8084820" y="4007380"/>
            <a:ext cx="3280410" cy="1939925"/>
          </a:xfrm>
        </p:spPr>
        <p:txBody>
          <a:bodyPr/>
          <a:lstStyle>
            <a:lvl1pPr>
              <a:lnSpc>
                <a:spcPct val="100000"/>
              </a:lnSpc>
              <a:spcAft>
                <a:spcPts val="1300"/>
              </a:spcAft>
              <a:defRPr sz="15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4">
            <a:extLst>
              <a:ext uri="{FF2B5EF4-FFF2-40B4-BE49-F238E27FC236}">
                <a16:creationId xmlns:a16="http://schemas.microsoft.com/office/drawing/2014/main" id="{4BD5BA45-6FFD-0692-0F0F-E110F28E6809}"/>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5" name="Slide Number Placeholder 13">
            <a:extLst>
              <a:ext uri="{FF2B5EF4-FFF2-40B4-BE49-F238E27FC236}">
                <a16:creationId xmlns:a16="http://schemas.microsoft.com/office/drawing/2014/main" id="{6A0EF6EA-3F57-5496-E0F3-4864ED1104A5}"/>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732450568"/>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sp>
        <p:nvSpPr>
          <p:cNvPr id="13" name="Title Placeholder 1">
            <a:extLst>
              <a:ext uri="{FF2B5EF4-FFF2-40B4-BE49-F238E27FC236}">
                <a16:creationId xmlns:a16="http://schemas.microsoft.com/office/drawing/2014/main" id="{663492E0-8524-F0F0-654F-078445BB721B}"/>
              </a:ext>
            </a:extLst>
          </p:cNvPr>
          <p:cNvSpPr>
            <a:spLocks noGrp="1"/>
          </p:cNvSpPr>
          <p:nvPr>
            <p:ph type="title"/>
          </p:nvPr>
        </p:nvSpPr>
        <p:spPr>
          <a:xfrm>
            <a:off x="397667" y="402336"/>
            <a:ext cx="5645946" cy="915289"/>
          </a:xfrm>
          <a:prstGeom prst="rect">
            <a:avLst/>
          </a:prstGeom>
        </p:spPr>
        <p:txBody>
          <a:bodyPr vert="horz" lIns="0" tIns="0" rIns="0" bIns="0" rtlCol="0" anchor="t" anchorCtr="0">
            <a:noAutofit/>
          </a:bodyPr>
          <a:lstStyle/>
          <a:p>
            <a:r>
              <a:rPr lang="en-US"/>
              <a:t>Click to edit Master title style</a:t>
            </a:r>
          </a:p>
        </p:txBody>
      </p:sp>
      <p:sp>
        <p:nvSpPr>
          <p:cNvPr id="2" name="Content Placeholder 2">
            <a:extLst>
              <a:ext uri="{FF2B5EF4-FFF2-40B4-BE49-F238E27FC236}">
                <a16:creationId xmlns:a16="http://schemas.microsoft.com/office/drawing/2014/main" id="{E87E41F5-DD37-DB45-FC81-6078FAA35748}"/>
              </a:ext>
            </a:extLst>
          </p:cNvPr>
          <p:cNvSpPr>
            <a:spLocks noGrp="1"/>
          </p:cNvSpPr>
          <p:nvPr>
            <p:ph idx="1"/>
          </p:nvPr>
        </p:nvSpPr>
        <p:spPr>
          <a:xfrm>
            <a:off x="407669" y="1946275"/>
            <a:ext cx="2757805" cy="4035425"/>
          </a:xfrm>
        </p:spPr>
        <p:txBody>
          <a:bodyPr rIns="91440"/>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2">
            <a:extLst>
              <a:ext uri="{FF2B5EF4-FFF2-40B4-BE49-F238E27FC236}">
                <a16:creationId xmlns:a16="http://schemas.microsoft.com/office/drawing/2014/main" id="{A5DA3B61-E81A-0B10-D611-AF1F185E4D0A}"/>
              </a:ext>
            </a:extLst>
          </p:cNvPr>
          <p:cNvSpPr>
            <a:spLocks noGrp="1"/>
          </p:cNvSpPr>
          <p:nvPr>
            <p:ph idx="10"/>
          </p:nvPr>
        </p:nvSpPr>
        <p:spPr>
          <a:xfrm>
            <a:off x="3289821" y="1946275"/>
            <a:ext cx="2752324" cy="4035425"/>
          </a:xfrm>
        </p:spPr>
        <p:txBody>
          <a:bodyPr rIns="91440"/>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2">
            <a:extLst>
              <a:ext uri="{FF2B5EF4-FFF2-40B4-BE49-F238E27FC236}">
                <a16:creationId xmlns:a16="http://schemas.microsoft.com/office/drawing/2014/main" id="{0BF0C713-EACB-22E0-3AE1-304A75F202F8}"/>
              </a:ext>
            </a:extLst>
          </p:cNvPr>
          <p:cNvSpPr>
            <a:spLocks noGrp="1"/>
          </p:cNvSpPr>
          <p:nvPr>
            <p:ph idx="11"/>
          </p:nvPr>
        </p:nvSpPr>
        <p:spPr>
          <a:xfrm>
            <a:off x="6166511" y="1946275"/>
            <a:ext cx="2749927" cy="4035425"/>
          </a:xfrm>
        </p:spPr>
        <p:txBody>
          <a:bodyPr rIns="91440"/>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5C2AF188-3D2C-76B0-48DA-0C564B177921}"/>
              </a:ext>
            </a:extLst>
          </p:cNvPr>
          <p:cNvSpPr>
            <a:spLocks noGrp="1"/>
          </p:cNvSpPr>
          <p:nvPr>
            <p:ph idx="12"/>
          </p:nvPr>
        </p:nvSpPr>
        <p:spPr>
          <a:xfrm>
            <a:off x="9048456" y="1946275"/>
            <a:ext cx="2749927" cy="4035425"/>
          </a:xfrm>
        </p:spPr>
        <p:txBody>
          <a:bodyPr rIns="91440"/>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4">
            <a:extLst>
              <a:ext uri="{FF2B5EF4-FFF2-40B4-BE49-F238E27FC236}">
                <a16:creationId xmlns:a16="http://schemas.microsoft.com/office/drawing/2014/main" id="{34BACFA0-1865-CA7A-660A-9F840AA5ED52}"/>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9" name="Slide Number Placeholder 13">
            <a:extLst>
              <a:ext uri="{FF2B5EF4-FFF2-40B4-BE49-F238E27FC236}">
                <a16:creationId xmlns:a16="http://schemas.microsoft.com/office/drawing/2014/main" id="{BCCFAC37-C331-299A-576E-FB4D9E873FC0}"/>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2427828653"/>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hree Content Infographics">
    <p:spTree>
      <p:nvGrpSpPr>
        <p:cNvPr id="1" name=""/>
        <p:cNvGrpSpPr/>
        <p:nvPr/>
      </p:nvGrpSpPr>
      <p:grpSpPr>
        <a:xfrm>
          <a:off x="0" y="0"/>
          <a:ext cx="0" cy="0"/>
          <a:chOff x="0" y="0"/>
          <a:chExt cx="0" cy="0"/>
        </a:xfrm>
      </p:grpSpPr>
      <p:sp>
        <p:nvSpPr>
          <p:cNvPr id="17" name="Title Placeholder 1">
            <a:extLst>
              <a:ext uri="{FF2B5EF4-FFF2-40B4-BE49-F238E27FC236}">
                <a16:creationId xmlns:a16="http://schemas.microsoft.com/office/drawing/2014/main" id="{281D6954-23FD-DBC4-8238-AE64FBE579A9}"/>
              </a:ext>
            </a:extLst>
          </p:cNvPr>
          <p:cNvSpPr>
            <a:spLocks noGrp="1"/>
          </p:cNvSpPr>
          <p:nvPr>
            <p:ph type="title"/>
          </p:nvPr>
        </p:nvSpPr>
        <p:spPr>
          <a:xfrm>
            <a:off x="397667" y="402336"/>
            <a:ext cx="5645946" cy="915289"/>
          </a:xfrm>
          <a:prstGeom prst="rect">
            <a:avLst/>
          </a:prstGeom>
        </p:spPr>
        <p:txBody>
          <a:bodyPr vert="horz" lIns="0" tIns="0" rIns="0" bIns="0" rtlCol="0" anchor="t" anchorCtr="0">
            <a:noAutofit/>
          </a:bodyPr>
          <a:lstStyle/>
          <a:p>
            <a:r>
              <a:rPr lang="en-US"/>
              <a:t>Click to edit Master title style</a:t>
            </a:r>
          </a:p>
        </p:txBody>
      </p:sp>
      <p:sp>
        <p:nvSpPr>
          <p:cNvPr id="2" name="Content Placeholder 2">
            <a:extLst>
              <a:ext uri="{FF2B5EF4-FFF2-40B4-BE49-F238E27FC236}">
                <a16:creationId xmlns:a16="http://schemas.microsoft.com/office/drawing/2014/main" id="{E87E41F5-DD37-DB45-FC81-6078FAA35748}"/>
              </a:ext>
            </a:extLst>
          </p:cNvPr>
          <p:cNvSpPr>
            <a:spLocks noGrp="1"/>
          </p:cNvSpPr>
          <p:nvPr>
            <p:ph idx="1"/>
          </p:nvPr>
        </p:nvSpPr>
        <p:spPr>
          <a:xfrm>
            <a:off x="400050" y="3484563"/>
            <a:ext cx="3280410" cy="2454275"/>
          </a:xfrm>
        </p:spPr>
        <p:txBody>
          <a:bodyPr/>
          <a:lstStyle>
            <a:lvl1pPr>
              <a:lnSpc>
                <a:spcPct val="100000"/>
              </a:lnSpc>
              <a:spcAft>
                <a:spcPts val="1300"/>
              </a:spcAft>
              <a:defRPr sz="15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2">
            <a:extLst>
              <a:ext uri="{FF2B5EF4-FFF2-40B4-BE49-F238E27FC236}">
                <a16:creationId xmlns:a16="http://schemas.microsoft.com/office/drawing/2014/main" id="{5DB5F46A-D65E-8319-07D3-423E64224A7D}"/>
              </a:ext>
            </a:extLst>
          </p:cNvPr>
          <p:cNvSpPr>
            <a:spLocks noGrp="1"/>
          </p:cNvSpPr>
          <p:nvPr>
            <p:ph idx="10"/>
          </p:nvPr>
        </p:nvSpPr>
        <p:spPr>
          <a:xfrm>
            <a:off x="4242435" y="3484563"/>
            <a:ext cx="3280410" cy="2454275"/>
          </a:xfrm>
        </p:spPr>
        <p:txBody>
          <a:bodyPr/>
          <a:lstStyle>
            <a:lvl1pPr>
              <a:lnSpc>
                <a:spcPct val="100000"/>
              </a:lnSpc>
              <a:spcAft>
                <a:spcPts val="1300"/>
              </a:spcAft>
              <a:defRPr sz="15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2">
            <a:extLst>
              <a:ext uri="{FF2B5EF4-FFF2-40B4-BE49-F238E27FC236}">
                <a16:creationId xmlns:a16="http://schemas.microsoft.com/office/drawing/2014/main" id="{7F220BC4-6918-5D08-690A-5DF19E0F6966}"/>
              </a:ext>
            </a:extLst>
          </p:cNvPr>
          <p:cNvSpPr>
            <a:spLocks noGrp="1"/>
          </p:cNvSpPr>
          <p:nvPr>
            <p:ph idx="11"/>
          </p:nvPr>
        </p:nvSpPr>
        <p:spPr>
          <a:xfrm>
            <a:off x="8084820" y="3484563"/>
            <a:ext cx="3280410" cy="2454275"/>
          </a:xfrm>
        </p:spPr>
        <p:txBody>
          <a:bodyPr/>
          <a:lstStyle>
            <a:lvl1pPr>
              <a:lnSpc>
                <a:spcPct val="100000"/>
              </a:lnSpc>
              <a:spcAft>
                <a:spcPts val="1300"/>
              </a:spcAft>
              <a:defRPr sz="15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4">
            <a:extLst>
              <a:ext uri="{FF2B5EF4-FFF2-40B4-BE49-F238E27FC236}">
                <a16:creationId xmlns:a16="http://schemas.microsoft.com/office/drawing/2014/main" id="{FDAB432F-854F-42B3-F530-13E74D7AAA8A}"/>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6" name="Slide Number Placeholder 13">
            <a:extLst>
              <a:ext uri="{FF2B5EF4-FFF2-40B4-BE49-F238E27FC236}">
                <a16:creationId xmlns:a16="http://schemas.microsoft.com/office/drawing/2014/main" id="{3B9F6906-FD55-4ECF-BC68-21EDA9D47166}"/>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2598314601"/>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our Content Infographics">
    <p:spTree>
      <p:nvGrpSpPr>
        <p:cNvPr id="1" name=""/>
        <p:cNvGrpSpPr/>
        <p:nvPr/>
      </p:nvGrpSpPr>
      <p:grpSpPr>
        <a:xfrm>
          <a:off x="0" y="0"/>
          <a:ext cx="0" cy="0"/>
          <a:chOff x="0" y="0"/>
          <a:chExt cx="0" cy="0"/>
        </a:xfrm>
      </p:grpSpPr>
      <p:sp>
        <p:nvSpPr>
          <p:cNvPr id="13" name="Title Placeholder 1">
            <a:extLst>
              <a:ext uri="{FF2B5EF4-FFF2-40B4-BE49-F238E27FC236}">
                <a16:creationId xmlns:a16="http://schemas.microsoft.com/office/drawing/2014/main" id="{663492E0-8524-F0F0-654F-078445BB721B}"/>
              </a:ext>
            </a:extLst>
          </p:cNvPr>
          <p:cNvSpPr>
            <a:spLocks noGrp="1"/>
          </p:cNvSpPr>
          <p:nvPr>
            <p:ph type="title"/>
          </p:nvPr>
        </p:nvSpPr>
        <p:spPr>
          <a:xfrm>
            <a:off x="397667" y="402336"/>
            <a:ext cx="5645946" cy="915289"/>
          </a:xfrm>
          <a:prstGeom prst="rect">
            <a:avLst/>
          </a:prstGeom>
        </p:spPr>
        <p:txBody>
          <a:bodyPr vert="horz" lIns="0" tIns="0" rIns="0" bIns="0" rtlCol="0" anchor="t" anchorCtr="0">
            <a:noAutofit/>
          </a:bodyPr>
          <a:lstStyle/>
          <a:p>
            <a:r>
              <a:rPr lang="en-US"/>
              <a:t>Click to edit Master title style</a:t>
            </a:r>
          </a:p>
        </p:txBody>
      </p:sp>
      <p:sp>
        <p:nvSpPr>
          <p:cNvPr id="2" name="Content Placeholder 2">
            <a:extLst>
              <a:ext uri="{FF2B5EF4-FFF2-40B4-BE49-F238E27FC236}">
                <a16:creationId xmlns:a16="http://schemas.microsoft.com/office/drawing/2014/main" id="{E87E41F5-DD37-DB45-FC81-6078FAA35748}"/>
              </a:ext>
            </a:extLst>
          </p:cNvPr>
          <p:cNvSpPr>
            <a:spLocks noGrp="1"/>
          </p:cNvSpPr>
          <p:nvPr>
            <p:ph idx="1"/>
          </p:nvPr>
        </p:nvSpPr>
        <p:spPr>
          <a:xfrm>
            <a:off x="393617" y="3484563"/>
            <a:ext cx="2757805" cy="2497137"/>
          </a:xfrm>
        </p:spPr>
        <p:txBody>
          <a:bodyPr rIns="91440"/>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2">
            <a:extLst>
              <a:ext uri="{FF2B5EF4-FFF2-40B4-BE49-F238E27FC236}">
                <a16:creationId xmlns:a16="http://schemas.microsoft.com/office/drawing/2014/main" id="{A5DA3B61-E81A-0B10-D611-AF1F185E4D0A}"/>
              </a:ext>
            </a:extLst>
          </p:cNvPr>
          <p:cNvSpPr>
            <a:spLocks noGrp="1"/>
          </p:cNvSpPr>
          <p:nvPr>
            <p:ph idx="10"/>
          </p:nvPr>
        </p:nvSpPr>
        <p:spPr>
          <a:xfrm>
            <a:off x="3275769" y="3484563"/>
            <a:ext cx="2752324" cy="2497137"/>
          </a:xfrm>
        </p:spPr>
        <p:txBody>
          <a:bodyPr rIns="91440"/>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2">
            <a:extLst>
              <a:ext uri="{FF2B5EF4-FFF2-40B4-BE49-F238E27FC236}">
                <a16:creationId xmlns:a16="http://schemas.microsoft.com/office/drawing/2014/main" id="{0BF0C713-EACB-22E0-3AE1-304A75F202F8}"/>
              </a:ext>
            </a:extLst>
          </p:cNvPr>
          <p:cNvSpPr>
            <a:spLocks noGrp="1"/>
          </p:cNvSpPr>
          <p:nvPr>
            <p:ph idx="11"/>
          </p:nvPr>
        </p:nvSpPr>
        <p:spPr>
          <a:xfrm>
            <a:off x="6152459" y="3484563"/>
            <a:ext cx="2749927" cy="2497137"/>
          </a:xfrm>
        </p:spPr>
        <p:txBody>
          <a:bodyPr rIns="91440"/>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5C2AF188-3D2C-76B0-48DA-0C564B177921}"/>
              </a:ext>
            </a:extLst>
          </p:cNvPr>
          <p:cNvSpPr>
            <a:spLocks noGrp="1"/>
          </p:cNvSpPr>
          <p:nvPr>
            <p:ph idx="12"/>
          </p:nvPr>
        </p:nvSpPr>
        <p:spPr>
          <a:xfrm>
            <a:off x="9048456" y="3484563"/>
            <a:ext cx="2749927" cy="2497137"/>
          </a:xfrm>
        </p:spPr>
        <p:txBody>
          <a:bodyPr rIns="91440"/>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4">
            <a:extLst>
              <a:ext uri="{FF2B5EF4-FFF2-40B4-BE49-F238E27FC236}">
                <a16:creationId xmlns:a16="http://schemas.microsoft.com/office/drawing/2014/main" id="{15B11690-3DC6-7B4C-5196-E388A5114687}"/>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9" name="Slide Number Placeholder 13">
            <a:extLst>
              <a:ext uri="{FF2B5EF4-FFF2-40B4-BE49-F238E27FC236}">
                <a16:creationId xmlns:a16="http://schemas.microsoft.com/office/drawing/2014/main" id="{408A6C4D-3F5E-1CC8-64FD-F01177BD1E4B}"/>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64357813"/>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 Intro Four Content Four Infographic Boxes">
    <p:spTree>
      <p:nvGrpSpPr>
        <p:cNvPr id="1" name=""/>
        <p:cNvGrpSpPr/>
        <p:nvPr/>
      </p:nvGrpSpPr>
      <p:grpSpPr>
        <a:xfrm>
          <a:off x="0" y="0"/>
          <a:ext cx="0" cy="0"/>
          <a:chOff x="0" y="0"/>
          <a:chExt cx="0" cy="0"/>
        </a:xfrm>
      </p:grpSpPr>
      <p:sp>
        <p:nvSpPr>
          <p:cNvPr id="15" name="Title Placeholder 1">
            <a:extLst>
              <a:ext uri="{FF2B5EF4-FFF2-40B4-BE49-F238E27FC236}">
                <a16:creationId xmlns:a16="http://schemas.microsoft.com/office/drawing/2014/main" id="{36A1FE59-52D8-7819-FCA0-4B8512415F68}"/>
              </a:ext>
            </a:extLst>
          </p:cNvPr>
          <p:cNvSpPr>
            <a:spLocks noGrp="1"/>
          </p:cNvSpPr>
          <p:nvPr>
            <p:ph type="title"/>
          </p:nvPr>
        </p:nvSpPr>
        <p:spPr>
          <a:xfrm>
            <a:off x="397667" y="402336"/>
            <a:ext cx="5645946" cy="908837"/>
          </a:xfrm>
          <a:prstGeom prst="rect">
            <a:avLst/>
          </a:prstGeom>
        </p:spPr>
        <p:txBody>
          <a:bodyPr vert="horz" lIns="0" tIns="0" rIns="0" bIns="0" rtlCol="0" anchor="t" anchorCtr="0">
            <a:noAutofit/>
          </a:bodyPr>
          <a:lstStyle/>
          <a:p>
            <a:r>
              <a:rPr lang="en-US"/>
              <a:t>Click to edit Master title style</a:t>
            </a:r>
          </a:p>
        </p:txBody>
      </p:sp>
      <p:sp>
        <p:nvSpPr>
          <p:cNvPr id="2" name="Content Placeholder 2">
            <a:extLst>
              <a:ext uri="{FF2B5EF4-FFF2-40B4-BE49-F238E27FC236}">
                <a16:creationId xmlns:a16="http://schemas.microsoft.com/office/drawing/2014/main" id="{E87E41F5-DD37-DB45-FC81-6078FAA35748}"/>
              </a:ext>
            </a:extLst>
          </p:cNvPr>
          <p:cNvSpPr>
            <a:spLocks noGrp="1"/>
          </p:cNvSpPr>
          <p:nvPr>
            <p:ph idx="1"/>
          </p:nvPr>
        </p:nvSpPr>
        <p:spPr>
          <a:xfrm>
            <a:off x="402908" y="2975077"/>
            <a:ext cx="2730641" cy="2956580"/>
          </a:xfrm>
          <a:solidFill>
            <a:srgbClr val="FFE8D4"/>
          </a:solidFill>
        </p:spPr>
        <p:txBody>
          <a:bodyPr lIns="182880" tIns="1645920"/>
          <a:lstStyle>
            <a:lvl1pPr>
              <a:spcAft>
                <a:spcPts val="1800"/>
              </a:spcAft>
              <a:defRPr sz="1500"/>
            </a:lvl1pPr>
            <a:lvl2pPr>
              <a:spcBef>
                <a:spcPts val="0"/>
              </a:spcBef>
              <a:defRPr sz="1200"/>
            </a:lvl2pPr>
            <a:lvl3pPr>
              <a:spcBef>
                <a:spcPts val="0"/>
              </a:spcBef>
              <a:defRPr sz="1200"/>
            </a:lvl3pPr>
            <a:lvl4pPr>
              <a:defRPr sz="1200"/>
            </a:lvl4pPr>
            <a:lvl5pPr>
              <a:defRPr sz="1200"/>
            </a:lvl5pPr>
          </a:lstStyle>
          <a:p>
            <a:pPr lvl="0"/>
            <a:r>
              <a:rPr lang="en-US"/>
              <a:t>Click to edit Master text styles</a:t>
            </a:r>
          </a:p>
          <a:p>
            <a:pPr lvl="1"/>
            <a:r>
              <a:rPr lang="en-US"/>
              <a:t>Second level</a:t>
            </a:r>
          </a:p>
          <a:p>
            <a:pPr lvl="2"/>
            <a:r>
              <a:rPr lang="en-US"/>
              <a:t>Third level</a:t>
            </a:r>
          </a:p>
        </p:txBody>
      </p:sp>
      <p:sp>
        <p:nvSpPr>
          <p:cNvPr id="3" name="Content Placeholder 2">
            <a:extLst>
              <a:ext uri="{FF2B5EF4-FFF2-40B4-BE49-F238E27FC236}">
                <a16:creationId xmlns:a16="http://schemas.microsoft.com/office/drawing/2014/main" id="{A27F624C-8E74-64EA-25D6-81C018D703C7}"/>
              </a:ext>
            </a:extLst>
          </p:cNvPr>
          <p:cNvSpPr>
            <a:spLocks noGrp="1"/>
          </p:cNvSpPr>
          <p:nvPr>
            <p:ph idx="14"/>
          </p:nvPr>
        </p:nvSpPr>
        <p:spPr>
          <a:xfrm>
            <a:off x="3292401" y="2975077"/>
            <a:ext cx="2730641" cy="2956580"/>
          </a:xfrm>
          <a:solidFill>
            <a:srgbClr val="FFE8D4"/>
          </a:solidFill>
        </p:spPr>
        <p:txBody>
          <a:bodyPr lIns="182880" tIns="1645920"/>
          <a:lstStyle>
            <a:lvl1pPr>
              <a:spcAft>
                <a:spcPts val="1800"/>
              </a:spcAft>
              <a:defRPr sz="1500"/>
            </a:lvl1pPr>
            <a:lvl2pPr>
              <a:spcBef>
                <a:spcPts val="0"/>
              </a:spcBef>
              <a:defRPr sz="1200"/>
            </a:lvl2pPr>
            <a:lvl3pPr>
              <a:spcBef>
                <a:spcPts val="0"/>
              </a:spcBef>
              <a:defRPr sz="1200"/>
            </a:lvl3pPr>
            <a:lvl4pPr>
              <a:defRPr sz="1200"/>
            </a:lvl4pPr>
            <a:lvl5pPr>
              <a:defRPr sz="1200"/>
            </a:lvl5pPr>
          </a:lstStyle>
          <a:p>
            <a:pPr lvl="0"/>
            <a:r>
              <a:rPr lang="en-US"/>
              <a:t>Click to edit Master text styles</a:t>
            </a:r>
          </a:p>
          <a:p>
            <a:pPr lvl="1"/>
            <a:r>
              <a:rPr lang="en-US"/>
              <a:t>Second level</a:t>
            </a:r>
          </a:p>
          <a:p>
            <a:pPr lvl="2"/>
            <a:r>
              <a:rPr lang="en-US"/>
              <a:t>Third level</a:t>
            </a:r>
          </a:p>
        </p:txBody>
      </p:sp>
      <p:sp>
        <p:nvSpPr>
          <p:cNvPr id="10" name="Content Placeholder 2">
            <a:extLst>
              <a:ext uri="{FF2B5EF4-FFF2-40B4-BE49-F238E27FC236}">
                <a16:creationId xmlns:a16="http://schemas.microsoft.com/office/drawing/2014/main" id="{95BA71C3-8B98-CBAD-967B-B8C200A9F9DB}"/>
              </a:ext>
            </a:extLst>
          </p:cNvPr>
          <p:cNvSpPr>
            <a:spLocks noGrp="1"/>
          </p:cNvSpPr>
          <p:nvPr>
            <p:ph idx="15"/>
          </p:nvPr>
        </p:nvSpPr>
        <p:spPr>
          <a:xfrm>
            <a:off x="6181894" y="2975077"/>
            <a:ext cx="2730641" cy="2956580"/>
          </a:xfrm>
          <a:solidFill>
            <a:srgbClr val="FFE8D4"/>
          </a:solidFill>
        </p:spPr>
        <p:txBody>
          <a:bodyPr lIns="182880" tIns="1645920"/>
          <a:lstStyle>
            <a:lvl1pPr>
              <a:spcAft>
                <a:spcPts val="1800"/>
              </a:spcAft>
              <a:defRPr sz="1500"/>
            </a:lvl1pPr>
            <a:lvl2pPr>
              <a:spcBef>
                <a:spcPts val="0"/>
              </a:spcBef>
              <a:defRPr sz="1200"/>
            </a:lvl2pPr>
            <a:lvl3pPr>
              <a:spcBef>
                <a:spcPts val="0"/>
              </a:spcBef>
              <a:defRPr sz="1200"/>
            </a:lvl3pPr>
            <a:lvl4pPr>
              <a:defRPr sz="1200"/>
            </a:lvl4pPr>
            <a:lvl5pPr>
              <a:defRPr sz="1200"/>
            </a:lvl5pPr>
          </a:lstStyle>
          <a:p>
            <a:pPr lvl="0"/>
            <a:r>
              <a:rPr lang="en-US"/>
              <a:t>Click to edit Master text styles</a:t>
            </a:r>
          </a:p>
          <a:p>
            <a:pPr lvl="1"/>
            <a:r>
              <a:rPr lang="en-US"/>
              <a:t>Second level</a:t>
            </a:r>
          </a:p>
          <a:p>
            <a:pPr lvl="2"/>
            <a:r>
              <a:rPr lang="en-US"/>
              <a:t>Third level</a:t>
            </a:r>
          </a:p>
        </p:txBody>
      </p:sp>
      <p:sp>
        <p:nvSpPr>
          <p:cNvPr id="12" name="Content Placeholder 2">
            <a:extLst>
              <a:ext uri="{FF2B5EF4-FFF2-40B4-BE49-F238E27FC236}">
                <a16:creationId xmlns:a16="http://schemas.microsoft.com/office/drawing/2014/main" id="{583A7053-6A7D-A8F8-4656-87270953BD60}"/>
              </a:ext>
            </a:extLst>
          </p:cNvPr>
          <p:cNvSpPr>
            <a:spLocks noGrp="1"/>
          </p:cNvSpPr>
          <p:nvPr>
            <p:ph idx="16"/>
          </p:nvPr>
        </p:nvSpPr>
        <p:spPr>
          <a:xfrm>
            <a:off x="9071386" y="2975077"/>
            <a:ext cx="2730641" cy="2956580"/>
          </a:xfrm>
          <a:solidFill>
            <a:srgbClr val="FFE8D4"/>
          </a:solidFill>
        </p:spPr>
        <p:txBody>
          <a:bodyPr lIns="182880" tIns="1645920"/>
          <a:lstStyle>
            <a:lvl1pPr>
              <a:spcAft>
                <a:spcPts val="1800"/>
              </a:spcAft>
              <a:defRPr sz="1500"/>
            </a:lvl1pPr>
            <a:lvl2pPr>
              <a:spcBef>
                <a:spcPts val="0"/>
              </a:spcBef>
              <a:defRPr sz="1200"/>
            </a:lvl2pPr>
            <a:lvl3pPr>
              <a:spcBef>
                <a:spcPts val="0"/>
              </a:spcBef>
              <a:defRPr sz="1200"/>
            </a:lvl3pPr>
            <a:lvl4pPr>
              <a:defRPr sz="1200"/>
            </a:lvl4pPr>
            <a:lvl5pPr>
              <a:defRPr sz="1200"/>
            </a:lvl5pPr>
          </a:lstStyle>
          <a:p>
            <a:pPr lvl="0"/>
            <a:r>
              <a:rPr lang="en-US"/>
              <a:t>Click to edit Master text styles</a:t>
            </a:r>
          </a:p>
          <a:p>
            <a:pPr lvl="1"/>
            <a:r>
              <a:rPr lang="en-US"/>
              <a:t>Second level</a:t>
            </a:r>
          </a:p>
          <a:p>
            <a:pPr lvl="2"/>
            <a:r>
              <a:rPr lang="en-US"/>
              <a:t>Third level</a:t>
            </a:r>
          </a:p>
        </p:txBody>
      </p:sp>
      <p:sp>
        <p:nvSpPr>
          <p:cNvPr id="5" name="Footer Placeholder 4">
            <a:extLst>
              <a:ext uri="{FF2B5EF4-FFF2-40B4-BE49-F238E27FC236}">
                <a16:creationId xmlns:a16="http://schemas.microsoft.com/office/drawing/2014/main" id="{7A4C48D2-B18D-75C7-0C7E-1D9DB1396098}"/>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6" name="Slide Number Placeholder 13">
            <a:extLst>
              <a:ext uri="{FF2B5EF4-FFF2-40B4-BE49-F238E27FC236}">
                <a16:creationId xmlns:a16="http://schemas.microsoft.com/office/drawing/2014/main" id="{D9EBCD51-8DA2-A863-38B9-4D39E92CBCDE}"/>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
        <p:nvSpPr>
          <p:cNvPr id="8" name="Content Placeholder 2">
            <a:extLst>
              <a:ext uri="{FF2B5EF4-FFF2-40B4-BE49-F238E27FC236}">
                <a16:creationId xmlns:a16="http://schemas.microsoft.com/office/drawing/2014/main" id="{AD80E08F-9CFF-A0A0-CB3A-AC9CDC3AD14B}"/>
              </a:ext>
            </a:extLst>
          </p:cNvPr>
          <p:cNvSpPr>
            <a:spLocks noGrp="1"/>
          </p:cNvSpPr>
          <p:nvPr>
            <p:ph idx="12"/>
          </p:nvPr>
        </p:nvSpPr>
        <p:spPr>
          <a:xfrm>
            <a:off x="393617" y="1428750"/>
            <a:ext cx="5645947" cy="1428750"/>
          </a:xfrm>
        </p:spPr>
        <p:txBody>
          <a:bodyPr rIns="91440"/>
          <a:lstStyle>
            <a:lvl1pPr>
              <a:defRPr sz="20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635677259"/>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Four Content Four Images">
    <p:spTree>
      <p:nvGrpSpPr>
        <p:cNvPr id="1" name=""/>
        <p:cNvGrpSpPr/>
        <p:nvPr/>
      </p:nvGrpSpPr>
      <p:grpSpPr>
        <a:xfrm>
          <a:off x="0" y="0"/>
          <a:ext cx="0" cy="0"/>
          <a:chOff x="0" y="0"/>
          <a:chExt cx="0" cy="0"/>
        </a:xfrm>
      </p:grpSpPr>
      <p:sp>
        <p:nvSpPr>
          <p:cNvPr id="16" name="Title Placeholder 1">
            <a:extLst>
              <a:ext uri="{FF2B5EF4-FFF2-40B4-BE49-F238E27FC236}">
                <a16:creationId xmlns:a16="http://schemas.microsoft.com/office/drawing/2014/main" id="{68A701A6-89AB-4B4D-0870-B17023D69CCD}"/>
              </a:ext>
            </a:extLst>
          </p:cNvPr>
          <p:cNvSpPr>
            <a:spLocks noGrp="1"/>
          </p:cNvSpPr>
          <p:nvPr>
            <p:ph type="title"/>
          </p:nvPr>
        </p:nvSpPr>
        <p:spPr>
          <a:xfrm>
            <a:off x="397667" y="402336"/>
            <a:ext cx="5644478" cy="915289"/>
          </a:xfrm>
          <a:prstGeom prst="rect">
            <a:avLst/>
          </a:prstGeom>
        </p:spPr>
        <p:txBody>
          <a:bodyPr vert="horz" lIns="0" tIns="0" rIns="0" bIns="0" rtlCol="0" anchor="t" anchorCtr="0">
            <a:noAutofit/>
          </a:bodyPr>
          <a:lstStyle/>
          <a:p>
            <a:r>
              <a:rPr lang="en-US"/>
              <a:t>Click to edit Master title style</a:t>
            </a:r>
          </a:p>
        </p:txBody>
      </p:sp>
      <p:sp>
        <p:nvSpPr>
          <p:cNvPr id="11" name="Picture Placeholder 14">
            <a:extLst>
              <a:ext uri="{FF2B5EF4-FFF2-40B4-BE49-F238E27FC236}">
                <a16:creationId xmlns:a16="http://schemas.microsoft.com/office/drawing/2014/main" id="{5F5E5E69-4FFF-DFC2-659C-7E55787A02F4}"/>
              </a:ext>
              <a:ext uri="{C183D7F6-B498-43B3-948B-1728B52AA6E4}">
                <adec:decorative xmlns:adec="http://schemas.microsoft.com/office/drawing/2017/decorative" val="1"/>
              </a:ext>
            </a:extLst>
          </p:cNvPr>
          <p:cNvSpPr>
            <a:spLocks noGrp="1"/>
          </p:cNvSpPr>
          <p:nvPr>
            <p:ph type="pic" sz="quarter" idx="13"/>
          </p:nvPr>
        </p:nvSpPr>
        <p:spPr>
          <a:xfrm>
            <a:off x="407669" y="1428750"/>
            <a:ext cx="2647951" cy="2455863"/>
          </a:xfrm>
          <a:solidFill>
            <a:schemeClr val="bg2"/>
          </a:solidFill>
        </p:spPr>
        <p:txBody>
          <a:bodyPr tIns="731520"/>
          <a:lstStyle>
            <a:lvl1pPr algn="ctr">
              <a:defRPr/>
            </a:lvl1pPr>
          </a:lstStyle>
          <a:p>
            <a:r>
              <a:rPr lang="en-US"/>
              <a:t>Click icon to add picture</a:t>
            </a:r>
          </a:p>
        </p:txBody>
      </p:sp>
      <p:sp>
        <p:nvSpPr>
          <p:cNvPr id="2" name="Content Placeholder 2">
            <a:extLst>
              <a:ext uri="{FF2B5EF4-FFF2-40B4-BE49-F238E27FC236}">
                <a16:creationId xmlns:a16="http://schemas.microsoft.com/office/drawing/2014/main" id="{E87E41F5-DD37-DB45-FC81-6078FAA35748}"/>
              </a:ext>
            </a:extLst>
          </p:cNvPr>
          <p:cNvSpPr>
            <a:spLocks noGrp="1"/>
          </p:cNvSpPr>
          <p:nvPr>
            <p:ph idx="1"/>
          </p:nvPr>
        </p:nvSpPr>
        <p:spPr>
          <a:xfrm>
            <a:off x="407669" y="3998913"/>
            <a:ext cx="2757805" cy="1982787"/>
          </a:xfrm>
        </p:spPr>
        <p:txBody>
          <a:bodyPr/>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Picture Placeholder 14">
            <a:extLst>
              <a:ext uri="{FF2B5EF4-FFF2-40B4-BE49-F238E27FC236}">
                <a16:creationId xmlns:a16="http://schemas.microsoft.com/office/drawing/2014/main" id="{FEE2C3B1-D32B-2DC8-8154-D81D141486BF}"/>
              </a:ext>
              <a:ext uri="{C183D7F6-B498-43B3-948B-1728B52AA6E4}">
                <adec:decorative xmlns:adec="http://schemas.microsoft.com/office/drawing/2017/decorative" val="1"/>
              </a:ext>
            </a:extLst>
          </p:cNvPr>
          <p:cNvSpPr>
            <a:spLocks noGrp="1"/>
          </p:cNvSpPr>
          <p:nvPr>
            <p:ph type="pic" sz="quarter" idx="14"/>
          </p:nvPr>
        </p:nvSpPr>
        <p:spPr>
          <a:xfrm>
            <a:off x="3289821" y="1428750"/>
            <a:ext cx="2647951" cy="2455863"/>
          </a:xfrm>
          <a:solidFill>
            <a:schemeClr val="bg2"/>
          </a:solidFill>
        </p:spPr>
        <p:txBody>
          <a:bodyPr tIns="731520"/>
          <a:lstStyle>
            <a:lvl1pPr algn="ctr">
              <a:defRPr/>
            </a:lvl1pPr>
          </a:lstStyle>
          <a:p>
            <a:r>
              <a:rPr lang="en-US"/>
              <a:t>Click icon to add picture</a:t>
            </a:r>
          </a:p>
        </p:txBody>
      </p:sp>
      <p:sp>
        <p:nvSpPr>
          <p:cNvPr id="6" name="Content Placeholder 2">
            <a:extLst>
              <a:ext uri="{FF2B5EF4-FFF2-40B4-BE49-F238E27FC236}">
                <a16:creationId xmlns:a16="http://schemas.microsoft.com/office/drawing/2014/main" id="{A5DA3B61-E81A-0B10-D611-AF1F185E4D0A}"/>
              </a:ext>
            </a:extLst>
          </p:cNvPr>
          <p:cNvSpPr>
            <a:spLocks noGrp="1"/>
          </p:cNvSpPr>
          <p:nvPr>
            <p:ph idx="10"/>
          </p:nvPr>
        </p:nvSpPr>
        <p:spPr>
          <a:xfrm>
            <a:off x="3289821" y="3998913"/>
            <a:ext cx="2752324" cy="1982787"/>
          </a:xfrm>
        </p:spPr>
        <p:txBody>
          <a:bodyPr/>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Picture Placeholder 14">
            <a:extLst>
              <a:ext uri="{FF2B5EF4-FFF2-40B4-BE49-F238E27FC236}">
                <a16:creationId xmlns:a16="http://schemas.microsoft.com/office/drawing/2014/main" id="{E4143737-9FAE-4BEB-0906-D059D53A4E5C}"/>
              </a:ext>
              <a:ext uri="{C183D7F6-B498-43B3-948B-1728B52AA6E4}">
                <adec:decorative xmlns:adec="http://schemas.microsoft.com/office/drawing/2017/decorative" val="1"/>
              </a:ext>
            </a:extLst>
          </p:cNvPr>
          <p:cNvSpPr>
            <a:spLocks noGrp="1"/>
          </p:cNvSpPr>
          <p:nvPr>
            <p:ph type="pic" sz="quarter" idx="15"/>
          </p:nvPr>
        </p:nvSpPr>
        <p:spPr>
          <a:xfrm>
            <a:off x="6166511" y="1428750"/>
            <a:ext cx="2647951" cy="2455863"/>
          </a:xfrm>
          <a:solidFill>
            <a:schemeClr val="bg2"/>
          </a:solidFill>
        </p:spPr>
        <p:txBody>
          <a:bodyPr tIns="731520"/>
          <a:lstStyle>
            <a:lvl1pPr algn="ctr">
              <a:defRPr/>
            </a:lvl1pPr>
          </a:lstStyle>
          <a:p>
            <a:r>
              <a:rPr lang="en-US"/>
              <a:t>Click icon to add picture</a:t>
            </a:r>
          </a:p>
        </p:txBody>
      </p:sp>
      <p:sp>
        <p:nvSpPr>
          <p:cNvPr id="5" name="Content Placeholder 2">
            <a:extLst>
              <a:ext uri="{FF2B5EF4-FFF2-40B4-BE49-F238E27FC236}">
                <a16:creationId xmlns:a16="http://schemas.microsoft.com/office/drawing/2014/main" id="{0BF0C713-EACB-22E0-3AE1-304A75F202F8}"/>
              </a:ext>
            </a:extLst>
          </p:cNvPr>
          <p:cNvSpPr>
            <a:spLocks noGrp="1"/>
          </p:cNvSpPr>
          <p:nvPr>
            <p:ph idx="11"/>
          </p:nvPr>
        </p:nvSpPr>
        <p:spPr>
          <a:xfrm>
            <a:off x="6166511" y="3998913"/>
            <a:ext cx="2749927" cy="1982787"/>
          </a:xfrm>
        </p:spPr>
        <p:txBody>
          <a:bodyPr/>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Picture Placeholder 14">
            <a:extLst>
              <a:ext uri="{FF2B5EF4-FFF2-40B4-BE49-F238E27FC236}">
                <a16:creationId xmlns:a16="http://schemas.microsoft.com/office/drawing/2014/main" id="{5FAA5E52-06C6-50C6-842F-09B2897EBA20}"/>
              </a:ext>
              <a:ext uri="{C183D7F6-B498-43B3-948B-1728B52AA6E4}">
                <adec:decorative xmlns:adec="http://schemas.microsoft.com/office/drawing/2017/decorative" val="1"/>
              </a:ext>
            </a:extLst>
          </p:cNvPr>
          <p:cNvSpPr>
            <a:spLocks noGrp="1"/>
          </p:cNvSpPr>
          <p:nvPr>
            <p:ph type="pic" sz="quarter" idx="16"/>
          </p:nvPr>
        </p:nvSpPr>
        <p:spPr>
          <a:xfrm>
            <a:off x="9048456" y="1428750"/>
            <a:ext cx="2647951" cy="2455863"/>
          </a:xfrm>
          <a:solidFill>
            <a:schemeClr val="bg2"/>
          </a:solidFill>
        </p:spPr>
        <p:txBody>
          <a:bodyPr tIns="731520"/>
          <a:lstStyle>
            <a:lvl1pPr algn="ctr">
              <a:defRPr/>
            </a:lvl1pPr>
          </a:lstStyle>
          <a:p>
            <a:r>
              <a:rPr lang="en-US"/>
              <a:t>Click icon to add picture</a:t>
            </a:r>
          </a:p>
        </p:txBody>
      </p:sp>
      <p:sp>
        <p:nvSpPr>
          <p:cNvPr id="8" name="Content Placeholder 2">
            <a:extLst>
              <a:ext uri="{FF2B5EF4-FFF2-40B4-BE49-F238E27FC236}">
                <a16:creationId xmlns:a16="http://schemas.microsoft.com/office/drawing/2014/main" id="{5C2AF188-3D2C-76B0-48DA-0C564B177921}"/>
              </a:ext>
            </a:extLst>
          </p:cNvPr>
          <p:cNvSpPr>
            <a:spLocks noGrp="1"/>
          </p:cNvSpPr>
          <p:nvPr>
            <p:ph idx="12"/>
          </p:nvPr>
        </p:nvSpPr>
        <p:spPr>
          <a:xfrm>
            <a:off x="9048456" y="3998913"/>
            <a:ext cx="2749927" cy="1982787"/>
          </a:xfrm>
        </p:spPr>
        <p:txBody>
          <a:bodyPr/>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4">
            <a:extLst>
              <a:ext uri="{FF2B5EF4-FFF2-40B4-BE49-F238E27FC236}">
                <a16:creationId xmlns:a16="http://schemas.microsoft.com/office/drawing/2014/main" id="{9C3E4A20-48E1-6B96-207C-2A01DD8E971C}"/>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9" name="Slide Number Placeholder 13">
            <a:extLst>
              <a:ext uri="{FF2B5EF4-FFF2-40B4-BE49-F238E27FC236}">
                <a16:creationId xmlns:a16="http://schemas.microsoft.com/office/drawing/2014/main" id="{404392E8-8FC9-D8AC-538E-69F5A15C16E5}"/>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879869548"/>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Four Content One Image">
    <p:spTree>
      <p:nvGrpSpPr>
        <p:cNvPr id="1" name=""/>
        <p:cNvGrpSpPr/>
        <p:nvPr/>
      </p:nvGrpSpPr>
      <p:grpSpPr>
        <a:xfrm>
          <a:off x="0" y="0"/>
          <a:ext cx="0" cy="0"/>
          <a:chOff x="0" y="0"/>
          <a:chExt cx="0" cy="0"/>
        </a:xfrm>
      </p:grpSpPr>
      <p:sp>
        <p:nvSpPr>
          <p:cNvPr id="13" name="Title Placeholder 1">
            <a:extLst>
              <a:ext uri="{FF2B5EF4-FFF2-40B4-BE49-F238E27FC236}">
                <a16:creationId xmlns:a16="http://schemas.microsoft.com/office/drawing/2014/main" id="{3858E610-9BD2-B05C-EB3A-1A76DB512C18}"/>
              </a:ext>
            </a:extLst>
          </p:cNvPr>
          <p:cNvSpPr>
            <a:spLocks noGrp="1"/>
          </p:cNvSpPr>
          <p:nvPr>
            <p:ph type="title"/>
          </p:nvPr>
        </p:nvSpPr>
        <p:spPr>
          <a:xfrm>
            <a:off x="397667" y="402336"/>
            <a:ext cx="5645946" cy="915289"/>
          </a:xfrm>
          <a:prstGeom prst="rect">
            <a:avLst/>
          </a:prstGeom>
        </p:spPr>
        <p:txBody>
          <a:bodyPr vert="horz" lIns="0" tIns="0" rIns="0" bIns="0" rtlCol="0" anchor="t" anchorCtr="0">
            <a:noAutofit/>
          </a:bodyPr>
          <a:lstStyle/>
          <a:p>
            <a:r>
              <a:rPr lang="en-US"/>
              <a:t>Click to edit Master title style</a:t>
            </a:r>
          </a:p>
        </p:txBody>
      </p:sp>
      <p:sp>
        <p:nvSpPr>
          <p:cNvPr id="15" name="Content Placeholder 2">
            <a:extLst>
              <a:ext uri="{FF2B5EF4-FFF2-40B4-BE49-F238E27FC236}">
                <a16:creationId xmlns:a16="http://schemas.microsoft.com/office/drawing/2014/main" id="{5DB5F46A-D65E-8319-07D3-423E64224A7D}"/>
              </a:ext>
            </a:extLst>
          </p:cNvPr>
          <p:cNvSpPr>
            <a:spLocks noGrp="1"/>
          </p:cNvSpPr>
          <p:nvPr>
            <p:ph idx="10"/>
          </p:nvPr>
        </p:nvSpPr>
        <p:spPr>
          <a:xfrm>
            <a:off x="399482" y="1443674"/>
            <a:ext cx="2597467" cy="3980813"/>
          </a:xfrm>
        </p:spPr>
        <p:txBody>
          <a:bodyPr/>
          <a:lstStyle>
            <a:lvl1pPr>
              <a:lnSpc>
                <a:spcPct val="100000"/>
              </a:lnSpc>
              <a:spcAft>
                <a:spcPts val="1300"/>
              </a:spcAft>
              <a:defRPr sz="2000" b="1">
                <a:latin typeface="+mn-lt"/>
              </a:defRPr>
            </a:lvl1pPr>
            <a:lvl2pPr>
              <a:defRPr sz="1200"/>
            </a:lvl2pPr>
            <a:lvl3pPr>
              <a:defRPr sz="1200"/>
            </a:lvl3pPr>
            <a:lvl4pPr>
              <a:defRPr sz="1200"/>
            </a:lvl4pPr>
            <a:lvl5pPr>
              <a:defRPr sz="1200"/>
            </a:lvl5pPr>
          </a:lstStyle>
          <a:p>
            <a:pPr lvl="0"/>
            <a:r>
              <a:rPr lang="en-US"/>
              <a:t>Click to edit Master text styles</a:t>
            </a:r>
          </a:p>
        </p:txBody>
      </p:sp>
      <p:sp>
        <p:nvSpPr>
          <p:cNvPr id="9" name="Content Placeholder 2">
            <a:extLst>
              <a:ext uri="{FF2B5EF4-FFF2-40B4-BE49-F238E27FC236}">
                <a16:creationId xmlns:a16="http://schemas.microsoft.com/office/drawing/2014/main" id="{E3C981AC-1133-16A2-C7BE-8EEEC24A1CC8}"/>
              </a:ext>
            </a:extLst>
          </p:cNvPr>
          <p:cNvSpPr>
            <a:spLocks noGrp="1"/>
          </p:cNvSpPr>
          <p:nvPr>
            <p:ph idx="14"/>
          </p:nvPr>
        </p:nvSpPr>
        <p:spPr>
          <a:xfrm>
            <a:off x="3293938" y="1443674"/>
            <a:ext cx="2597467" cy="3980813"/>
          </a:xfrm>
        </p:spPr>
        <p:txBody>
          <a:bodyPr/>
          <a:lstStyle>
            <a:lvl1pPr>
              <a:lnSpc>
                <a:spcPct val="100000"/>
              </a:lnSpc>
              <a:spcAft>
                <a:spcPts val="1300"/>
              </a:spcAft>
              <a:defRPr sz="15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Picture Placeholder 14">
            <a:extLst>
              <a:ext uri="{FF2B5EF4-FFF2-40B4-BE49-F238E27FC236}">
                <a16:creationId xmlns:a16="http://schemas.microsoft.com/office/drawing/2014/main" id="{A4F26F45-080E-2E94-7AE8-D48A53D6BB61}"/>
              </a:ext>
              <a:ext uri="{C183D7F6-B498-43B3-948B-1728B52AA6E4}">
                <adec:decorative xmlns:adec="http://schemas.microsoft.com/office/drawing/2017/decorative" val="1"/>
              </a:ext>
            </a:extLst>
          </p:cNvPr>
          <p:cNvSpPr>
            <a:spLocks noGrp="1"/>
          </p:cNvSpPr>
          <p:nvPr>
            <p:ph type="pic" sz="quarter" idx="13"/>
          </p:nvPr>
        </p:nvSpPr>
        <p:spPr>
          <a:xfrm>
            <a:off x="6157914" y="1428750"/>
            <a:ext cx="5634604" cy="2455863"/>
          </a:xfrm>
          <a:solidFill>
            <a:schemeClr val="bg2"/>
          </a:solidFill>
        </p:spPr>
        <p:txBody>
          <a:bodyPr tIns="731520"/>
          <a:lstStyle>
            <a:lvl1pPr algn="ctr">
              <a:defRPr/>
            </a:lvl1pPr>
          </a:lstStyle>
          <a:p>
            <a:r>
              <a:rPr lang="en-US"/>
              <a:t>Click icon to add picture</a:t>
            </a:r>
          </a:p>
        </p:txBody>
      </p:sp>
      <p:sp>
        <p:nvSpPr>
          <p:cNvPr id="16" name="Content Placeholder 2">
            <a:extLst>
              <a:ext uri="{FF2B5EF4-FFF2-40B4-BE49-F238E27FC236}">
                <a16:creationId xmlns:a16="http://schemas.microsoft.com/office/drawing/2014/main" id="{7F220BC4-6918-5D08-690A-5DF19E0F6966}"/>
              </a:ext>
            </a:extLst>
          </p:cNvPr>
          <p:cNvSpPr>
            <a:spLocks noGrp="1"/>
          </p:cNvSpPr>
          <p:nvPr>
            <p:ph idx="11"/>
          </p:nvPr>
        </p:nvSpPr>
        <p:spPr>
          <a:xfrm>
            <a:off x="6157913" y="4041936"/>
            <a:ext cx="2765425" cy="1929924"/>
          </a:xfrm>
        </p:spPr>
        <p:txBody>
          <a:bodyPr/>
          <a:lstStyle>
            <a:lvl1pPr>
              <a:lnSpc>
                <a:spcPct val="100000"/>
              </a:lnSpc>
              <a:spcAft>
                <a:spcPts val="1300"/>
              </a:spcAft>
              <a:defRPr sz="18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p:txBody>
      </p:sp>
      <p:sp>
        <p:nvSpPr>
          <p:cNvPr id="10" name="Content Placeholder 2">
            <a:extLst>
              <a:ext uri="{FF2B5EF4-FFF2-40B4-BE49-F238E27FC236}">
                <a16:creationId xmlns:a16="http://schemas.microsoft.com/office/drawing/2014/main" id="{ADA732D9-8671-5C81-D1CA-1C96F66F29CB}"/>
              </a:ext>
            </a:extLst>
          </p:cNvPr>
          <p:cNvSpPr>
            <a:spLocks noGrp="1"/>
          </p:cNvSpPr>
          <p:nvPr>
            <p:ph idx="15"/>
          </p:nvPr>
        </p:nvSpPr>
        <p:spPr>
          <a:xfrm>
            <a:off x="9044749" y="4041936"/>
            <a:ext cx="2765425" cy="1929924"/>
          </a:xfrm>
        </p:spPr>
        <p:txBody>
          <a:bodyPr/>
          <a:lstStyle>
            <a:lvl1pPr>
              <a:lnSpc>
                <a:spcPct val="100000"/>
              </a:lnSpc>
              <a:spcAft>
                <a:spcPts val="1300"/>
              </a:spcAft>
              <a:defRPr sz="1200" b="0">
                <a:latin typeface="+mj-lt"/>
              </a:defRPr>
            </a:lvl1pPr>
            <a:lvl2pPr>
              <a:defRPr sz="1200"/>
            </a:lvl2pPr>
            <a:lvl3pPr>
              <a:defRPr sz="1200"/>
            </a:lvl3pPr>
            <a:lvl4pPr>
              <a:defRPr sz="1200"/>
            </a:lvl4pPr>
            <a:lvl5pPr>
              <a:defRPr sz="1200"/>
            </a:lvl5pPr>
          </a:lstStyle>
          <a:p>
            <a:pPr lvl="0"/>
            <a:r>
              <a:rPr lang="en-US"/>
              <a:t>Click to edit Master text styles</a:t>
            </a:r>
          </a:p>
          <a:p>
            <a:pPr lvl="1"/>
            <a:r>
              <a:rPr lang="en-US"/>
              <a:t>Second level</a:t>
            </a:r>
          </a:p>
        </p:txBody>
      </p:sp>
      <p:sp>
        <p:nvSpPr>
          <p:cNvPr id="3" name="Footer Placeholder 4">
            <a:extLst>
              <a:ext uri="{FF2B5EF4-FFF2-40B4-BE49-F238E27FC236}">
                <a16:creationId xmlns:a16="http://schemas.microsoft.com/office/drawing/2014/main" id="{15361E65-8489-022E-9A46-0B36035A11B5}"/>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5" name="Slide Number Placeholder 13">
            <a:extLst>
              <a:ext uri="{FF2B5EF4-FFF2-40B4-BE49-F238E27FC236}">
                <a16:creationId xmlns:a16="http://schemas.microsoft.com/office/drawing/2014/main" id="{6F60ED92-61BC-58F9-6255-C99E6BFB73B0}"/>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1896626410"/>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ix Content">
    <p:spTree>
      <p:nvGrpSpPr>
        <p:cNvPr id="1" name=""/>
        <p:cNvGrpSpPr/>
        <p:nvPr/>
      </p:nvGrpSpPr>
      <p:grpSpPr>
        <a:xfrm>
          <a:off x="0" y="0"/>
          <a:ext cx="0" cy="0"/>
          <a:chOff x="0" y="0"/>
          <a:chExt cx="0" cy="0"/>
        </a:xfrm>
      </p:grpSpPr>
      <p:sp>
        <p:nvSpPr>
          <p:cNvPr id="18" name="Title Placeholder 1">
            <a:extLst>
              <a:ext uri="{FF2B5EF4-FFF2-40B4-BE49-F238E27FC236}">
                <a16:creationId xmlns:a16="http://schemas.microsoft.com/office/drawing/2014/main" id="{5F55CA50-833E-6AD7-FF00-933528ACEA69}"/>
              </a:ext>
            </a:extLst>
          </p:cNvPr>
          <p:cNvSpPr>
            <a:spLocks noGrp="1"/>
          </p:cNvSpPr>
          <p:nvPr>
            <p:ph type="title"/>
          </p:nvPr>
        </p:nvSpPr>
        <p:spPr>
          <a:xfrm>
            <a:off x="397667" y="402336"/>
            <a:ext cx="5648072" cy="915289"/>
          </a:xfrm>
          <a:prstGeom prst="rect">
            <a:avLst/>
          </a:prstGeom>
        </p:spPr>
        <p:txBody>
          <a:bodyPr vert="horz" lIns="0" tIns="0" rIns="0" bIns="0" rtlCol="0" anchor="t" anchorCtr="0">
            <a:noAutofit/>
          </a:bodyPr>
          <a:lstStyle/>
          <a:p>
            <a:r>
              <a:rPr lang="en-US"/>
              <a:t>Click to edit Master title style</a:t>
            </a:r>
          </a:p>
        </p:txBody>
      </p:sp>
      <p:sp>
        <p:nvSpPr>
          <p:cNvPr id="9" name="Content Placeholder 2">
            <a:extLst>
              <a:ext uri="{FF2B5EF4-FFF2-40B4-BE49-F238E27FC236}">
                <a16:creationId xmlns:a16="http://schemas.microsoft.com/office/drawing/2014/main" id="{3677C545-7EB4-7043-6F4E-6EF59E44A38E}"/>
              </a:ext>
            </a:extLst>
          </p:cNvPr>
          <p:cNvSpPr>
            <a:spLocks noGrp="1"/>
          </p:cNvSpPr>
          <p:nvPr>
            <p:ph idx="1"/>
          </p:nvPr>
        </p:nvSpPr>
        <p:spPr>
          <a:xfrm>
            <a:off x="411480" y="1949196"/>
            <a:ext cx="1796733" cy="3521964"/>
          </a:xfrm>
        </p:spPr>
        <p:txBody>
          <a:bodyPr/>
          <a:lstStyle>
            <a:lvl1pPr>
              <a:spcAft>
                <a:spcPts val="1200"/>
              </a:spcAft>
              <a:defRPr/>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2">
            <a:extLst>
              <a:ext uri="{FF2B5EF4-FFF2-40B4-BE49-F238E27FC236}">
                <a16:creationId xmlns:a16="http://schemas.microsoft.com/office/drawing/2014/main" id="{B1DE2265-798C-4C34-2F7A-9E37AD0B72E0}"/>
              </a:ext>
            </a:extLst>
          </p:cNvPr>
          <p:cNvSpPr>
            <a:spLocks noGrp="1"/>
          </p:cNvSpPr>
          <p:nvPr>
            <p:ph idx="10"/>
          </p:nvPr>
        </p:nvSpPr>
        <p:spPr>
          <a:xfrm>
            <a:off x="2330243" y="1949196"/>
            <a:ext cx="1796733" cy="3521964"/>
          </a:xfrm>
        </p:spPr>
        <p:txBody>
          <a:bodyPr/>
          <a:lstStyle>
            <a:lvl1pPr>
              <a:spcAft>
                <a:spcPts val="1200"/>
              </a:spcAft>
              <a:defRPr/>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a:extLst>
              <a:ext uri="{FF2B5EF4-FFF2-40B4-BE49-F238E27FC236}">
                <a16:creationId xmlns:a16="http://schemas.microsoft.com/office/drawing/2014/main" id="{B9929FFD-F8B6-8070-3AC3-1EF5C988CD65}"/>
              </a:ext>
            </a:extLst>
          </p:cNvPr>
          <p:cNvSpPr>
            <a:spLocks noGrp="1"/>
          </p:cNvSpPr>
          <p:nvPr>
            <p:ph idx="11"/>
          </p:nvPr>
        </p:nvSpPr>
        <p:spPr>
          <a:xfrm>
            <a:off x="4249006" y="1949196"/>
            <a:ext cx="1796733" cy="3521964"/>
          </a:xfrm>
        </p:spPr>
        <p:txBody>
          <a:bodyPr/>
          <a:lstStyle>
            <a:lvl1pPr>
              <a:spcAft>
                <a:spcPts val="1200"/>
              </a:spcAft>
              <a:defRPr/>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EA70EFDA-9453-BCA5-D941-12F2ACA2074F}"/>
              </a:ext>
            </a:extLst>
          </p:cNvPr>
          <p:cNvSpPr>
            <a:spLocks noGrp="1"/>
          </p:cNvSpPr>
          <p:nvPr>
            <p:ph idx="12"/>
          </p:nvPr>
        </p:nvSpPr>
        <p:spPr>
          <a:xfrm>
            <a:off x="6167769" y="1949196"/>
            <a:ext cx="1796733" cy="3521964"/>
          </a:xfrm>
        </p:spPr>
        <p:txBody>
          <a:bodyPr/>
          <a:lstStyle>
            <a:lvl1pPr>
              <a:spcAft>
                <a:spcPts val="1200"/>
              </a:spcAft>
              <a:defRPr/>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2">
            <a:extLst>
              <a:ext uri="{FF2B5EF4-FFF2-40B4-BE49-F238E27FC236}">
                <a16:creationId xmlns:a16="http://schemas.microsoft.com/office/drawing/2014/main" id="{13C9BD80-9837-E8C2-7515-BE852BF7BDF4}"/>
              </a:ext>
            </a:extLst>
          </p:cNvPr>
          <p:cNvSpPr>
            <a:spLocks noGrp="1"/>
          </p:cNvSpPr>
          <p:nvPr>
            <p:ph idx="13"/>
          </p:nvPr>
        </p:nvSpPr>
        <p:spPr>
          <a:xfrm>
            <a:off x="8086532" y="1949196"/>
            <a:ext cx="1796733" cy="3521964"/>
          </a:xfrm>
        </p:spPr>
        <p:txBody>
          <a:bodyPr/>
          <a:lstStyle>
            <a:lvl1pPr>
              <a:spcAft>
                <a:spcPts val="1200"/>
              </a:spcAft>
              <a:defRPr/>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2">
            <a:extLst>
              <a:ext uri="{FF2B5EF4-FFF2-40B4-BE49-F238E27FC236}">
                <a16:creationId xmlns:a16="http://schemas.microsoft.com/office/drawing/2014/main" id="{28414709-ADE5-C602-1625-C637F6C5FB12}"/>
              </a:ext>
            </a:extLst>
          </p:cNvPr>
          <p:cNvSpPr>
            <a:spLocks noGrp="1"/>
          </p:cNvSpPr>
          <p:nvPr>
            <p:ph idx="14"/>
          </p:nvPr>
        </p:nvSpPr>
        <p:spPr>
          <a:xfrm>
            <a:off x="10005295" y="1949196"/>
            <a:ext cx="1796733" cy="3521964"/>
          </a:xfrm>
        </p:spPr>
        <p:txBody>
          <a:bodyPr/>
          <a:lstStyle>
            <a:lvl1pPr>
              <a:spcAft>
                <a:spcPts val="1200"/>
              </a:spcAft>
              <a:defRPr/>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4">
            <a:extLst>
              <a:ext uri="{FF2B5EF4-FFF2-40B4-BE49-F238E27FC236}">
                <a16:creationId xmlns:a16="http://schemas.microsoft.com/office/drawing/2014/main" id="{9FC01FB3-8B1A-6F97-AB07-F4AF0F675FEA}"/>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5" name="Slide Number Placeholder 13">
            <a:extLst>
              <a:ext uri="{FF2B5EF4-FFF2-40B4-BE49-F238E27FC236}">
                <a16:creationId xmlns:a16="http://schemas.microsoft.com/office/drawing/2014/main" id="{2E9AFACD-CF24-6CBE-B881-BC672575304B}"/>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3942389412"/>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E87E41F5-DD37-DB45-FC81-6078FAA35748}"/>
              </a:ext>
            </a:extLst>
          </p:cNvPr>
          <p:cNvSpPr>
            <a:spLocks noGrp="1"/>
          </p:cNvSpPr>
          <p:nvPr>
            <p:ph idx="1"/>
          </p:nvPr>
        </p:nvSpPr>
        <p:spPr>
          <a:xfrm>
            <a:off x="6157914" y="400050"/>
            <a:ext cx="5643562" cy="2970214"/>
          </a:xfrm>
        </p:spPr>
        <p:txBody>
          <a:bodyPr/>
          <a:lstStyle>
            <a:lvl1pPr>
              <a:spcAft>
                <a:spcPts val="1200"/>
              </a:spcAft>
              <a:defRPr sz="1400"/>
            </a:lvl1pPr>
            <a:lvl2pPr>
              <a:defRPr sz="1200">
                <a:latin typeface="+mj-lt"/>
              </a:defRPr>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Placeholder 1">
            <a:extLst>
              <a:ext uri="{FF2B5EF4-FFF2-40B4-BE49-F238E27FC236}">
                <a16:creationId xmlns:a16="http://schemas.microsoft.com/office/drawing/2014/main" id="{0FCB0834-B748-0F65-C02A-23EC83C03DC2}"/>
              </a:ext>
            </a:extLst>
          </p:cNvPr>
          <p:cNvSpPr>
            <a:spLocks noGrp="1"/>
          </p:cNvSpPr>
          <p:nvPr>
            <p:ph type="title"/>
          </p:nvPr>
        </p:nvSpPr>
        <p:spPr>
          <a:xfrm>
            <a:off x="397668" y="3998913"/>
            <a:ext cx="4801396" cy="1425575"/>
          </a:xfrm>
          <a:prstGeom prst="rect">
            <a:avLst/>
          </a:prstGeom>
        </p:spPr>
        <p:txBody>
          <a:bodyPr vert="horz" lIns="0" tIns="0" rIns="0" bIns="0" rtlCol="0" anchor="t" anchorCtr="0">
            <a:noAutofit/>
          </a:bodyPr>
          <a:lstStyle/>
          <a:p>
            <a:r>
              <a:rPr lang="en-US"/>
              <a:t>Click to edit Master title style</a:t>
            </a:r>
          </a:p>
        </p:txBody>
      </p:sp>
      <p:sp>
        <p:nvSpPr>
          <p:cNvPr id="4" name="Slide Number Placeholder 13">
            <a:extLst>
              <a:ext uri="{FF2B5EF4-FFF2-40B4-BE49-F238E27FC236}">
                <a16:creationId xmlns:a16="http://schemas.microsoft.com/office/drawing/2014/main" id="{83F37CB8-4B0C-85FD-979D-0EFBFDE2A1FF}"/>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ctr">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
        <p:nvSpPr>
          <p:cNvPr id="5" name="Footer Placeholder 4">
            <a:extLst>
              <a:ext uri="{FF2B5EF4-FFF2-40B4-BE49-F238E27FC236}">
                <a16:creationId xmlns:a16="http://schemas.microsoft.com/office/drawing/2014/main" id="{C8EC9C41-CB60-9C3F-4A21-4DCCF3B44001}"/>
              </a:ext>
            </a:extLst>
          </p:cNvPr>
          <p:cNvSpPr>
            <a:spLocks noGrp="1"/>
          </p:cNvSpPr>
          <p:nvPr>
            <p:ph type="ftr" sz="quarter" idx="3"/>
          </p:nvPr>
        </p:nvSpPr>
        <p:spPr>
          <a:xfrm>
            <a:off x="1066800" y="6497441"/>
            <a:ext cx="3447482" cy="161583"/>
          </a:xfrm>
          <a:prstGeom prst="rect">
            <a:avLst/>
          </a:prstGeom>
        </p:spPr>
        <p:txBody>
          <a:bodyPr vert="horz" wrap="square" lIns="0" tIns="0" rIns="0" bIns="0" rtlCol="0" anchor="ctr">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Tree>
    <p:extLst>
      <p:ext uri="{BB962C8B-B14F-4D97-AF65-F5344CB8AC3E}">
        <p14:creationId xmlns:p14="http://schemas.microsoft.com/office/powerpoint/2010/main" val="595187750"/>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ix Content Six Numbers">
    <p:spTree>
      <p:nvGrpSpPr>
        <p:cNvPr id="1" name=""/>
        <p:cNvGrpSpPr/>
        <p:nvPr/>
      </p:nvGrpSpPr>
      <p:grpSpPr>
        <a:xfrm>
          <a:off x="0" y="0"/>
          <a:ext cx="0" cy="0"/>
          <a:chOff x="0" y="0"/>
          <a:chExt cx="0" cy="0"/>
        </a:xfrm>
      </p:grpSpPr>
      <p:sp>
        <p:nvSpPr>
          <p:cNvPr id="29" name="Title Placeholder 1">
            <a:extLst>
              <a:ext uri="{FF2B5EF4-FFF2-40B4-BE49-F238E27FC236}">
                <a16:creationId xmlns:a16="http://schemas.microsoft.com/office/drawing/2014/main" id="{9C59803B-BF63-6637-E0C7-431792EDF84B}"/>
              </a:ext>
            </a:extLst>
          </p:cNvPr>
          <p:cNvSpPr>
            <a:spLocks noGrp="1"/>
          </p:cNvSpPr>
          <p:nvPr>
            <p:ph type="title"/>
          </p:nvPr>
        </p:nvSpPr>
        <p:spPr>
          <a:xfrm>
            <a:off x="397667" y="402336"/>
            <a:ext cx="5648072" cy="915289"/>
          </a:xfrm>
          <a:prstGeom prst="rect">
            <a:avLst/>
          </a:prstGeom>
        </p:spPr>
        <p:txBody>
          <a:bodyPr vert="horz" lIns="0" tIns="0" rIns="0" bIns="0" rtlCol="0" anchor="t" anchorCtr="0">
            <a:noAutofit/>
          </a:bodyPr>
          <a:lstStyle/>
          <a:p>
            <a:r>
              <a:rPr lang="en-US"/>
              <a:t>Click to edit Master title style</a:t>
            </a:r>
          </a:p>
        </p:txBody>
      </p:sp>
      <p:sp>
        <p:nvSpPr>
          <p:cNvPr id="11" name="Text Placeholder 2">
            <a:extLst>
              <a:ext uri="{FF2B5EF4-FFF2-40B4-BE49-F238E27FC236}">
                <a16:creationId xmlns:a16="http://schemas.microsoft.com/office/drawing/2014/main" id="{93E53EE2-D031-FB0F-FA32-18DFB38D8530}"/>
              </a:ext>
            </a:extLst>
          </p:cNvPr>
          <p:cNvSpPr>
            <a:spLocks noGrp="1"/>
          </p:cNvSpPr>
          <p:nvPr>
            <p:ph type="body" idx="15" hasCustomPrompt="1"/>
          </p:nvPr>
        </p:nvSpPr>
        <p:spPr>
          <a:xfrm>
            <a:off x="407670" y="1949410"/>
            <a:ext cx="1800543" cy="1415772"/>
          </a:xfrm>
        </p:spPr>
        <p:txBody>
          <a:bodyPr wrap="square">
            <a:spAutoFit/>
          </a:bodyPr>
          <a:lstStyle>
            <a:lvl1pPr marL="0" indent="0" algn="l">
              <a:lnSpc>
                <a:spcPct val="80000"/>
              </a:lnSpc>
              <a:spcBef>
                <a:spcPts val="0"/>
              </a:spcBef>
              <a:spcAft>
                <a:spcPts val="0"/>
              </a:spcAft>
              <a:buNone/>
              <a:defRPr sz="11500" b="0" kern="100" spc="-50" baseline="0">
                <a:solidFill>
                  <a:schemeClr val="accent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a:t>
            </a:r>
          </a:p>
        </p:txBody>
      </p:sp>
      <p:sp>
        <p:nvSpPr>
          <p:cNvPr id="9" name="Content Placeholder 2">
            <a:extLst>
              <a:ext uri="{FF2B5EF4-FFF2-40B4-BE49-F238E27FC236}">
                <a16:creationId xmlns:a16="http://schemas.microsoft.com/office/drawing/2014/main" id="{3677C545-7EB4-7043-6F4E-6EF59E44A38E}"/>
              </a:ext>
            </a:extLst>
          </p:cNvPr>
          <p:cNvSpPr>
            <a:spLocks noGrp="1"/>
          </p:cNvSpPr>
          <p:nvPr>
            <p:ph idx="1"/>
          </p:nvPr>
        </p:nvSpPr>
        <p:spPr>
          <a:xfrm>
            <a:off x="411480" y="3488436"/>
            <a:ext cx="1796733" cy="2443101"/>
          </a:xfrm>
        </p:spPr>
        <p:txBody>
          <a:bodyPr/>
          <a:lstStyle>
            <a:lvl1pPr>
              <a:spcAft>
                <a:spcPts val="1200"/>
              </a:spcAft>
              <a:defRPr sz="1500"/>
            </a:lvl1pPr>
            <a:lvl2pPr>
              <a:lnSpc>
                <a:spcPct val="100000"/>
              </a:lnSpc>
              <a:spcBef>
                <a:spcPts val="300"/>
              </a:spcBef>
              <a:defRPr sz="1100"/>
            </a:lvl2pPr>
            <a:lvl3pPr>
              <a:lnSpc>
                <a:spcPct val="100000"/>
              </a:lnSpc>
              <a:defRPr sz="1100"/>
            </a:lvl3pPr>
            <a:lvl4pPr>
              <a:lnSpc>
                <a:spcPct val="100000"/>
              </a:lnSpc>
              <a:defRPr sz="1100"/>
            </a:lvl4pPr>
            <a:lvl5pPr>
              <a:lnSpc>
                <a:spcPct val="100000"/>
              </a:lnSpc>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2">
            <a:extLst>
              <a:ext uri="{FF2B5EF4-FFF2-40B4-BE49-F238E27FC236}">
                <a16:creationId xmlns:a16="http://schemas.microsoft.com/office/drawing/2014/main" id="{3544A30F-D4EB-D59A-37AC-6229A950B4EE}"/>
              </a:ext>
            </a:extLst>
          </p:cNvPr>
          <p:cNvSpPr>
            <a:spLocks noGrp="1"/>
          </p:cNvSpPr>
          <p:nvPr>
            <p:ph type="body" idx="16" hasCustomPrompt="1"/>
          </p:nvPr>
        </p:nvSpPr>
        <p:spPr>
          <a:xfrm>
            <a:off x="2326433" y="1949410"/>
            <a:ext cx="1800543" cy="1415772"/>
          </a:xfrm>
        </p:spPr>
        <p:txBody>
          <a:bodyPr wrap="square">
            <a:spAutoFit/>
          </a:bodyPr>
          <a:lstStyle>
            <a:lvl1pPr marL="0" indent="0" algn="l">
              <a:lnSpc>
                <a:spcPct val="80000"/>
              </a:lnSpc>
              <a:spcBef>
                <a:spcPts val="0"/>
              </a:spcBef>
              <a:spcAft>
                <a:spcPts val="0"/>
              </a:spcAft>
              <a:buNone/>
              <a:defRPr sz="11500" b="0" kern="100" spc="-50" baseline="0">
                <a:solidFill>
                  <a:schemeClr val="accent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a:t>
            </a:r>
          </a:p>
        </p:txBody>
      </p:sp>
      <p:sp>
        <p:nvSpPr>
          <p:cNvPr id="24" name="Content Placeholder 2">
            <a:extLst>
              <a:ext uri="{FF2B5EF4-FFF2-40B4-BE49-F238E27FC236}">
                <a16:creationId xmlns:a16="http://schemas.microsoft.com/office/drawing/2014/main" id="{C604CA07-6A61-6EE7-9AB7-5D1AC3E61585}"/>
              </a:ext>
            </a:extLst>
          </p:cNvPr>
          <p:cNvSpPr>
            <a:spLocks noGrp="1"/>
          </p:cNvSpPr>
          <p:nvPr>
            <p:ph idx="21"/>
          </p:nvPr>
        </p:nvSpPr>
        <p:spPr>
          <a:xfrm>
            <a:off x="2326433" y="3488436"/>
            <a:ext cx="1796733" cy="2443101"/>
          </a:xfrm>
        </p:spPr>
        <p:txBody>
          <a:bodyPr/>
          <a:lstStyle>
            <a:lvl1pPr>
              <a:spcAft>
                <a:spcPts val="1200"/>
              </a:spcAft>
              <a:defRPr sz="1500"/>
            </a:lvl1pPr>
            <a:lvl2pPr>
              <a:lnSpc>
                <a:spcPct val="100000"/>
              </a:lnSpc>
              <a:spcBef>
                <a:spcPts val="300"/>
              </a:spcBef>
              <a:defRPr sz="1100"/>
            </a:lvl2pPr>
            <a:lvl3pPr>
              <a:lnSpc>
                <a:spcPct val="100000"/>
              </a:lnSpc>
              <a:defRPr sz="1100"/>
            </a:lvl3pPr>
            <a:lvl4pPr>
              <a:lnSpc>
                <a:spcPct val="100000"/>
              </a:lnSpc>
              <a:defRPr sz="1100"/>
            </a:lvl4pPr>
            <a:lvl5pPr>
              <a:lnSpc>
                <a:spcPct val="100000"/>
              </a:lnSpc>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2">
            <a:extLst>
              <a:ext uri="{FF2B5EF4-FFF2-40B4-BE49-F238E27FC236}">
                <a16:creationId xmlns:a16="http://schemas.microsoft.com/office/drawing/2014/main" id="{CC17F671-8B9C-F9FE-AEDA-9A8FBDDADA36}"/>
              </a:ext>
            </a:extLst>
          </p:cNvPr>
          <p:cNvSpPr>
            <a:spLocks noGrp="1"/>
          </p:cNvSpPr>
          <p:nvPr>
            <p:ph type="body" idx="17" hasCustomPrompt="1"/>
          </p:nvPr>
        </p:nvSpPr>
        <p:spPr>
          <a:xfrm>
            <a:off x="4249006" y="1949410"/>
            <a:ext cx="1800543" cy="1415772"/>
          </a:xfrm>
        </p:spPr>
        <p:txBody>
          <a:bodyPr wrap="square">
            <a:spAutoFit/>
          </a:bodyPr>
          <a:lstStyle>
            <a:lvl1pPr marL="0" indent="0" algn="l">
              <a:lnSpc>
                <a:spcPct val="80000"/>
              </a:lnSpc>
              <a:spcBef>
                <a:spcPts val="0"/>
              </a:spcBef>
              <a:spcAft>
                <a:spcPts val="0"/>
              </a:spcAft>
              <a:buNone/>
              <a:defRPr sz="11500" b="0" kern="100" spc="-50" baseline="0">
                <a:solidFill>
                  <a:schemeClr val="accent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a:t>
            </a:r>
          </a:p>
        </p:txBody>
      </p:sp>
      <p:sp>
        <p:nvSpPr>
          <p:cNvPr id="25" name="Content Placeholder 2">
            <a:extLst>
              <a:ext uri="{FF2B5EF4-FFF2-40B4-BE49-F238E27FC236}">
                <a16:creationId xmlns:a16="http://schemas.microsoft.com/office/drawing/2014/main" id="{89B651F7-7166-CE84-83FD-8A58F6870DE8}"/>
              </a:ext>
            </a:extLst>
          </p:cNvPr>
          <p:cNvSpPr>
            <a:spLocks noGrp="1"/>
          </p:cNvSpPr>
          <p:nvPr>
            <p:ph idx="22"/>
          </p:nvPr>
        </p:nvSpPr>
        <p:spPr>
          <a:xfrm>
            <a:off x="4249006" y="3488436"/>
            <a:ext cx="1796733" cy="2443101"/>
          </a:xfrm>
        </p:spPr>
        <p:txBody>
          <a:bodyPr/>
          <a:lstStyle>
            <a:lvl1pPr>
              <a:spcAft>
                <a:spcPts val="1200"/>
              </a:spcAft>
              <a:defRPr sz="1500"/>
            </a:lvl1pPr>
            <a:lvl2pPr>
              <a:lnSpc>
                <a:spcPct val="100000"/>
              </a:lnSpc>
              <a:spcBef>
                <a:spcPts val="300"/>
              </a:spcBef>
              <a:defRPr sz="1100"/>
            </a:lvl2pPr>
            <a:lvl3pPr>
              <a:lnSpc>
                <a:spcPct val="100000"/>
              </a:lnSpc>
              <a:defRPr sz="1100"/>
            </a:lvl3pPr>
            <a:lvl4pPr>
              <a:lnSpc>
                <a:spcPct val="100000"/>
              </a:lnSpc>
              <a:defRPr sz="1100"/>
            </a:lvl4pPr>
            <a:lvl5pPr>
              <a:lnSpc>
                <a:spcPct val="100000"/>
              </a:lnSpc>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ECE30FE5-2A66-1ECD-730E-80C2B769357F}"/>
              </a:ext>
            </a:extLst>
          </p:cNvPr>
          <p:cNvSpPr>
            <a:spLocks noGrp="1"/>
          </p:cNvSpPr>
          <p:nvPr>
            <p:ph type="body" idx="18" hasCustomPrompt="1"/>
          </p:nvPr>
        </p:nvSpPr>
        <p:spPr>
          <a:xfrm>
            <a:off x="6167769" y="1949410"/>
            <a:ext cx="1800543" cy="1415772"/>
          </a:xfrm>
        </p:spPr>
        <p:txBody>
          <a:bodyPr wrap="square">
            <a:spAutoFit/>
          </a:bodyPr>
          <a:lstStyle>
            <a:lvl1pPr marL="0" indent="0" algn="l">
              <a:lnSpc>
                <a:spcPct val="80000"/>
              </a:lnSpc>
              <a:spcBef>
                <a:spcPts val="0"/>
              </a:spcBef>
              <a:spcAft>
                <a:spcPts val="0"/>
              </a:spcAft>
              <a:buNone/>
              <a:defRPr sz="11500" b="0" kern="100" spc="-50" baseline="0">
                <a:solidFill>
                  <a:schemeClr val="accent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a:t>
            </a:r>
          </a:p>
        </p:txBody>
      </p:sp>
      <p:sp>
        <p:nvSpPr>
          <p:cNvPr id="26" name="Content Placeholder 2">
            <a:extLst>
              <a:ext uri="{FF2B5EF4-FFF2-40B4-BE49-F238E27FC236}">
                <a16:creationId xmlns:a16="http://schemas.microsoft.com/office/drawing/2014/main" id="{590F1832-1857-55DA-5830-56D2E0B84073}"/>
              </a:ext>
            </a:extLst>
          </p:cNvPr>
          <p:cNvSpPr>
            <a:spLocks noGrp="1"/>
          </p:cNvSpPr>
          <p:nvPr>
            <p:ph idx="23"/>
          </p:nvPr>
        </p:nvSpPr>
        <p:spPr>
          <a:xfrm>
            <a:off x="6167769" y="3488436"/>
            <a:ext cx="1796733" cy="2443101"/>
          </a:xfrm>
        </p:spPr>
        <p:txBody>
          <a:bodyPr/>
          <a:lstStyle>
            <a:lvl1pPr>
              <a:spcAft>
                <a:spcPts val="1200"/>
              </a:spcAft>
              <a:defRPr sz="1500"/>
            </a:lvl1pPr>
            <a:lvl2pPr>
              <a:lnSpc>
                <a:spcPct val="100000"/>
              </a:lnSpc>
              <a:spcBef>
                <a:spcPts val="300"/>
              </a:spcBef>
              <a:defRPr sz="1100"/>
            </a:lvl2pPr>
            <a:lvl3pPr>
              <a:lnSpc>
                <a:spcPct val="100000"/>
              </a:lnSpc>
              <a:defRPr sz="1100"/>
            </a:lvl3pPr>
            <a:lvl4pPr>
              <a:lnSpc>
                <a:spcPct val="100000"/>
              </a:lnSpc>
              <a:defRPr sz="1100"/>
            </a:lvl4pPr>
            <a:lvl5pPr>
              <a:lnSpc>
                <a:spcPct val="100000"/>
              </a:lnSpc>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2">
            <a:extLst>
              <a:ext uri="{FF2B5EF4-FFF2-40B4-BE49-F238E27FC236}">
                <a16:creationId xmlns:a16="http://schemas.microsoft.com/office/drawing/2014/main" id="{067701D3-6751-E230-8414-4D83FACD1903}"/>
              </a:ext>
            </a:extLst>
          </p:cNvPr>
          <p:cNvSpPr>
            <a:spLocks noGrp="1"/>
          </p:cNvSpPr>
          <p:nvPr>
            <p:ph type="body" idx="19" hasCustomPrompt="1"/>
          </p:nvPr>
        </p:nvSpPr>
        <p:spPr>
          <a:xfrm>
            <a:off x="8086532" y="1949410"/>
            <a:ext cx="1800543" cy="1415772"/>
          </a:xfrm>
        </p:spPr>
        <p:txBody>
          <a:bodyPr wrap="square">
            <a:spAutoFit/>
          </a:bodyPr>
          <a:lstStyle>
            <a:lvl1pPr marL="0" indent="0" algn="l">
              <a:lnSpc>
                <a:spcPct val="80000"/>
              </a:lnSpc>
              <a:spcBef>
                <a:spcPts val="0"/>
              </a:spcBef>
              <a:spcAft>
                <a:spcPts val="0"/>
              </a:spcAft>
              <a:buNone/>
              <a:defRPr sz="11500" b="0" kern="100" spc="-50" baseline="0">
                <a:solidFill>
                  <a:schemeClr val="accent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a:t>
            </a:r>
          </a:p>
        </p:txBody>
      </p:sp>
      <p:sp>
        <p:nvSpPr>
          <p:cNvPr id="27" name="Content Placeholder 2">
            <a:extLst>
              <a:ext uri="{FF2B5EF4-FFF2-40B4-BE49-F238E27FC236}">
                <a16:creationId xmlns:a16="http://schemas.microsoft.com/office/drawing/2014/main" id="{FD9D2967-C22A-B1DF-008F-37A536CDA2A4}"/>
              </a:ext>
            </a:extLst>
          </p:cNvPr>
          <p:cNvSpPr>
            <a:spLocks noGrp="1"/>
          </p:cNvSpPr>
          <p:nvPr>
            <p:ph idx="24"/>
          </p:nvPr>
        </p:nvSpPr>
        <p:spPr>
          <a:xfrm>
            <a:off x="8086532" y="3488436"/>
            <a:ext cx="1796733" cy="2443101"/>
          </a:xfrm>
        </p:spPr>
        <p:txBody>
          <a:bodyPr/>
          <a:lstStyle>
            <a:lvl1pPr>
              <a:spcAft>
                <a:spcPts val="1200"/>
              </a:spcAft>
              <a:defRPr sz="1500"/>
            </a:lvl1pPr>
            <a:lvl2pPr>
              <a:lnSpc>
                <a:spcPct val="100000"/>
              </a:lnSpc>
              <a:spcBef>
                <a:spcPts val="300"/>
              </a:spcBef>
              <a:defRPr sz="1100"/>
            </a:lvl2pPr>
            <a:lvl3pPr>
              <a:lnSpc>
                <a:spcPct val="100000"/>
              </a:lnSpc>
              <a:defRPr sz="1100"/>
            </a:lvl3pPr>
            <a:lvl4pPr>
              <a:lnSpc>
                <a:spcPct val="100000"/>
              </a:lnSpc>
              <a:defRPr sz="1100"/>
            </a:lvl4pPr>
            <a:lvl5pPr>
              <a:lnSpc>
                <a:spcPct val="100000"/>
              </a:lnSpc>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2">
            <a:extLst>
              <a:ext uri="{FF2B5EF4-FFF2-40B4-BE49-F238E27FC236}">
                <a16:creationId xmlns:a16="http://schemas.microsoft.com/office/drawing/2014/main" id="{464E5050-91BD-1F8D-DCE3-AFCCBA5D49FE}"/>
              </a:ext>
            </a:extLst>
          </p:cNvPr>
          <p:cNvSpPr>
            <a:spLocks noGrp="1"/>
          </p:cNvSpPr>
          <p:nvPr>
            <p:ph type="body" idx="20" hasCustomPrompt="1"/>
          </p:nvPr>
        </p:nvSpPr>
        <p:spPr>
          <a:xfrm>
            <a:off x="10005295" y="1949410"/>
            <a:ext cx="1800543" cy="1415772"/>
          </a:xfrm>
        </p:spPr>
        <p:txBody>
          <a:bodyPr wrap="square">
            <a:spAutoFit/>
          </a:bodyPr>
          <a:lstStyle>
            <a:lvl1pPr marL="0" indent="0" algn="l">
              <a:lnSpc>
                <a:spcPct val="80000"/>
              </a:lnSpc>
              <a:spcBef>
                <a:spcPts val="0"/>
              </a:spcBef>
              <a:spcAft>
                <a:spcPts val="0"/>
              </a:spcAft>
              <a:buNone/>
              <a:defRPr sz="11500" b="0" kern="100" spc="-50" baseline="0">
                <a:solidFill>
                  <a:schemeClr val="accent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a:t>
            </a:r>
          </a:p>
        </p:txBody>
      </p:sp>
      <p:sp>
        <p:nvSpPr>
          <p:cNvPr id="28" name="Content Placeholder 2">
            <a:extLst>
              <a:ext uri="{FF2B5EF4-FFF2-40B4-BE49-F238E27FC236}">
                <a16:creationId xmlns:a16="http://schemas.microsoft.com/office/drawing/2014/main" id="{50B501A3-4C30-D139-31F2-53CC077019FD}"/>
              </a:ext>
            </a:extLst>
          </p:cNvPr>
          <p:cNvSpPr>
            <a:spLocks noGrp="1"/>
          </p:cNvSpPr>
          <p:nvPr>
            <p:ph idx="25"/>
          </p:nvPr>
        </p:nvSpPr>
        <p:spPr>
          <a:xfrm>
            <a:off x="10005295" y="3488436"/>
            <a:ext cx="1796733" cy="2443101"/>
          </a:xfrm>
        </p:spPr>
        <p:txBody>
          <a:bodyPr/>
          <a:lstStyle>
            <a:lvl1pPr>
              <a:spcAft>
                <a:spcPts val="1200"/>
              </a:spcAft>
              <a:defRPr sz="1500"/>
            </a:lvl1pPr>
            <a:lvl2pPr>
              <a:lnSpc>
                <a:spcPct val="100000"/>
              </a:lnSpc>
              <a:spcBef>
                <a:spcPts val="300"/>
              </a:spcBef>
              <a:defRPr sz="1100"/>
            </a:lvl2pPr>
            <a:lvl3pPr>
              <a:lnSpc>
                <a:spcPct val="100000"/>
              </a:lnSpc>
              <a:defRPr sz="1100"/>
            </a:lvl3pPr>
            <a:lvl4pPr>
              <a:lnSpc>
                <a:spcPct val="100000"/>
              </a:lnSpc>
              <a:defRPr sz="1100"/>
            </a:lvl4pPr>
            <a:lvl5pPr>
              <a:lnSpc>
                <a:spcPct val="100000"/>
              </a:lnSpc>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4">
            <a:extLst>
              <a:ext uri="{FF2B5EF4-FFF2-40B4-BE49-F238E27FC236}">
                <a16:creationId xmlns:a16="http://schemas.microsoft.com/office/drawing/2014/main" id="{7953C0A1-993D-3C98-C331-16749B76A861}"/>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5" name="Slide Number Placeholder 13">
            <a:extLst>
              <a:ext uri="{FF2B5EF4-FFF2-40B4-BE49-F238E27FC236}">
                <a16:creationId xmlns:a16="http://schemas.microsoft.com/office/drawing/2014/main" id="{15441E1C-321B-0C48-3C86-6A2676A09A5F}"/>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1915670516"/>
      </p:ext>
    </p:extLst>
  </p:cSld>
  <p:clrMapOvr>
    <a:masterClrMapping/>
  </p:clrMapOvr>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1A1D7-A824-48A0-3E0C-4A7C86CA63AB}"/>
              </a:ext>
            </a:extLst>
          </p:cNvPr>
          <p:cNvSpPr>
            <a:spLocks noGrp="1"/>
          </p:cNvSpPr>
          <p:nvPr>
            <p:ph type="title" hasCustomPrompt="1"/>
          </p:nvPr>
        </p:nvSpPr>
        <p:spPr>
          <a:xfrm>
            <a:off x="401883" y="-300748"/>
            <a:ext cx="5638005" cy="249299"/>
          </a:xfrm>
        </p:spPr>
        <p:txBody>
          <a:bodyPr wrap="square">
            <a:spAutoFit/>
          </a:bodyPr>
          <a:lstStyle>
            <a:lvl1pPr>
              <a:defRPr sz="1800" b="0"/>
            </a:lvl1pPr>
          </a:lstStyle>
          <a:p>
            <a:r>
              <a:rPr lang="en-US"/>
              <a:t>Title for accessibility</a:t>
            </a:r>
          </a:p>
        </p:txBody>
      </p:sp>
      <p:sp>
        <p:nvSpPr>
          <p:cNvPr id="10" name="TextBox 9">
            <a:extLst>
              <a:ext uri="{FF2B5EF4-FFF2-40B4-BE49-F238E27FC236}">
                <a16:creationId xmlns:a16="http://schemas.microsoft.com/office/drawing/2014/main" id="{83340C10-F5A2-1E40-474D-C57EC62F0F33}"/>
              </a:ext>
              <a:ext uri="{C183D7F6-B498-43B3-948B-1728B52AA6E4}">
                <adec:decorative xmlns:adec="http://schemas.microsoft.com/office/drawing/2017/decorative" val="1"/>
              </a:ext>
            </a:extLst>
          </p:cNvPr>
          <p:cNvSpPr txBox="1"/>
          <p:nvPr userDrawn="1"/>
        </p:nvSpPr>
        <p:spPr>
          <a:xfrm>
            <a:off x="6039888" y="593396"/>
            <a:ext cx="941937" cy="622957"/>
          </a:xfrm>
          <a:prstGeom prst="rect">
            <a:avLst/>
          </a:prstGeom>
          <a:noFill/>
        </p:spPr>
        <p:txBody>
          <a:bodyPr wrap="square" lIns="0" tIns="0" rIns="0" bIns="0" rtlCol="0" anchor="t">
            <a:noAutofit/>
          </a:bodyPr>
          <a:lstStyle/>
          <a:p>
            <a:pPr marL="12700" marR="5080" lvl="0" indent="0" defTabSz="914400" eaLnBrk="1" fontAlgn="auto" latinLnBrk="0" hangingPunct="1">
              <a:lnSpc>
                <a:spcPct val="80000"/>
              </a:lnSpc>
              <a:spcAft>
                <a:spcPts val="0"/>
              </a:spcAft>
              <a:buClrTx/>
              <a:buSzTx/>
              <a:buFontTx/>
              <a:buNone/>
              <a:tabLst/>
              <a:defRPr/>
            </a:pPr>
            <a:r>
              <a:rPr kumimoji="0" lang="en-US" sz="13800" b="1" u="none" strike="noStrike" kern="0" cap="none" spc="-105" normalizeH="0" baseline="0" noProof="0">
                <a:ln>
                  <a:noFill/>
                </a:ln>
                <a:solidFill>
                  <a:schemeClr val="accent1"/>
                </a:solidFill>
                <a:effectLst/>
                <a:uLnTx/>
                <a:uFillTx/>
                <a:cs typeface="Arial" panose="020B0604020202020204" pitchFamily="34" charset="0"/>
              </a:rPr>
              <a:t>“</a:t>
            </a:r>
            <a:endParaRPr lang="en-US" sz="6000" b="1">
              <a:solidFill>
                <a:schemeClr val="accent1"/>
              </a:solidFill>
              <a:cs typeface="Arial" panose="020B0604020202020204" pitchFamily="34" charset="0"/>
            </a:endParaRPr>
          </a:p>
        </p:txBody>
      </p:sp>
      <p:sp>
        <p:nvSpPr>
          <p:cNvPr id="3" name="Content Placeholder 2">
            <a:extLst>
              <a:ext uri="{FF2B5EF4-FFF2-40B4-BE49-F238E27FC236}">
                <a16:creationId xmlns:a16="http://schemas.microsoft.com/office/drawing/2014/main" id="{226E3B15-3502-F478-0302-DCABA0B41AD0}"/>
              </a:ext>
            </a:extLst>
          </p:cNvPr>
          <p:cNvSpPr>
            <a:spLocks noGrp="1"/>
          </p:cNvSpPr>
          <p:nvPr>
            <p:ph idx="1"/>
          </p:nvPr>
        </p:nvSpPr>
        <p:spPr>
          <a:xfrm>
            <a:off x="6163135" y="1317530"/>
            <a:ext cx="5668962" cy="3758184"/>
          </a:xfrm>
        </p:spPr>
        <p:txBody>
          <a:bodyPr/>
          <a:lstStyle>
            <a:lvl1pPr>
              <a:lnSpc>
                <a:spcPct val="100000"/>
              </a:lnSpc>
              <a:spcBef>
                <a:spcPts val="900"/>
              </a:spcBef>
              <a:spcAft>
                <a:spcPts val="0"/>
              </a:spcAft>
              <a:defRPr sz="4000" b="0" spc="-50" baseline="0">
                <a:latin typeface="+mj-lt"/>
              </a:defRPr>
            </a:lvl1pPr>
          </a:lstStyle>
          <a:p>
            <a:pPr lvl="0"/>
            <a:r>
              <a:rPr lang="en-US"/>
              <a:t>Click to edit Master text styles</a:t>
            </a:r>
          </a:p>
        </p:txBody>
      </p:sp>
      <p:sp>
        <p:nvSpPr>
          <p:cNvPr id="6" name="Content Placeholder 2">
            <a:extLst>
              <a:ext uri="{FF2B5EF4-FFF2-40B4-BE49-F238E27FC236}">
                <a16:creationId xmlns:a16="http://schemas.microsoft.com/office/drawing/2014/main" id="{FA9DB721-FE7A-8DE5-B433-99C88BFAE50D}"/>
              </a:ext>
            </a:extLst>
          </p:cNvPr>
          <p:cNvSpPr>
            <a:spLocks noGrp="1"/>
          </p:cNvSpPr>
          <p:nvPr>
            <p:ph idx="10"/>
          </p:nvPr>
        </p:nvSpPr>
        <p:spPr>
          <a:xfrm>
            <a:off x="353829" y="4983333"/>
            <a:ext cx="4702359" cy="1014843"/>
          </a:xfrm>
        </p:spPr>
        <p:txBody>
          <a:bodyPr/>
          <a:lstStyle>
            <a:lvl1pPr>
              <a:lnSpc>
                <a:spcPct val="100000"/>
              </a:lnSpc>
              <a:spcBef>
                <a:spcPts val="0"/>
              </a:spcBef>
              <a:spcAft>
                <a:spcPts val="0"/>
              </a:spcAft>
              <a:defRPr sz="1600"/>
            </a:lvl1pPr>
            <a:lvl2pPr>
              <a:lnSpc>
                <a:spcPct val="100000"/>
              </a:lnSpc>
              <a:spcBef>
                <a:spcPts val="0"/>
              </a:spcBef>
              <a:spcAft>
                <a:spcPts val="0"/>
              </a:spcAft>
              <a:defRPr sz="1600">
                <a:latin typeface="+mj-lt"/>
              </a:defRPr>
            </a:lvl2pPr>
            <a:lvl3pPr marL="0" indent="0">
              <a:buNone/>
              <a:defRPr/>
            </a:lvl3pPr>
          </a:lstStyle>
          <a:p>
            <a:pPr lvl="0"/>
            <a:r>
              <a:rPr lang="en-US"/>
              <a:t>Click to edit Master text styles</a:t>
            </a:r>
          </a:p>
          <a:p>
            <a:pPr lvl="1"/>
            <a:r>
              <a:rPr lang="en-US"/>
              <a:t>Second level</a:t>
            </a:r>
          </a:p>
        </p:txBody>
      </p:sp>
      <p:sp>
        <p:nvSpPr>
          <p:cNvPr id="7" name="Footer Placeholder 4">
            <a:extLst>
              <a:ext uri="{FF2B5EF4-FFF2-40B4-BE49-F238E27FC236}">
                <a16:creationId xmlns:a16="http://schemas.microsoft.com/office/drawing/2014/main" id="{D2B9EA5E-E423-D219-6037-CCB61AE3B50F}"/>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8" name="Slide Number Placeholder 13">
            <a:extLst>
              <a:ext uri="{FF2B5EF4-FFF2-40B4-BE49-F238E27FC236}">
                <a16:creationId xmlns:a16="http://schemas.microsoft.com/office/drawing/2014/main" id="{C901CE32-26BB-268E-2590-66DB5ADDFD98}"/>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41801538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with Imag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1A1D7-A824-48A0-3E0C-4A7C86CA63AB}"/>
              </a:ext>
            </a:extLst>
          </p:cNvPr>
          <p:cNvSpPr>
            <a:spLocks noGrp="1"/>
          </p:cNvSpPr>
          <p:nvPr>
            <p:ph type="title" hasCustomPrompt="1"/>
          </p:nvPr>
        </p:nvSpPr>
        <p:spPr>
          <a:xfrm>
            <a:off x="396516" y="-300748"/>
            <a:ext cx="5647097" cy="249299"/>
          </a:xfrm>
        </p:spPr>
        <p:txBody>
          <a:bodyPr wrap="square">
            <a:spAutoFit/>
          </a:bodyPr>
          <a:lstStyle>
            <a:lvl1pPr>
              <a:defRPr sz="1800" b="0"/>
            </a:lvl1pPr>
          </a:lstStyle>
          <a:p>
            <a:r>
              <a:rPr lang="en-US"/>
              <a:t>Title for accessibility</a:t>
            </a:r>
          </a:p>
        </p:txBody>
      </p:sp>
      <p:sp>
        <p:nvSpPr>
          <p:cNvPr id="25" name="TextBox 24">
            <a:extLst>
              <a:ext uri="{FF2B5EF4-FFF2-40B4-BE49-F238E27FC236}">
                <a16:creationId xmlns:a16="http://schemas.microsoft.com/office/drawing/2014/main" id="{554BAF2E-BAB1-C03F-41A7-B26DABB21BF6}"/>
              </a:ext>
              <a:ext uri="{C183D7F6-B498-43B3-948B-1728B52AA6E4}">
                <adec:decorative xmlns:adec="http://schemas.microsoft.com/office/drawing/2017/decorative" val="1"/>
              </a:ext>
            </a:extLst>
          </p:cNvPr>
          <p:cNvSpPr txBox="1"/>
          <p:nvPr userDrawn="1"/>
        </p:nvSpPr>
        <p:spPr>
          <a:xfrm>
            <a:off x="272991" y="2732672"/>
            <a:ext cx="941937" cy="622957"/>
          </a:xfrm>
          <a:prstGeom prst="rect">
            <a:avLst/>
          </a:prstGeom>
          <a:noFill/>
        </p:spPr>
        <p:txBody>
          <a:bodyPr wrap="square" lIns="0" tIns="0" rIns="0" bIns="0" rtlCol="0" anchor="t">
            <a:noAutofit/>
          </a:bodyPr>
          <a:lstStyle/>
          <a:p>
            <a:pPr marL="12700" marR="5080" lvl="0" indent="0" defTabSz="914400" eaLnBrk="1" fontAlgn="auto" latinLnBrk="0" hangingPunct="1">
              <a:lnSpc>
                <a:spcPct val="80000"/>
              </a:lnSpc>
              <a:spcAft>
                <a:spcPts val="0"/>
              </a:spcAft>
              <a:buClrTx/>
              <a:buSzTx/>
              <a:buFontTx/>
              <a:buNone/>
              <a:tabLst/>
              <a:defRPr/>
            </a:pPr>
            <a:r>
              <a:rPr kumimoji="0" lang="en-US" sz="13800" b="1" u="none" strike="noStrike" kern="0" cap="none" spc="-105" normalizeH="0" baseline="0" noProof="0">
                <a:ln>
                  <a:noFill/>
                </a:ln>
                <a:solidFill>
                  <a:schemeClr val="accent1"/>
                </a:solidFill>
                <a:effectLst/>
                <a:uLnTx/>
                <a:uFillTx/>
                <a:cs typeface="Arial" panose="020B0604020202020204" pitchFamily="34" charset="0"/>
              </a:rPr>
              <a:t>“</a:t>
            </a:r>
            <a:endParaRPr lang="en-US" sz="6000" b="1">
              <a:solidFill>
                <a:schemeClr val="accent1"/>
              </a:solidFill>
              <a:cs typeface="Arial" panose="020B0604020202020204" pitchFamily="34" charset="0"/>
            </a:endParaRPr>
          </a:p>
        </p:txBody>
      </p:sp>
      <p:sp>
        <p:nvSpPr>
          <p:cNvPr id="3" name="Content Placeholder 2">
            <a:extLst>
              <a:ext uri="{FF2B5EF4-FFF2-40B4-BE49-F238E27FC236}">
                <a16:creationId xmlns:a16="http://schemas.microsoft.com/office/drawing/2014/main" id="{226E3B15-3502-F478-0302-DCABA0B41AD0}"/>
              </a:ext>
            </a:extLst>
          </p:cNvPr>
          <p:cNvSpPr>
            <a:spLocks noGrp="1"/>
          </p:cNvSpPr>
          <p:nvPr>
            <p:ph idx="1"/>
          </p:nvPr>
        </p:nvSpPr>
        <p:spPr>
          <a:xfrm>
            <a:off x="396516" y="3485571"/>
            <a:ext cx="5498502" cy="2503272"/>
          </a:xfrm>
        </p:spPr>
        <p:txBody>
          <a:bodyPr/>
          <a:lstStyle>
            <a:lvl1pPr>
              <a:lnSpc>
                <a:spcPct val="100000"/>
              </a:lnSpc>
              <a:spcBef>
                <a:spcPts val="900"/>
              </a:spcBef>
              <a:spcAft>
                <a:spcPts val="0"/>
              </a:spcAft>
              <a:defRPr sz="3200" b="0" spc="-50" baseline="0">
                <a:latin typeface="+mj-lt"/>
              </a:defRPr>
            </a:lvl1pPr>
          </a:lstStyle>
          <a:p>
            <a:pPr lvl="0"/>
            <a:r>
              <a:rPr lang="en-US"/>
              <a:t>Click to edit Master text styles</a:t>
            </a:r>
          </a:p>
        </p:txBody>
      </p:sp>
      <p:sp>
        <p:nvSpPr>
          <p:cNvPr id="9" name="Picture Placeholder 14">
            <a:extLst>
              <a:ext uri="{FF2B5EF4-FFF2-40B4-BE49-F238E27FC236}">
                <a16:creationId xmlns:a16="http://schemas.microsoft.com/office/drawing/2014/main" id="{60655EE7-5FC0-8DDF-88F0-21ECCBD7D31D}"/>
              </a:ext>
              <a:ext uri="{C183D7F6-B498-43B3-948B-1728B52AA6E4}">
                <adec:decorative xmlns:adec="http://schemas.microsoft.com/office/drawing/2017/decorative" val="1"/>
              </a:ext>
            </a:extLst>
          </p:cNvPr>
          <p:cNvSpPr>
            <a:spLocks noGrp="1"/>
          </p:cNvSpPr>
          <p:nvPr>
            <p:ph type="pic" sz="quarter" idx="11" hasCustomPrompt="1"/>
          </p:nvPr>
        </p:nvSpPr>
        <p:spPr>
          <a:xfrm>
            <a:off x="6150276" y="393871"/>
            <a:ext cx="5660724" cy="4544842"/>
          </a:xfrm>
          <a:custGeom>
            <a:avLst/>
            <a:gdLst>
              <a:gd name="connsiteX0" fmla="*/ 0 w 5660724"/>
              <a:gd name="connsiteY0" fmla="*/ 0 h 4544842"/>
              <a:gd name="connsiteX1" fmla="*/ 5660724 w 5660724"/>
              <a:gd name="connsiteY1" fmla="*/ 0 h 4544842"/>
              <a:gd name="connsiteX2" fmla="*/ 5660724 w 5660724"/>
              <a:gd name="connsiteY2" fmla="*/ 4544842 h 4544842"/>
              <a:gd name="connsiteX3" fmla="*/ 0 w 5660724"/>
              <a:gd name="connsiteY3" fmla="*/ 4544842 h 4544842"/>
              <a:gd name="connsiteX4" fmla="*/ 0 w 5660724"/>
              <a:gd name="connsiteY4" fmla="*/ 0 h 4544842"/>
              <a:gd name="connsiteX0" fmla="*/ 0 w 5660724"/>
              <a:gd name="connsiteY0" fmla="*/ 0 h 4544842"/>
              <a:gd name="connsiteX1" fmla="*/ 5660724 w 5660724"/>
              <a:gd name="connsiteY1" fmla="*/ 0 h 4544842"/>
              <a:gd name="connsiteX2" fmla="*/ 5660724 w 5660724"/>
              <a:gd name="connsiteY2" fmla="*/ 4544842 h 4544842"/>
              <a:gd name="connsiteX3" fmla="*/ 2056464 w 5660724"/>
              <a:gd name="connsiteY3" fmla="*/ 4536269 h 4544842"/>
              <a:gd name="connsiteX4" fmla="*/ 0 w 5660724"/>
              <a:gd name="connsiteY4" fmla="*/ 4544842 h 4544842"/>
              <a:gd name="connsiteX5" fmla="*/ 0 w 5660724"/>
              <a:gd name="connsiteY5" fmla="*/ 0 h 4544842"/>
              <a:gd name="connsiteX0" fmla="*/ 0 w 5660724"/>
              <a:gd name="connsiteY0" fmla="*/ 0 h 4544842"/>
              <a:gd name="connsiteX1" fmla="*/ 5660724 w 5660724"/>
              <a:gd name="connsiteY1" fmla="*/ 0 h 4544842"/>
              <a:gd name="connsiteX2" fmla="*/ 5660724 w 5660724"/>
              <a:gd name="connsiteY2" fmla="*/ 4544842 h 4544842"/>
              <a:gd name="connsiteX3" fmla="*/ 2643204 w 5660724"/>
              <a:gd name="connsiteY3" fmla="*/ 4521029 h 4544842"/>
              <a:gd name="connsiteX4" fmla="*/ 2056464 w 5660724"/>
              <a:gd name="connsiteY4" fmla="*/ 4536269 h 4544842"/>
              <a:gd name="connsiteX5" fmla="*/ 0 w 5660724"/>
              <a:gd name="connsiteY5" fmla="*/ 4544842 h 4544842"/>
              <a:gd name="connsiteX6" fmla="*/ 0 w 5660724"/>
              <a:gd name="connsiteY6" fmla="*/ 0 h 4544842"/>
              <a:gd name="connsiteX0" fmla="*/ 0 w 5660724"/>
              <a:gd name="connsiteY0" fmla="*/ 0 h 4544842"/>
              <a:gd name="connsiteX1" fmla="*/ 5660724 w 5660724"/>
              <a:gd name="connsiteY1" fmla="*/ 0 h 4544842"/>
              <a:gd name="connsiteX2" fmla="*/ 5660724 w 5660724"/>
              <a:gd name="connsiteY2" fmla="*/ 4544842 h 4544842"/>
              <a:gd name="connsiteX3" fmla="*/ 2231724 w 5660724"/>
              <a:gd name="connsiteY3" fmla="*/ 4071449 h 4544842"/>
              <a:gd name="connsiteX4" fmla="*/ 2056464 w 5660724"/>
              <a:gd name="connsiteY4" fmla="*/ 4536269 h 4544842"/>
              <a:gd name="connsiteX5" fmla="*/ 0 w 5660724"/>
              <a:gd name="connsiteY5" fmla="*/ 4544842 h 4544842"/>
              <a:gd name="connsiteX6" fmla="*/ 0 w 5660724"/>
              <a:gd name="connsiteY6" fmla="*/ 0 h 4544842"/>
              <a:gd name="connsiteX0" fmla="*/ 0 w 5660724"/>
              <a:gd name="connsiteY0" fmla="*/ 0 h 4544842"/>
              <a:gd name="connsiteX1" fmla="*/ 5660724 w 5660724"/>
              <a:gd name="connsiteY1" fmla="*/ 0 h 4544842"/>
              <a:gd name="connsiteX2" fmla="*/ 5660724 w 5660724"/>
              <a:gd name="connsiteY2" fmla="*/ 4544842 h 4544842"/>
              <a:gd name="connsiteX3" fmla="*/ 2925144 w 5660724"/>
              <a:gd name="connsiteY3" fmla="*/ 3781889 h 4544842"/>
              <a:gd name="connsiteX4" fmla="*/ 2056464 w 5660724"/>
              <a:gd name="connsiteY4" fmla="*/ 4536269 h 4544842"/>
              <a:gd name="connsiteX5" fmla="*/ 0 w 5660724"/>
              <a:gd name="connsiteY5" fmla="*/ 4544842 h 4544842"/>
              <a:gd name="connsiteX6" fmla="*/ 0 w 5660724"/>
              <a:gd name="connsiteY6" fmla="*/ 0 h 4544842"/>
              <a:gd name="connsiteX0" fmla="*/ 0 w 5660724"/>
              <a:gd name="connsiteY0" fmla="*/ 0 h 4544842"/>
              <a:gd name="connsiteX1" fmla="*/ 5660724 w 5660724"/>
              <a:gd name="connsiteY1" fmla="*/ 0 h 4544842"/>
              <a:gd name="connsiteX2" fmla="*/ 5660724 w 5660724"/>
              <a:gd name="connsiteY2" fmla="*/ 4544842 h 4544842"/>
              <a:gd name="connsiteX3" fmla="*/ 2909904 w 5660724"/>
              <a:gd name="connsiteY3" fmla="*/ 4109549 h 4544842"/>
              <a:gd name="connsiteX4" fmla="*/ 2056464 w 5660724"/>
              <a:gd name="connsiteY4" fmla="*/ 4536269 h 4544842"/>
              <a:gd name="connsiteX5" fmla="*/ 0 w 5660724"/>
              <a:gd name="connsiteY5" fmla="*/ 4544842 h 4544842"/>
              <a:gd name="connsiteX6" fmla="*/ 0 w 5660724"/>
              <a:gd name="connsiteY6" fmla="*/ 0 h 4544842"/>
              <a:gd name="connsiteX0" fmla="*/ 0 w 5660724"/>
              <a:gd name="connsiteY0" fmla="*/ 0 h 4544842"/>
              <a:gd name="connsiteX1" fmla="*/ 5660724 w 5660724"/>
              <a:gd name="connsiteY1" fmla="*/ 0 h 4544842"/>
              <a:gd name="connsiteX2" fmla="*/ 5660724 w 5660724"/>
              <a:gd name="connsiteY2" fmla="*/ 4544842 h 4544842"/>
              <a:gd name="connsiteX3" fmla="*/ 2909904 w 5660724"/>
              <a:gd name="connsiteY3" fmla="*/ 4109549 h 4544842"/>
              <a:gd name="connsiteX4" fmla="*/ 2612724 w 5660724"/>
              <a:gd name="connsiteY4" fmla="*/ 4528649 h 4544842"/>
              <a:gd name="connsiteX5" fmla="*/ 0 w 5660724"/>
              <a:gd name="connsiteY5" fmla="*/ 4544842 h 4544842"/>
              <a:gd name="connsiteX6" fmla="*/ 0 w 5660724"/>
              <a:gd name="connsiteY6" fmla="*/ 0 h 4544842"/>
              <a:gd name="connsiteX0" fmla="*/ 0 w 5660724"/>
              <a:gd name="connsiteY0" fmla="*/ 0 h 4544842"/>
              <a:gd name="connsiteX1" fmla="*/ 5660724 w 5660724"/>
              <a:gd name="connsiteY1" fmla="*/ 0 h 4544842"/>
              <a:gd name="connsiteX2" fmla="*/ 5660724 w 5660724"/>
              <a:gd name="connsiteY2" fmla="*/ 4544842 h 4544842"/>
              <a:gd name="connsiteX3" fmla="*/ 2909904 w 5660724"/>
              <a:gd name="connsiteY3" fmla="*/ 4109549 h 4544842"/>
              <a:gd name="connsiteX4" fmla="*/ 2534143 w 5660724"/>
              <a:gd name="connsiteY4" fmla="*/ 4442924 h 4544842"/>
              <a:gd name="connsiteX5" fmla="*/ 0 w 5660724"/>
              <a:gd name="connsiteY5" fmla="*/ 4544842 h 4544842"/>
              <a:gd name="connsiteX6" fmla="*/ 0 w 5660724"/>
              <a:gd name="connsiteY6" fmla="*/ 0 h 4544842"/>
              <a:gd name="connsiteX0" fmla="*/ 0 w 5660724"/>
              <a:gd name="connsiteY0" fmla="*/ 0 h 4544842"/>
              <a:gd name="connsiteX1" fmla="*/ 5660724 w 5660724"/>
              <a:gd name="connsiteY1" fmla="*/ 0 h 4544842"/>
              <a:gd name="connsiteX2" fmla="*/ 5660724 w 5660724"/>
              <a:gd name="connsiteY2" fmla="*/ 4544842 h 4544842"/>
              <a:gd name="connsiteX3" fmla="*/ 2909904 w 5660724"/>
              <a:gd name="connsiteY3" fmla="*/ 4109549 h 4544842"/>
              <a:gd name="connsiteX4" fmla="*/ 2593674 w 5660724"/>
              <a:gd name="connsiteY4" fmla="*/ 4535793 h 4544842"/>
              <a:gd name="connsiteX5" fmla="*/ 0 w 5660724"/>
              <a:gd name="connsiteY5" fmla="*/ 4544842 h 4544842"/>
              <a:gd name="connsiteX6" fmla="*/ 0 w 5660724"/>
              <a:gd name="connsiteY6" fmla="*/ 0 h 4544842"/>
              <a:gd name="connsiteX0" fmla="*/ 0 w 5660724"/>
              <a:gd name="connsiteY0" fmla="*/ 0 h 4544842"/>
              <a:gd name="connsiteX1" fmla="*/ 5660724 w 5660724"/>
              <a:gd name="connsiteY1" fmla="*/ 0 h 4544842"/>
              <a:gd name="connsiteX2" fmla="*/ 5660724 w 5660724"/>
              <a:gd name="connsiteY2" fmla="*/ 4544842 h 4544842"/>
              <a:gd name="connsiteX3" fmla="*/ 2771791 w 5660724"/>
              <a:gd name="connsiteY3" fmla="*/ 3971436 h 4544842"/>
              <a:gd name="connsiteX4" fmla="*/ 2593674 w 5660724"/>
              <a:gd name="connsiteY4" fmla="*/ 4535793 h 4544842"/>
              <a:gd name="connsiteX5" fmla="*/ 0 w 5660724"/>
              <a:gd name="connsiteY5" fmla="*/ 4544842 h 4544842"/>
              <a:gd name="connsiteX6" fmla="*/ 0 w 5660724"/>
              <a:gd name="connsiteY6" fmla="*/ 0 h 4544842"/>
              <a:gd name="connsiteX0" fmla="*/ 0 w 5660724"/>
              <a:gd name="connsiteY0" fmla="*/ 0 h 4544842"/>
              <a:gd name="connsiteX1" fmla="*/ 5660724 w 5660724"/>
              <a:gd name="connsiteY1" fmla="*/ 0 h 4544842"/>
              <a:gd name="connsiteX2" fmla="*/ 5660724 w 5660724"/>
              <a:gd name="connsiteY2" fmla="*/ 4544842 h 4544842"/>
              <a:gd name="connsiteX3" fmla="*/ 2874185 w 5660724"/>
              <a:gd name="connsiteY3" fmla="*/ 4114311 h 4544842"/>
              <a:gd name="connsiteX4" fmla="*/ 2593674 w 5660724"/>
              <a:gd name="connsiteY4" fmla="*/ 4535793 h 4544842"/>
              <a:gd name="connsiteX5" fmla="*/ 0 w 5660724"/>
              <a:gd name="connsiteY5" fmla="*/ 4544842 h 4544842"/>
              <a:gd name="connsiteX6" fmla="*/ 0 w 5660724"/>
              <a:gd name="connsiteY6" fmla="*/ 0 h 4544842"/>
              <a:gd name="connsiteX0" fmla="*/ 0 w 5660724"/>
              <a:gd name="connsiteY0" fmla="*/ 0 h 4544842"/>
              <a:gd name="connsiteX1" fmla="*/ 5660724 w 5660724"/>
              <a:gd name="connsiteY1" fmla="*/ 0 h 4544842"/>
              <a:gd name="connsiteX2" fmla="*/ 5660724 w 5660724"/>
              <a:gd name="connsiteY2" fmla="*/ 4113836 h 4544842"/>
              <a:gd name="connsiteX3" fmla="*/ 2874185 w 5660724"/>
              <a:gd name="connsiteY3" fmla="*/ 4114311 h 4544842"/>
              <a:gd name="connsiteX4" fmla="*/ 2593674 w 5660724"/>
              <a:gd name="connsiteY4" fmla="*/ 4535793 h 4544842"/>
              <a:gd name="connsiteX5" fmla="*/ 0 w 5660724"/>
              <a:gd name="connsiteY5" fmla="*/ 4544842 h 4544842"/>
              <a:gd name="connsiteX6" fmla="*/ 0 w 5660724"/>
              <a:gd name="connsiteY6" fmla="*/ 0 h 4544842"/>
              <a:gd name="connsiteX0" fmla="*/ 0 w 5672631"/>
              <a:gd name="connsiteY0" fmla="*/ 0 h 4544842"/>
              <a:gd name="connsiteX1" fmla="*/ 5660724 w 5672631"/>
              <a:gd name="connsiteY1" fmla="*/ 0 h 4544842"/>
              <a:gd name="connsiteX2" fmla="*/ 5672631 w 5672631"/>
              <a:gd name="connsiteY2" fmla="*/ 4054305 h 4544842"/>
              <a:gd name="connsiteX3" fmla="*/ 2874185 w 5672631"/>
              <a:gd name="connsiteY3" fmla="*/ 4114311 h 4544842"/>
              <a:gd name="connsiteX4" fmla="*/ 2593674 w 5672631"/>
              <a:gd name="connsiteY4" fmla="*/ 4535793 h 4544842"/>
              <a:gd name="connsiteX5" fmla="*/ 0 w 5672631"/>
              <a:gd name="connsiteY5" fmla="*/ 4544842 h 4544842"/>
              <a:gd name="connsiteX6" fmla="*/ 0 w 5672631"/>
              <a:gd name="connsiteY6" fmla="*/ 0 h 4544842"/>
              <a:gd name="connsiteX0" fmla="*/ 0 w 5660724"/>
              <a:gd name="connsiteY0" fmla="*/ 0 h 4544842"/>
              <a:gd name="connsiteX1" fmla="*/ 5660724 w 5660724"/>
              <a:gd name="connsiteY1" fmla="*/ 0 h 4544842"/>
              <a:gd name="connsiteX2" fmla="*/ 5655963 w 5660724"/>
              <a:gd name="connsiteY2" fmla="*/ 4120980 h 4544842"/>
              <a:gd name="connsiteX3" fmla="*/ 2874185 w 5660724"/>
              <a:gd name="connsiteY3" fmla="*/ 4114311 h 4544842"/>
              <a:gd name="connsiteX4" fmla="*/ 2593674 w 5660724"/>
              <a:gd name="connsiteY4" fmla="*/ 4535793 h 4544842"/>
              <a:gd name="connsiteX5" fmla="*/ 0 w 5660724"/>
              <a:gd name="connsiteY5" fmla="*/ 4544842 h 4544842"/>
              <a:gd name="connsiteX6" fmla="*/ 0 w 5660724"/>
              <a:gd name="connsiteY6" fmla="*/ 0 h 4544842"/>
              <a:gd name="connsiteX0" fmla="*/ 0 w 5660724"/>
              <a:gd name="connsiteY0" fmla="*/ 0 h 4544842"/>
              <a:gd name="connsiteX1" fmla="*/ 5660724 w 5660724"/>
              <a:gd name="connsiteY1" fmla="*/ 0 h 4544842"/>
              <a:gd name="connsiteX2" fmla="*/ 5655963 w 5660724"/>
              <a:gd name="connsiteY2" fmla="*/ 4120980 h 4544842"/>
              <a:gd name="connsiteX3" fmla="*/ 2874185 w 5660724"/>
              <a:gd name="connsiteY3" fmla="*/ 4121455 h 4544842"/>
              <a:gd name="connsiteX4" fmla="*/ 2593674 w 5660724"/>
              <a:gd name="connsiteY4" fmla="*/ 4535793 h 4544842"/>
              <a:gd name="connsiteX5" fmla="*/ 0 w 5660724"/>
              <a:gd name="connsiteY5" fmla="*/ 4544842 h 4544842"/>
              <a:gd name="connsiteX6" fmla="*/ 0 w 5660724"/>
              <a:gd name="connsiteY6" fmla="*/ 0 h 4544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60724" h="4544842">
                <a:moveTo>
                  <a:pt x="0" y="0"/>
                </a:moveTo>
                <a:lnTo>
                  <a:pt x="5660724" y="0"/>
                </a:lnTo>
                <a:lnTo>
                  <a:pt x="5655963" y="4120980"/>
                </a:lnTo>
                <a:lnTo>
                  <a:pt x="2874185" y="4121455"/>
                </a:lnTo>
                <a:lnTo>
                  <a:pt x="2593674" y="4535793"/>
                </a:lnTo>
                <a:lnTo>
                  <a:pt x="0" y="4544842"/>
                </a:lnTo>
                <a:lnTo>
                  <a:pt x="0" y="0"/>
                </a:lnTo>
                <a:close/>
              </a:path>
            </a:pathLst>
          </a:custGeom>
          <a:solidFill>
            <a:schemeClr val="bg2"/>
          </a:solidFill>
        </p:spPr>
        <p:txBody>
          <a:bodyPr tIns="1280160"/>
          <a:lstStyle>
            <a:lvl1pPr algn="ctr">
              <a:defRPr b="0" i="0"/>
            </a:lvl1pPr>
          </a:lstStyle>
          <a:p>
            <a:r>
              <a:rPr lang="en-US"/>
              <a:t>Click icon to add picture—do</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not</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scale</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or</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stretch</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this</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photo</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placeholder</a:t>
            </a:r>
          </a:p>
        </p:txBody>
      </p:sp>
      <p:sp>
        <p:nvSpPr>
          <p:cNvPr id="6" name="Content Placeholder 2">
            <a:extLst>
              <a:ext uri="{FF2B5EF4-FFF2-40B4-BE49-F238E27FC236}">
                <a16:creationId xmlns:a16="http://schemas.microsoft.com/office/drawing/2014/main" id="{FA9DB721-FE7A-8DE5-B433-99C88BFAE50D}"/>
              </a:ext>
            </a:extLst>
          </p:cNvPr>
          <p:cNvSpPr>
            <a:spLocks noGrp="1"/>
          </p:cNvSpPr>
          <p:nvPr>
            <p:ph idx="10"/>
          </p:nvPr>
        </p:nvSpPr>
        <p:spPr>
          <a:xfrm>
            <a:off x="6150276" y="4987818"/>
            <a:ext cx="5660724" cy="730266"/>
          </a:xfrm>
        </p:spPr>
        <p:txBody>
          <a:bodyPr/>
          <a:lstStyle>
            <a:lvl1pPr>
              <a:lnSpc>
                <a:spcPct val="100000"/>
              </a:lnSpc>
              <a:spcBef>
                <a:spcPts val="100"/>
              </a:spcBef>
              <a:spcAft>
                <a:spcPts val="0"/>
              </a:spcAft>
              <a:defRPr sz="1600"/>
            </a:lvl1pPr>
            <a:lvl2pPr>
              <a:lnSpc>
                <a:spcPct val="100000"/>
              </a:lnSpc>
              <a:spcBef>
                <a:spcPts val="100"/>
              </a:spcBef>
              <a:spcAft>
                <a:spcPts val="0"/>
              </a:spcAft>
              <a:defRPr sz="1600">
                <a:latin typeface="+mj-lt"/>
              </a:defRPr>
            </a:lvl2pPr>
            <a:lvl3pPr marL="0" indent="0">
              <a:buNone/>
              <a:defRPr/>
            </a:lvl3pPr>
          </a:lstStyle>
          <a:p>
            <a:pPr lvl="0"/>
            <a:r>
              <a:rPr lang="en-US"/>
              <a:t>Click to edit Master text styles</a:t>
            </a:r>
          </a:p>
          <a:p>
            <a:pPr lvl="1"/>
            <a:r>
              <a:rPr lang="en-US"/>
              <a:t>Second level</a:t>
            </a:r>
          </a:p>
        </p:txBody>
      </p:sp>
      <p:sp>
        <p:nvSpPr>
          <p:cNvPr id="7" name="Footer Placeholder 4">
            <a:extLst>
              <a:ext uri="{FF2B5EF4-FFF2-40B4-BE49-F238E27FC236}">
                <a16:creationId xmlns:a16="http://schemas.microsoft.com/office/drawing/2014/main" id="{AE32291E-24B4-2FB8-4B35-A439686DB956}"/>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8" name="Slide Number Placeholder 13">
            <a:extLst>
              <a:ext uri="{FF2B5EF4-FFF2-40B4-BE49-F238E27FC236}">
                <a16:creationId xmlns:a16="http://schemas.microsoft.com/office/drawing/2014/main" id="{61A378F0-4CD0-C4E0-D2F7-5959B577E15B}"/>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17203150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with Image Gray">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1A1D7-A824-48A0-3E0C-4A7C86CA63AB}"/>
              </a:ext>
            </a:extLst>
          </p:cNvPr>
          <p:cNvSpPr>
            <a:spLocks noGrp="1"/>
          </p:cNvSpPr>
          <p:nvPr>
            <p:ph type="title" hasCustomPrompt="1"/>
          </p:nvPr>
        </p:nvSpPr>
        <p:spPr>
          <a:xfrm>
            <a:off x="396516" y="-300748"/>
            <a:ext cx="5647097" cy="249299"/>
          </a:xfrm>
        </p:spPr>
        <p:txBody>
          <a:bodyPr wrap="square">
            <a:spAutoFit/>
          </a:bodyPr>
          <a:lstStyle>
            <a:lvl1pPr>
              <a:defRPr sz="1800" b="0"/>
            </a:lvl1pPr>
          </a:lstStyle>
          <a:p>
            <a:r>
              <a:rPr lang="en-US"/>
              <a:t>Title for accessibility</a:t>
            </a:r>
          </a:p>
        </p:txBody>
      </p:sp>
      <p:sp>
        <p:nvSpPr>
          <p:cNvPr id="25" name="TextBox 24">
            <a:extLst>
              <a:ext uri="{FF2B5EF4-FFF2-40B4-BE49-F238E27FC236}">
                <a16:creationId xmlns:a16="http://schemas.microsoft.com/office/drawing/2014/main" id="{554BAF2E-BAB1-C03F-41A7-B26DABB21BF6}"/>
              </a:ext>
              <a:ext uri="{C183D7F6-B498-43B3-948B-1728B52AA6E4}">
                <adec:decorative xmlns:adec="http://schemas.microsoft.com/office/drawing/2017/decorative" val="1"/>
              </a:ext>
            </a:extLst>
          </p:cNvPr>
          <p:cNvSpPr txBox="1"/>
          <p:nvPr userDrawn="1"/>
        </p:nvSpPr>
        <p:spPr>
          <a:xfrm>
            <a:off x="272991" y="2732672"/>
            <a:ext cx="941937" cy="622957"/>
          </a:xfrm>
          <a:prstGeom prst="rect">
            <a:avLst/>
          </a:prstGeom>
          <a:noFill/>
        </p:spPr>
        <p:txBody>
          <a:bodyPr wrap="square" lIns="0" tIns="0" rIns="0" bIns="0" rtlCol="0" anchor="t">
            <a:noAutofit/>
          </a:bodyPr>
          <a:lstStyle/>
          <a:p>
            <a:pPr marL="12700" marR="5080" lvl="0" indent="0" defTabSz="914400" eaLnBrk="1" fontAlgn="auto" latinLnBrk="0" hangingPunct="1">
              <a:lnSpc>
                <a:spcPct val="80000"/>
              </a:lnSpc>
              <a:spcAft>
                <a:spcPts val="0"/>
              </a:spcAft>
              <a:buClrTx/>
              <a:buSzTx/>
              <a:buFontTx/>
              <a:buNone/>
              <a:tabLst/>
              <a:defRPr/>
            </a:pPr>
            <a:r>
              <a:rPr kumimoji="0" lang="en-US" sz="13800" b="1" u="none" strike="noStrike" kern="0" cap="none" spc="-105" normalizeH="0" baseline="0" noProof="0">
                <a:ln>
                  <a:noFill/>
                </a:ln>
                <a:solidFill>
                  <a:schemeClr val="accent1"/>
                </a:solidFill>
                <a:effectLst/>
                <a:uLnTx/>
                <a:uFillTx/>
                <a:cs typeface="Arial" panose="020B0604020202020204" pitchFamily="34" charset="0"/>
              </a:rPr>
              <a:t>“</a:t>
            </a:r>
            <a:endParaRPr lang="en-US" sz="6000" b="1">
              <a:solidFill>
                <a:schemeClr val="accent1"/>
              </a:solidFill>
              <a:cs typeface="Arial" panose="020B0604020202020204" pitchFamily="34" charset="0"/>
            </a:endParaRPr>
          </a:p>
        </p:txBody>
      </p:sp>
      <p:sp>
        <p:nvSpPr>
          <p:cNvPr id="3" name="Content Placeholder 2">
            <a:extLst>
              <a:ext uri="{FF2B5EF4-FFF2-40B4-BE49-F238E27FC236}">
                <a16:creationId xmlns:a16="http://schemas.microsoft.com/office/drawing/2014/main" id="{226E3B15-3502-F478-0302-DCABA0B41AD0}"/>
              </a:ext>
            </a:extLst>
          </p:cNvPr>
          <p:cNvSpPr>
            <a:spLocks noGrp="1"/>
          </p:cNvSpPr>
          <p:nvPr>
            <p:ph idx="1"/>
          </p:nvPr>
        </p:nvSpPr>
        <p:spPr>
          <a:xfrm>
            <a:off x="396516" y="3485571"/>
            <a:ext cx="5498502" cy="2503272"/>
          </a:xfrm>
        </p:spPr>
        <p:txBody>
          <a:bodyPr/>
          <a:lstStyle>
            <a:lvl1pPr>
              <a:lnSpc>
                <a:spcPct val="100000"/>
              </a:lnSpc>
              <a:spcBef>
                <a:spcPts val="900"/>
              </a:spcBef>
              <a:spcAft>
                <a:spcPts val="0"/>
              </a:spcAft>
              <a:defRPr sz="3200" b="0" spc="-50" baseline="0">
                <a:latin typeface="+mj-lt"/>
              </a:defRPr>
            </a:lvl1pPr>
          </a:lstStyle>
          <a:p>
            <a:pPr lvl="0"/>
            <a:r>
              <a:rPr lang="en-US"/>
              <a:t>Click to edit Master text styles</a:t>
            </a:r>
          </a:p>
        </p:txBody>
      </p:sp>
      <p:sp>
        <p:nvSpPr>
          <p:cNvPr id="10" name="Picture Placeholder 9">
            <a:extLst>
              <a:ext uri="{FF2B5EF4-FFF2-40B4-BE49-F238E27FC236}">
                <a16:creationId xmlns:a16="http://schemas.microsoft.com/office/drawing/2014/main" id="{2AE626E5-51F6-0BEB-2AFE-FE78E1409E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ph type="pic" sz="quarter" idx="11" hasCustomPrompt="1"/>
          </p:nvPr>
        </p:nvSpPr>
        <p:spPr>
          <a:xfrm>
            <a:off x="6163970" y="400050"/>
            <a:ext cx="5637503" cy="4521510"/>
          </a:xfrm>
          <a:custGeom>
            <a:avLst/>
            <a:gdLst>
              <a:gd name="connsiteX0" fmla="*/ 0 w 5637503"/>
              <a:gd name="connsiteY0" fmla="*/ 0 h 4521510"/>
              <a:gd name="connsiteX1" fmla="*/ 5637503 w 5637503"/>
              <a:gd name="connsiteY1" fmla="*/ 0 h 4521510"/>
              <a:gd name="connsiteX2" fmla="*/ 5636321 w 5637503"/>
              <a:gd name="connsiteY2" fmla="*/ 2101892 h 4521510"/>
              <a:gd name="connsiteX3" fmla="*/ 5635136 w 5637503"/>
              <a:gd name="connsiteY3" fmla="*/ 4208474 h 4521510"/>
              <a:gd name="connsiteX4" fmla="*/ 2786509 w 5637503"/>
              <a:gd name="connsiteY4" fmla="*/ 4206576 h 4521510"/>
              <a:gd name="connsiteX5" fmla="*/ 2583036 w 5637503"/>
              <a:gd name="connsiteY5" fmla="*/ 4512498 h 4521510"/>
              <a:gd name="connsiteX6" fmla="*/ 0 w 5637503"/>
              <a:gd name="connsiteY6" fmla="*/ 4521510 h 4521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37503" h="4521510">
                <a:moveTo>
                  <a:pt x="0" y="0"/>
                </a:moveTo>
                <a:lnTo>
                  <a:pt x="5637503" y="0"/>
                </a:lnTo>
                <a:lnTo>
                  <a:pt x="5636321" y="2101892"/>
                </a:lnTo>
                <a:cubicBezTo>
                  <a:pt x="5636518" y="2804481"/>
                  <a:pt x="5636716" y="3507070"/>
                  <a:pt x="5635136" y="4208474"/>
                </a:cubicBezTo>
                <a:lnTo>
                  <a:pt x="2786509" y="4206576"/>
                </a:lnTo>
                <a:lnTo>
                  <a:pt x="2583036" y="4512498"/>
                </a:lnTo>
                <a:lnTo>
                  <a:pt x="0" y="4521510"/>
                </a:lnTo>
                <a:close/>
              </a:path>
            </a:pathLst>
          </a:custGeom>
          <a:solidFill>
            <a:schemeClr val="bg2"/>
          </a:solidFill>
        </p:spPr>
        <p:txBody>
          <a:bodyPr wrap="square" tIns="1280160" bIns="2743200" anchor="t" anchorCtr="0">
            <a:noAutofit/>
          </a:bodyPr>
          <a:lstStyle>
            <a:lvl1pPr algn="ctr">
              <a:defRPr b="0" i="0"/>
            </a:lvl1pPr>
          </a:lstStyle>
          <a:p>
            <a:r>
              <a:rPr lang="en-US"/>
              <a:t>Click icon to add picture—do</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not</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scale</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or</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stretch</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this</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photo</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placeholder</a:t>
            </a:r>
          </a:p>
        </p:txBody>
      </p:sp>
      <p:sp>
        <p:nvSpPr>
          <p:cNvPr id="6" name="Content Placeholder 2">
            <a:extLst>
              <a:ext uri="{FF2B5EF4-FFF2-40B4-BE49-F238E27FC236}">
                <a16:creationId xmlns:a16="http://schemas.microsoft.com/office/drawing/2014/main" id="{FA9DB721-FE7A-8DE5-B433-99C88BFAE50D}"/>
              </a:ext>
            </a:extLst>
          </p:cNvPr>
          <p:cNvSpPr>
            <a:spLocks noGrp="1"/>
          </p:cNvSpPr>
          <p:nvPr>
            <p:ph idx="10"/>
          </p:nvPr>
        </p:nvSpPr>
        <p:spPr>
          <a:xfrm>
            <a:off x="6150276" y="4987818"/>
            <a:ext cx="5660724" cy="730266"/>
          </a:xfrm>
        </p:spPr>
        <p:txBody>
          <a:bodyPr/>
          <a:lstStyle>
            <a:lvl1pPr>
              <a:lnSpc>
                <a:spcPct val="100000"/>
              </a:lnSpc>
              <a:spcBef>
                <a:spcPts val="100"/>
              </a:spcBef>
              <a:spcAft>
                <a:spcPts val="0"/>
              </a:spcAft>
              <a:defRPr sz="1600"/>
            </a:lvl1pPr>
            <a:lvl2pPr>
              <a:lnSpc>
                <a:spcPct val="100000"/>
              </a:lnSpc>
              <a:spcBef>
                <a:spcPts val="100"/>
              </a:spcBef>
              <a:spcAft>
                <a:spcPts val="0"/>
              </a:spcAft>
              <a:defRPr sz="1600">
                <a:latin typeface="+mj-lt"/>
              </a:defRPr>
            </a:lvl2pPr>
            <a:lvl3pPr marL="0" indent="0">
              <a:buNone/>
              <a:defRPr/>
            </a:lvl3pPr>
          </a:lstStyle>
          <a:p>
            <a:pPr lvl="0"/>
            <a:r>
              <a:rPr lang="en-US"/>
              <a:t>Click to edit Master text styles</a:t>
            </a:r>
          </a:p>
          <a:p>
            <a:pPr lvl="1"/>
            <a:r>
              <a:rPr lang="en-US"/>
              <a:t>Second level</a:t>
            </a:r>
          </a:p>
        </p:txBody>
      </p:sp>
      <p:sp>
        <p:nvSpPr>
          <p:cNvPr id="7" name="Footer Placeholder 4">
            <a:extLst>
              <a:ext uri="{FF2B5EF4-FFF2-40B4-BE49-F238E27FC236}">
                <a16:creationId xmlns:a16="http://schemas.microsoft.com/office/drawing/2014/main" id="{0605F451-C7FA-B67A-7A4E-B4953B3BFEC1}"/>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8" name="Slide Number Placeholder 13">
            <a:extLst>
              <a:ext uri="{FF2B5EF4-FFF2-40B4-BE49-F238E27FC236}">
                <a16:creationId xmlns:a16="http://schemas.microsoft.com/office/drawing/2014/main" id="{07A1FB0A-E7CA-63CD-DB09-C9F16CA915E0}"/>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98098819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Quote Over Image">
    <p:spTree>
      <p:nvGrpSpPr>
        <p:cNvPr id="1" name=""/>
        <p:cNvGrpSpPr/>
        <p:nvPr/>
      </p:nvGrpSpPr>
      <p:grpSpPr>
        <a:xfrm>
          <a:off x="0" y="0"/>
          <a:ext cx="0" cy="0"/>
          <a:chOff x="0" y="0"/>
          <a:chExt cx="0" cy="0"/>
        </a:xfrm>
      </p:grpSpPr>
      <p:sp>
        <p:nvSpPr>
          <p:cNvPr id="13" name="Picture Placeholder 14">
            <a:extLst>
              <a:ext uri="{FF2B5EF4-FFF2-40B4-BE49-F238E27FC236}">
                <a16:creationId xmlns:a16="http://schemas.microsoft.com/office/drawing/2014/main" id="{743AD5A7-567D-9EC7-BECB-71D2480F2498}"/>
              </a:ext>
              <a:ext uri="{C183D7F6-B498-43B3-948B-1728B52AA6E4}">
                <adec:decorative xmlns:adec="http://schemas.microsoft.com/office/drawing/2017/decorative" val="1"/>
              </a:ext>
            </a:extLst>
          </p:cNvPr>
          <p:cNvSpPr>
            <a:spLocks noGrp="1"/>
          </p:cNvSpPr>
          <p:nvPr>
            <p:ph type="pic" sz="quarter" idx="11"/>
          </p:nvPr>
        </p:nvSpPr>
        <p:spPr>
          <a:xfrm>
            <a:off x="0" y="-1"/>
            <a:ext cx="12192000" cy="6857999"/>
          </a:xfrm>
          <a:solidFill>
            <a:schemeClr val="bg2"/>
          </a:solidFill>
        </p:spPr>
        <p:txBody>
          <a:bodyPr tIns="1554480"/>
          <a:lstStyle>
            <a:lvl1pPr algn="ctr">
              <a:defRPr/>
            </a:lvl1pPr>
          </a:lstStyle>
          <a:p>
            <a:r>
              <a:rPr lang="en-US"/>
              <a:t>Click icon to add picture</a:t>
            </a:r>
          </a:p>
        </p:txBody>
      </p:sp>
      <p:sp>
        <p:nvSpPr>
          <p:cNvPr id="2" name="Title 1">
            <a:extLst>
              <a:ext uri="{FF2B5EF4-FFF2-40B4-BE49-F238E27FC236}">
                <a16:creationId xmlns:a16="http://schemas.microsoft.com/office/drawing/2014/main" id="{3D01A1D7-A824-48A0-3E0C-4A7C86CA63AB}"/>
              </a:ext>
            </a:extLst>
          </p:cNvPr>
          <p:cNvSpPr>
            <a:spLocks noGrp="1"/>
          </p:cNvSpPr>
          <p:nvPr>
            <p:ph type="title" hasCustomPrompt="1"/>
          </p:nvPr>
        </p:nvSpPr>
        <p:spPr>
          <a:xfrm>
            <a:off x="400050" y="-300748"/>
            <a:ext cx="5634788" cy="249299"/>
          </a:xfrm>
        </p:spPr>
        <p:txBody>
          <a:bodyPr wrap="square">
            <a:spAutoFit/>
          </a:bodyPr>
          <a:lstStyle>
            <a:lvl1pPr>
              <a:defRPr sz="1800" b="0"/>
            </a:lvl1pPr>
          </a:lstStyle>
          <a:p>
            <a:r>
              <a:rPr lang="en-US"/>
              <a:t>Title for accessibility</a:t>
            </a:r>
          </a:p>
        </p:txBody>
      </p:sp>
      <p:sp>
        <p:nvSpPr>
          <p:cNvPr id="9" name="Content Placeholder 8">
            <a:extLst>
              <a:ext uri="{FF2B5EF4-FFF2-40B4-BE49-F238E27FC236}">
                <a16:creationId xmlns:a16="http://schemas.microsoft.com/office/drawing/2014/main" id="{F7339CEB-91F9-B7FD-86D6-A4C114DA3002}"/>
              </a:ext>
            </a:extLst>
          </p:cNvPr>
          <p:cNvSpPr>
            <a:spLocks noGrp="1"/>
          </p:cNvSpPr>
          <p:nvPr>
            <p:ph idx="1"/>
          </p:nvPr>
        </p:nvSpPr>
        <p:spPr>
          <a:xfrm>
            <a:off x="5733536" y="400051"/>
            <a:ext cx="6078018" cy="5024273"/>
          </a:xfrm>
          <a:custGeom>
            <a:avLst/>
            <a:gdLst>
              <a:gd name="connsiteX0" fmla="*/ 0 w 6078018"/>
              <a:gd name="connsiteY0" fmla="*/ 0 h 5024273"/>
              <a:gd name="connsiteX1" fmla="*/ 6078018 w 6078018"/>
              <a:gd name="connsiteY1" fmla="*/ 0 h 5024273"/>
              <a:gd name="connsiteX2" fmla="*/ 6078018 w 6078018"/>
              <a:gd name="connsiteY2" fmla="*/ 4662902 h 5024273"/>
              <a:gd name="connsiteX3" fmla="*/ 3041951 w 6078018"/>
              <a:gd name="connsiteY3" fmla="*/ 4663975 h 5024273"/>
              <a:gd name="connsiteX4" fmla="*/ 2829053 w 6078018"/>
              <a:gd name="connsiteY4" fmla="*/ 5023866 h 5024273"/>
              <a:gd name="connsiteX5" fmla="*/ 0 w 6078018"/>
              <a:gd name="connsiteY5" fmla="*/ 5024273 h 5024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78018" h="5024273">
                <a:moveTo>
                  <a:pt x="0" y="0"/>
                </a:moveTo>
                <a:lnTo>
                  <a:pt x="6078018" y="0"/>
                </a:lnTo>
                <a:lnTo>
                  <a:pt x="6078018" y="4662902"/>
                </a:lnTo>
                <a:lnTo>
                  <a:pt x="3041951" y="4663975"/>
                </a:lnTo>
                <a:lnTo>
                  <a:pt x="2829053" y="5023866"/>
                </a:lnTo>
                <a:lnTo>
                  <a:pt x="0" y="5024273"/>
                </a:lnTo>
                <a:close/>
              </a:path>
            </a:pathLst>
          </a:custGeom>
          <a:solidFill>
            <a:schemeClr val="bg1"/>
          </a:solidFill>
        </p:spPr>
        <p:txBody>
          <a:bodyPr wrap="square" lIns="411480" tIns="1170432" rIns="365760">
            <a:noAutofit/>
          </a:bodyPr>
          <a:lstStyle>
            <a:lvl1pPr>
              <a:lnSpc>
                <a:spcPct val="100000"/>
              </a:lnSpc>
              <a:spcBef>
                <a:spcPts val="900"/>
              </a:spcBef>
              <a:spcAft>
                <a:spcPts val="0"/>
              </a:spcAft>
              <a:defRPr sz="3200" b="0" spc="-50" baseline="0">
                <a:solidFill>
                  <a:schemeClr val="tx1"/>
                </a:solidFill>
                <a:latin typeface="+mj-lt"/>
              </a:defRPr>
            </a:lvl1pPr>
          </a:lstStyle>
          <a:p>
            <a:pPr lvl="0"/>
            <a:r>
              <a:rPr lang="en-US"/>
              <a:t>Click to edit Master text styles</a:t>
            </a:r>
          </a:p>
        </p:txBody>
      </p:sp>
      <p:sp>
        <p:nvSpPr>
          <p:cNvPr id="6" name="Content Placeholder 2">
            <a:extLst>
              <a:ext uri="{FF2B5EF4-FFF2-40B4-BE49-F238E27FC236}">
                <a16:creationId xmlns:a16="http://schemas.microsoft.com/office/drawing/2014/main" id="{FA9DB721-FE7A-8DE5-B433-99C88BFAE50D}"/>
              </a:ext>
            </a:extLst>
          </p:cNvPr>
          <p:cNvSpPr>
            <a:spLocks noGrp="1"/>
          </p:cNvSpPr>
          <p:nvPr>
            <p:ph idx="10"/>
          </p:nvPr>
        </p:nvSpPr>
        <p:spPr>
          <a:xfrm>
            <a:off x="6159197" y="4470739"/>
            <a:ext cx="4704858" cy="510836"/>
          </a:xfrm>
        </p:spPr>
        <p:txBody>
          <a:bodyPr/>
          <a:lstStyle>
            <a:lvl1pPr>
              <a:lnSpc>
                <a:spcPct val="100000"/>
              </a:lnSpc>
              <a:spcBef>
                <a:spcPts val="0"/>
              </a:spcBef>
              <a:spcAft>
                <a:spcPts val="0"/>
              </a:spcAft>
              <a:defRPr sz="1600">
                <a:solidFill>
                  <a:schemeClr val="tx1"/>
                </a:solidFill>
              </a:defRPr>
            </a:lvl1pPr>
            <a:lvl2pPr>
              <a:lnSpc>
                <a:spcPct val="100000"/>
              </a:lnSpc>
              <a:spcBef>
                <a:spcPts val="0"/>
              </a:spcBef>
              <a:spcAft>
                <a:spcPts val="0"/>
              </a:spcAft>
              <a:defRPr sz="1600">
                <a:solidFill>
                  <a:schemeClr val="tx1"/>
                </a:solidFill>
                <a:latin typeface="+mj-lt"/>
              </a:defRPr>
            </a:lvl2pPr>
            <a:lvl3pPr marL="0" indent="0">
              <a:buNone/>
              <a:defRPr/>
            </a:lvl3pPr>
          </a:lstStyle>
          <a:p>
            <a:pPr lvl="0"/>
            <a:r>
              <a:rPr lang="en-US"/>
              <a:t>Click to edit Master text styles</a:t>
            </a:r>
          </a:p>
          <a:p>
            <a:pPr lvl="1"/>
            <a:r>
              <a:rPr lang="en-US"/>
              <a:t>Second level</a:t>
            </a:r>
          </a:p>
        </p:txBody>
      </p:sp>
      <p:sp>
        <p:nvSpPr>
          <p:cNvPr id="17" name="Text Placeholder 15">
            <a:extLst>
              <a:ext uri="{FF2B5EF4-FFF2-40B4-BE49-F238E27FC236}">
                <a16:creationId xmlns:a16="http://schemas.microsoft.com/office/drawing/2014/main" id="{0D1BEFAC-D99F-7020-6110-CD8460311AFF}"/>
              </a:ext>
            </a:extLst>
          </p:cNvPr>
          <p:cNvSpPr>
            <a:spLocks noGrp="1"/>
          </p:cNvSpPr>
          <p:nvPr>
            <p:ph type="body" sz="quarter" idx="12" hasCustomPrompt="1"/>
          </p:nvPr>
        </p:nvSpPr>
        <p:spPr>
          <a:xfrm>
            <a:off x="394728" y="6501384"/>
            <a:ext cx="365760" cy="161583"/>
          </a:xfrm>
        </p:spPr>
        <p:txBody>
          <a:bodyPr anchor="b" anchorCtr="0">
            <a:noAutofit/>
          </a:bodyPr>
          <a:lstStyle>
            <a:lvl1pPr>
              <a:defRPr sz="1050">
                <a:solidFill>
                  <a:schemeClr val="bg1"/>
                </a:solidFill>
              </a:defRPr>
            </a:lvl1pPr>
          </a:lstStyle>
          <a:p>
            <a:pPr lvl="0"/>
            <a:r>
              <a:rPr lang="en-US"/>
              <a:t>PwC</a:t>
            </a:r>
          </a:p>
        </p:txBody>
      </p:sp>
      <p:sp>
        <p:nvSpPr>
          <p:cNvPr id="7" name="Footer Placeholder 4">
            <a:extLst>
              <a:ext uri="{FF2B5EF4-FFF2-40B4-BE49-F238E27FC236}">
                <a16:creationId xmlns:a16="http://schemas.microsoft.com/office/drawing/2014/main" id="{7DFE5ED4-420E-CADB-A68A-A7D421280793}"/>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chemeClr val="bg1"/>
                </a:solidFill>
                <a:latin typeface="+mn-lt"/>
                <a:cs typeface="Arial" panose="020B0604020202020204" pitchFamily="34" charset="0"/>
              </a:defRPr>
            </a:lvl1pPr>
          </a:lstStyle>
          <a:p>
            <a:r>
              <a:rPr lang="en-US"/>
              <a:t>Presentation Title   |   Section Title</a:t>
            </a:r>
          </a:p>
        </p:txBody>
      </p:sp>
      <p:sp>
        <p:nvSpPr>
          <p:cNvPr id="8" name="Slide Number Placeholder 13">
            <a:extLst>
              <a:ext uri="{FF2B5EF4-FFF2-40B4-BE49-F238E27FC236}">
                <a16:creationId xmlns:a16="http://schemas.microsoft.com/office/drawing/2014/main" id="{961284F9-299F-5762-4D10-4246CB963FFC}"/>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bg1"/>
                </a:solidFill>
                <a:latin typeface="+mn-lt"/>
                <a:cs typeface="Arial" panose="020B0604020202020204" pitchFamily="34" charset="0"/>
              </a:defRPr>
            </a:lvl1pPr>
          </a:lstStyle>
          <a:p>
            <a:fld id="{3E6AC032-1535-134B-A583-D5E1DDD0D167}" type="slidenum">
              <a:rPr lang="en-US" smtClean="0"/>
              <a:pPr/>
              <a:t>‹#›</a:t>
            </a:fld>
            <a:endParaRPr lang="en-US"/>
          </a:p>
        </p:txBody>
      </p:sp>
      <p:sp>
        <p:nvSpPr>
          <p:cNvPr id="12" name="TextBox 11">
            <a:extLst>
              <a:ext uri="{FF2B5EF4-FFF2-40B4-BE49-F238E27FC236}">
                <a16:creationId xmlns:a16="http://schemas.microsoft.com/office/drawing/2014/main" id="{7AEFB371-D664-A7CF-D5EE-BB0684D60FED}"/>
              </a:ext>
            </a:extLst>
          </p:cNvPr>
          <p:cNvSpPr txBox="1"/>
          <p:nvPr userDrawn="1"/>
        </p:nvSpPr>
        <p:spPr>
          <a:xfrm>
            <a:off x="6034838" y="299570"/>
            <a:ext cx="762000" cy="838200"/>
          </a:xfrm>
          <a:prstGeom prst="rect">
            <a:avLst/>
          </a:prstGeom>
          <a:noFill/>
        </p:spPr>
        <p:txBody>
          <a:bodyPr wrap="square" lIns="0" tIns="0" rIns="0" bIns="0" rtlCol="0" anchor="t">
            <a:noAutofit/>
          </a:bodyPr>
          <a:lstStyle/>
          <a:p>
            <a:pPr marL="12700" marR="5080" lvl="0" indent="0" defTabSz="914400" eaLnBrk="1" fontAlgn="auto" latinLnBrk="0" hangingPunct="1">
              <a:spcBef>
                <a:spcPts val="900"/>
              </a:spcBef>
              <a:spcAft>
                <a:spcPts val="0"/>
              </a:spcAft>
              <a:buClrTx/>
              <a:buSzTx/>
              <a:buFontTx/>
              <a:buNone/>
              <a:tabLst/>
              <a:defRPr/>
            </a:pPr>
            <a:r>
              <a:rPr kumimoji="0" lang="en-US" sz="13800" b="1" u="none" strike="noStrike" kern="0" cap="none" spc="-105" normalizeH="0" baseline="0" noProof="0">
                <a:ln>
                  <a:noFill/>
                </a:ln>
                <a:solidFill>
                  <a:srgbClr val="FC5108"/>
                </a:solidFill>
                <a:effectLst/>
                <a:uLnTx/>
                <a:uFillTx/>
                <a:latin typeface="+mn-lt"/>
                <a:cs typeface="Arial" panose="020B0604020202020204" pitchFamily="34" charset="0"/>
              </a:rPr>
              <a:t>“</a:t>
            </a:r>
            <a:endParaRPr kumimoji="0" lang="en-US" sz="13800" b="1" u="none" strike="noStrike" kern="0" cap="none" spc="0" normalizeH="0" baseline="0" noProof="0">
              <a:ln>
                <a:noFill/>
              </a:ln>
              <a:solidFill>
                <a:srgbClr val="FC5108"/>
              </a:solidFill>
              <a:effectLst/>
              <a:uLnTx/>
              <a:uFillTx/>
              <a:latin typeface="+mn-lt"/>
              <a:cs typeface="Arial" panose="020B0604020202020204" pitchFamily="34" charset="0"/>
            </a:endParaRPr>
          </a:p>
          <a:p>
            <a:endParaRPr lang="en-US" sz="6000" b="1">
              <a:solidFill>
                <a:srgbClr val="FC5108"/>
              </a:solidFill>
              <a:latin typeface="Georgia" panose="02040502050405020303" pitchFamily="18" charset="0"/>
              <a:cs typeface="Arial" panose="020B0604020202020204" pitchFamily="34" charset="0"/>
            </a:endParaRPr>
          </a:p>
        </p:txBody>
      </p:sp>
    </p:spTree>
    <p:extLst>
      <p:ext uri="{BB962C8B-B14F-4D97-AF65-F5344CB8AC3E}">
        <p14:creationId xmlns:p14="http://schemas.microsoft.com/office/powerpoint/2010/main" val="186759205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ig Statem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1A1D7-A824-48A0-3E0C-4A7C86CA63AB}"/>
              </a:ext>
            </a:extLst>
          </p:cNvPr>
          <p:cNvSpPr>
            <a:spLocks noGrp="1"/>
          </p:cNvSpPr>
          <p:nvPr>
            <p:ph type="title" hasCustomPrompt="1"/>
          </p:nvPr>
        </p:nvSpPr>
        <p:spPr>
          <a:xfrm>
            <a:off x="400050" y="-300748"/>
            <a:ext cx="5643563" cy="249299"/>
          </a:xfrm>
        </p:spPr>
        <p:txBody>
          <a:bodyPr wrap="square">
            <a:spAutoFit/>
          </a:bodyPr>
          <a:lstStyle>
            <a:lvl1pPr>
              <a:defRPr sz="1800" b="0"/>
            </a:lvl1pPr>
          </a:lstStyle>
          <a:p>
            <a:r>
              <a:rPr lang="en-US"/>
              <a:t>Title for accessibility</a:t>
            </a:r>
          </a:p>
        </p:txBody>
      </p:sp>
      <p:sp>
        <p:nvSpPr>
          <p:cNvPr id="6" name="Content Placeholder 2">
            <a:extLst>
              <a:ext uri="{FF2B5EF4-FFF2-40B4-BE49-F238E27FC236}">
                <a16:creationId xmlns:a16="http://schemas.microsoft.com/office/drawing/2014/main" id="{FA9DB721-FE7A-8DE5-B433-99C88BFAE50D}"/>
              </a:ext>
            </a:extLst>
          </p:cNvPr>
          <p:cNvSpPr>
            <a:spLocks noGrp="1"/>
          </p:cNvSpPr>
          <p:nvPr>
            <p:ph idx="10"/>
          </p:nvPr>
        </p:nvSpPr>
        <p:spPr>
          <a:xfrm>
            <a:off x="401694" y="4463448"/>
            <a:ext cx="4704858" cy="535897"/>
          </a:xfrm>
        </p:spPr>
        <p:txBody>
          <a:bodyPr/>
          <a:lstStyle>
            <a:lvl1pPr>
              <a:lnSpc>
                <a:spcPct val="100000"/>
              </a:lnSpc>
              <a:spcBef>
                <a:spcPts val="0"/>
              </a:spcBef>
              <a:spcAft>
                <a:spcPts val="0"/>
              </a:spcAft>
              <a:defRPr sz="1800">
                <a:solidFill>
                  <a:schemeClr val="tx1"/>
                </a:solidFill>
              </a:defRPr>
            </a:lvl1pPr>
            <a:lvl2pPr>
              <a:lnSpc>
                <a:spcPct val="100000"/>
              </a:lnSpc>
              <a:spcBef>
                <a:spcPts val="0"/>
              </a:spcBef>
              <a:spcAft>
                <a:spcPts val="0"/>
              </a:spcAft>
              <a:defRPr sz="1800">
                <a:solidFill>
                  <a:schemeClr val="tx1"/>
                </a:solidFill>
                <a:latin typeface="+mj-lt"/>
              </a:defRPr>
            </a:lvl2pPr>
            <a:lvl3pPr marL="0" indent="0">
              <a:buNone/>
              <a:defRPr/>
            </a:lvl3pPr>
          </a:lstStyle>
          <a:p>
            <a:pPr lvl="0"/>
            <a:r>
              <a:rPr lang="en-US"/>
              <a:t>Click to edit Master text styles</a:t>
            </a:r>
          </a:p>
          <a:p>
            <a:pPr lvl="1"/>
            <a:r>
              <a:rPr lang="en-US"/>
              <a:t>Second level</a:t>
            </a:r>
          </a:p>
        </p:txBody>
      </p:sp>
      <p:sp>
        <p:nvSpPr>
          <p:cNvPr id="16" name="Text Placeholder 15">
            <a:extLst>
              <a:ext uri="{FF2B5EF4-FFF2-40B4-BE49-F238E27FC236}">
                <a16:creationId xmlns:a16="http://schemas.microsoft.com/office/drawing/2014/main" id="{FCE2EE15-D090-23D5-91E1-84A48D697B36}"/>
              </a:ext>
            </a:extLst>
          </p:cNvPr>
          <p:cNvSpPr>
            <a:spLocks noGrp="1"/>
          </p:cNvSpPr>
          <p:nvPr>
            <p:ph type="body" sz="quarter" idx="12"/>
          </p:nvPr>
        </p:nvSpPr>
        <p:spPr>
          <a:xfrm>
            <a:off x="6161192" y="737608"/>
            <a:ext cx="5671976" cy="4744821"/>
          </a:xfrm>
          <a:prstGeom prst="rect">
            <a:avLst/>
          </a:prstGeom>
          <a:noFill/>
        </p:spPr>
        <p:txBody>
          <a:bodyPr/>
          <a:lstStyle>
            <a:lvl1pPr>
              <a:lnSpc>
                <a:spcPct val="100000"/>
              </a:lnSpc>
              <a:defRPr sz="6600" b="0">
                <a:latin typeface="+mj-lt"/>
              </a:defRPr>
            </a:lvl1pPr>
          </a:lstStyle>
          <a:p>
            <a:pPr lvl="0"/>
            <a:r>
              <a:rPr lang="en-US"/>
              <a:t>Click to edit Master text styles</a:t>
            </a:r>
          </a:p>
        </p:txBody>
      </p:sp>
      <p:sp>
        <p:nvSpPr>
          <p:cNvPr id="5" name="Footer Placeholder 4">
            <a:extLst>
              <a:ext uri="{FF2B5EF4-FFF2-40B4-BE49-F238E27FC236}">
                <a16:creationId xmlns:a16="http://schemas.microsoft.com/office/drawing/2014/main" id="{94CDF16A-3F0F-40AD-25BD-32F2F4A17D05}"/>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7" name="Slide Number Placeholder 13">
            <a:extLst>
              <a:ext uri="{FF2B5EF4-FFF2-40B4-BE49-F238E27FC236}">
                <a16:creationId xmlns:a16="http://schemas.microsoft.com/office/drawing/2014/main" id="{E1340CD9-3B8A-B030-B8FC-EAD510678C81}"/>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284492040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ig Statement 2">
    <p:bg>
      <p:bgPr>
        <a:solidFill>
          <a:srgbClr val="DFE3E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1A1D7-A824-48A0-3E0C-4A7C86CA63AB}"/>
              </a:ext>
            </a:extLst>
          </p:cNvPr>
          <p:cNvSpPr>
            <a:spLocks noGrp="1"/>
          </p:cNvSpPr>
          <p:nvPr>
            <p:ph type="title" hasCustomPrompt="1"/>
          </p:nvPr>
        </p:nvSpPr>
        <p:spPr>
          <a:xfrm>
            <a:off x="400050" y="-300748"/>
            <a:ext cx="5643563" cy="249299"/>
          </a:xfrm>
        </p:spPr>
        <p:txBody>
          <a:bodyPr wrap="square">
            <a:spAutoFit/>
          </a:bodyPr>
          <a:lstStyle>
            <a:lvl1pPr>
              <a:defRPr sz="1800" b="0"/>
            </a:lvl1pPr>
          </a:lstStyle>
          <a:p>
            <a:r>
              <a:rPr lang="en-US"/>
              <a:t>Title for accessibility</a:t>
            </a:r>
          </a:p>
        </p:txBody>
      </p:sp>
      <p:sp>
        <p:nvSpPr>
          <p:cNvPr id="6" name="Content Placeholder 2">
            <a:extLst>
              <a:ext uri="{FF2B5EF4-FFF2-40B4-BE49-F238E27FC236}">
                <a16:creationId xmlns:a16="http://schemas.microsoft.com/office/drawing/2014/main" id="{FA9DB721-FE7A-8DE5-B433-99C88BFAE50D}"/>
              </a:ext>
            </a:extLst>
          </p:cNvPr>
          <p:cNvSpPr>
            <a:spLocks noGrp="1"/>
          </p:cNvSpPr>
          <p:nvPr>
            <p:ph idx="10"/>
          </p:nvPr>
        </p:nvSpPr>
        <p:spPr>
          <a:xfrm>
            <a:off x="402336" y="4462272"/>
            <a:ext cx="4704858" cy="535897"/>
          </a:xfrm>
        </p:spPr>
        <p:txBody>
          <a:bodyPr/>
          <a:lstStyle>
            <a:lvl1pPr>
              <a:lnSpc>
                <a:spcPct val="100000"/>
              </a:lnSpc>
              <a:spcBef>
                <a:spcPts val="0"/>
              </a:spcBef>
              <a:spcAft>
                <a:spcPts val="0"/>
              </a:spcAft>
              <a:defRPr sz="1800">
                <a:solidFill>
                  <a:schemeClr val="tx1"/>
                </a:solidFill>
              </a:defRPr>
            </a:lvl1pPr>
            <a:lvl2pPr>
              <a:lnSpc>
                <a:spcPct val="100000"/>
              </a:lnSpc>
              <a:spcBef>
                <a:spcPts val="0"/>
              </a:spcBef>
              <a:spcAft>
                <a:spcPts val="0"/>
              </a:spcAft>
              <a:defRPr sz="1800">
                <a:solidFill>
                  <a:schemeClr val="tx1"/>
                </a:solidFill>
                <a:latin typeface="+mj-lt"/>
              </a:defRPr>
            </a:lvl2pPr>
            <a:lvl3pPr marL="0" indent="0">
              <a:buNone/>
              <a:defRPr/>
            </a:lvl3pPr>
          </a:lstStyle>
          <a:p>
            <a:pPr lvl="0"/>
            <a:r>
              <a:rPr lang="en-US"/>
              <a:t>Click to edit Master text styles</a:t>
            </a:r>
          </a:p>
          <a:p>
            <a:pPr lvl="1"/>
            <a:r>
              <a:rPr lang="en-US"/>
              <a:t>Second level</a:t>
            </a:r>
          </a:p>
        </p:txBody>
      </p:sp>
      <p:sp>
        <p:nvSpPr>
          <p:cNvPr id="16" name="Text Placeholder 15">
            <a:extLst>
              <a:ext uri="{FF2B5EF4-FFF2-40B4-BE49-F238E27FC236}">
                <a16:creationId xmlns:a16="http://schemas.microsoft.com/office/drawing/2014/main" id="{FCE2EE15-D090-23D5-91E1-84A48D697B36}"/>
              </a:ext>
            </a:extLst>
          </p:cNvPr>
          <p:cNvSpPr>
            <a:spLocks noGrp="1"/>
          </p:cNvSpPr>
          <p:nvPr>
            <p:ph type="body" sz="quarter" idx="12"/>
          </p:nvPr>
        </p:nvSpPr>
        <p:spPr>
          <a:xfrm>
            <a:off x="6163056" y="740664"/>
            <a:ext cx="5671976" cy="4744821"/>
          </a:xfrm>
          <a:prstGeom prst="rect">
            <a:avLst/>
          </a:prstGeom>
          <a:noFill/>
        </p:spPr>
        <p:txBody>
          <a:bodyPr/>
          <a:lstStyle>
            <a:lvl1pPr>
              <a:lnSpc>
                <a:spcPct val="100000"/>
              </a:lnSpc>
              <a:defRPr sz="6600" b="0">
                <a:latin typeface="+mj-lt"/>
              </a:defRPr>
            </a:lvl1pPr>
          </a:lstStyle>
          <a:p>
            <a:pPr lvl="0"/>
            <a:r>
              <a:rPr lang="en-US"/>
              <a:t>Click to edit Master text styles</a:t>
            </a:r>
          </a:p>
        </p:txBody>
      </p:sp>
      <p:sp>
        <p:nvSpPr>
          <p:cNvPr id="5" name="Footer Placeholder 4">
            <a:extLst>
              <a:ext uri="{FF2B5EF4-FFF2-40B4-BE49-F238E27FC236}">
                <a16:creationId xmlns:a16="http://schemas.microsoft.com/office/drawing/2014/main" id="{A3CBD27D-46ED-F893-79F1-23481FEA9E3F}"/>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7" name="Slide Number Placeholder 13">
            <a:extLst>
              <a:ext uri="{FF2B5EF4-FFF2-40B4-BE49-F238E27FC236}">
                <a16:creationId xmlns:a16="http://schemas.microsoft.com/office/drawing/2014/main" id="{8206B60F-A556-76A5-2FBC-4C736F4B16C5}"/>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67754572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ig Statement 3">
    <p:bg>
      <p:bgPr>
        <a:solidFill>
          <a:srgbClr val="FFE8D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1A1D7-A824-48A0-3E0C-4A7C86CA63AB}"/>
              </a:ext>
            </a:extLst>
          </p:cNvPr>
          <p:cNvSpPr>
            <a:spLocks noGrp="1"/>
          </p:cNvSpPr>
          <p:nvPr>
            <p:ph type="title" hasCustomPrompt="1"/>
          </p:nvPr>
        </p:nvSpPr>
        <p:spPr>
          <a:xfrm>
            <a:off x="402336" y="-300748"/>
            <a:ext cx="5641277" cy="249299"/>
          </a:xfrm>
        </p:spPr>
        <p:txBody>
          <a:bodyPr wrap="square">
            <a:spAutoFit/>
          </a:bodyPr>
          <a:lstStyle>
            <a:lvl1pPr>
              <a:defRPr sz="1800" b="0"/>
            </a:lvl1pPr>
          </a:lstStyle>
          <a:p>
            <a:r>
              <a:rPr lang="en-US"/>
              <a:t>Title for accessibility</a:t>
            </a:r>
          </a:p>
        </p:txBody>
      </p:sp>
      <p:sp>
        <p:nvSpPr>
          <p:cNvPr id="6" name="Content Placeholder 2">
            <a:extLst>
              <a:ext uri="{FF2B5EF4-FFF2-40B4-BE49-F238E27FC236}">
                <a16:creationId xmlns:a16="http://schemas.microsoft.com/office/drawing/2014/main" id="{FA9DB721-FE7A-8DE5-B433-99C88BFAE50D}"/>
              </a:ext>
            </a:extLst>
          </p:cNvPr>
          <p:cNvSpPr>
            <a:spLocks noGrp="1"/>
          </p:cNvSpPr>
          <p:nvPr>
            <p:ph idx="10"/>
          </p:nvPr>
        </p:nvSpPr>
        <p:spPr>
          <a:xfrm>
            <a:off x="402336" y="4462272"/>
            <a:ext cx="4704858" cy="535897"/>
          </a:xfrm>
        </p:spPr>
        <p:txBody>
          <a:bodyPr/>
          <a:lstStyle>
            <a:lvl1pPr>
              <a:lnSpc>
                <a:spcPct val="100000"/>
              </a:lnSpc>
              <a:spcBef>
                <a:spcPts val="0"/>
              </a:spcBef>
              <a:spcAft>
                <a:spcPts val="0"/>
              </a:spcAft>
              <a:defRPr sz="1800">
                <a:solidFill>
                  <a:schemeClr val="tx1"/>
                </a:solidFill>
              </a:defRPr>
            </a:lvl1pPr>
            <a:lvl2pPr>
              <a:lnSpc>
                <a:spcPct val="100000"/>
              </a:lnSpc>
              <a:spcBef>
                <a:spcPts val="0"/>
              </a:spcBef>
              <a:spcAft>
                <a:spcPts val="0"/>
              </a:spcAft>
              <a:defRPr sz="1800">
                <a:solidFill>
                  <a:schemeClr val="tx1"/>
                </a:solidFill>
                <a:latin typeface="+mj-lt"/>
              </a:defRPr>
            </a:lvl2pPr>
            <a:lvl3pPr marL="0" indent="0">
              <a:buNone/>
              <a:defRPr/>
            </a:lvl3pPr>
          </a:lstStyle>
          <a:p>
            <a:pPr lvl="0"/>
            <a:r>
              <a:rPr lang="en-US"/>
              <a:t>Click to edit Master text styles</a:t>
            </a:r>
          </a:p>
          <a:p>
            <a:pPr lvl="1"/>
            <a:r>
              <a:rPr lang="en-US"/>
              <a:t>Second level</a:t>
            </a:r>
          </a:p>
        </p:txBody>
      </p:sp>
      <p:sp>
        <p:nvSpPr>
          <p:cNvPr id="16" name="Text Placeholder 15">
            <a:extLst>
              <a:ext uri="{FF2B5EF4-FFF2-40B4-BE49-F238E27FC236}">
                <a16:creationId xmlns:a16="http://schemas.microsoft.com/office/drawing/2014/main" id="{FCE2EE15-D090-23D5-91E1-84A48D697B36}"/>
              </a:ext>
            </a:extLst>
          </p:cNvPr>
          <p:cNvSpPr>
            <a:spLocks noGrp="1"/>
          </p:cNvSpPr>
          <p:nvPr>
            <p:ph type="body" sz="quarter" idx="12"/>
          </p:nvPr>
        </p:nvSpPr>
        <p:spPr>
          <a:xfrm>
            <a:off x="6163056" y="740664"/>
            <a:ext cx="5671976" cy="4744821"/>
          </a:xfrm>
          <a:prstGeom prst="rect">
            <a:avLst/>
          </a:prstGeom>
          <a:noFill/>
        </p:spPr>
        <p:txBody>
          <a:bodyPr/>
          <a:lstStyle>
            <a:lvl1pPr>
              <a:lnSpc>
                <a:spcPct val="100000"/>
              </a:lnSpc>
              <a:defRPr sz="6600" b="0">
                <a:latin typeface="+mj-lt"/>
              </a:defRPr>
            </a:lvl1pPr>
          </a:lstStyle>
          <a:p>
            <a:pPr lvl="0"/>
            <a:r>
              <a:rPr lang="en-US"/>
              <a:t>Click to edit Master text styles</a:t>
            </a:r>
          </a:p>
        </p:txBody>
      </p:sp>
      <p:sp>
        <p:nvSpPr>
          <p:cNvPr id="5" name="Footer Placeholder 4">
            <a:extLst>
              <a:ext uri="{FF2B5EF4-FFF2-40B4-BE49-F238E27FC236}">
                <a16:creationId xmlns:a16="http://schemas.microsoft.com/office/drawing/2014/main" id="{51A77249-98B8-FACA-4ACE-60FB5325B01A}"/>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7" name="Slide Number Placeholder 13">
            <a:extLst>
              <a:ext uri="{FF2B5EF4-FFF2-40B4-BE49-F238E27FC236}">
                <a16:creationId xmlns:a16="http://schemas.microsoft.com/office/drawing/2014/main" id="{3427FF8A-B4F7-3F6B-6AC3-2F7EC1DCAAD1}"/>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124655985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ig Statement 4">
    <p:bg>
      <p:bgPr>
        <a:solidFill>
          <a:schemeClr val="bg1"/>
        </a:solidFill>
        <a:effectLst/>
      </p:bgPr>
    </p:bg>
    <p:spTree>
      <p:nvGrpSpPr>
        <p:cNvPr id="1" name=""/>
        <p:cNvGrpSpPr/>
        <p:nvPr/>
      </p:nvGrpSpPr>
      <p:grpSpPr>
        <a:xfrm>
          <a:off x="0" y="0"/>
          <a:ext cx="0" cy="0"/>
          <a:chOff x="0" y="0"/>
          <a:chExt cx="0" cy="0"/>
        </a:xfrm>
      </p:grpSpPr>
      <p:sp>
        <p:nvSpPr>
          <p:cNvPr id="3" name="Picture Placeholder 14">
            <a:extLst>
              <a:ext uri="{FF2B5EF4-FFF2-40B4-BE49-F238E27FC236}">
                <a16:creationId xmlns:a16="http://schemas.microsoft.com/office/drawing/2014/main" id="{F2C136D6-EB53-8EAB-067D-F21D72B54E2A}"/>
              </a:ext>
              <a:ext uri="{C183D7F6-B498-43B3-948B-1728B52AA6E4}">
                <adec:decorative xmlns:adec="http://schemas.microsoft.com/office/drawing/2017/decorative" val="1"/>
              </a:ext>
            </a:extLst>
          </p:cNvPr>
          <p:cNvSpPr>
            <a:spLocks noGrp="1"/>
          </p:cNvSpPr>
          <p:nvPr>
            <p:ph type="pic" sz="quarter" idx="11"/>
          </p:nvPr>
        </p:nvSpPr>
        <p:spPr>
          <a:xfrm>
            <a:off x="0" y="-1"/>
            <a:ext cx="12192000" cy="6857999"/>
          </a:xfrm>
          <a:solidFill>
            <a:schemeClr val="bg1">
              <a:lumMod val="85000"/>
            </a:schemeClr>
          </a:solidFill>
        </p:spPr>
        <p:txBody>
          <a:bodyPr tIns="1554480"/>
          <a:lstStyle>
            <a:lvl1pPr algn="ctr">
              <a:defRPr/>
            </a:lvl1pPr>
          </a:lstStyle>
          <a:p>
            <a:r>
              <a:rPr lang="en-US"/>
              <a:t>Click icon to add picture</a:t>
            </a:r>
          </a:p>
        </p:txBody>
      </p:sp>
      <p:sp>
        <p:nvSpPr>
          <p:cNvPr id="2" name="Title 1">
            <a:extLst>
              <a:ext uri="{FF2B5EF4-FFF2-40B4-BE49-F238E27FC236}">
                <a16:creationId xmlns:a16="http://schemas.microsoft.com/office/drawing/2014/main" id="{3D01A1D7-A824-48A0-3E0C-4A7C86CA63AB}"/>
              </a:ext>
            </a:extLst>
          </p:cNvPr>
          <p:cNvSpPr>
            <a:spLocks noGrp="1"/>
          </p:cNvSpPr>
          <p:nvPr>
            <p:ph type="title" hasCustomPrompt="1"/>
          </p:nvPr>
        </p:nvSpPr>
        <p:spPr>
          <a:xfrm>
            <a:off x="347663" y="-319682"/>
            <a:ext cx="5695950" cy="249299"/>
          </a:xfrm>
        </p:spPr>
        <p:txBody>
          <a:bodyPr wrap="square">
            <a:spAutoFit/>
          </a:bodyPr>
          <a:lstStyle>
            <a:lvl1pPr>
              <a:defRPr sz="1800" b="0"/>
            </a:lvl1pPr>
          </a:lstStyle>
          <a:p>
            <a:r>
              <a:rPr lang="en-US"/>
              <a:t>Title for accessibility</a:t>
            </a:r>
          </a:p>
        </p:txBody>
      </p:sp>
      <p:sp>
        <p:nvSpPr>
          <p:cNvPr id="6" name="Content Placeholder 2">
            <a:extLst>
              <a:ext uri="{FF2B5EF4-FFF2-40B4-BE49-F238E27FC236}">
                <a16:creationId xmlns:a16="http://schemas.microsoft.com/office/drawing/2014/main" id="{FA9DB721-FE7A-8DE5-B433-99C88BFAE50D}"/>
              </a:ext>
            </a:extLst>
          </p:cNvPr>
          <p:cNvSpPr>
            <a:spLocks noGrp="1"/>
          </p:cNvSpPr>
          <p:nvPr>
            <p:ph idx="10"/>
          </p:nvPr>
        </p:nvSpPr>
        <p:spPr>
          <a:xfrm>
            <a:off x="402336" y="4462272"/>
            <a:ext cx="4704858" cy="535897"/>
          </a:xfrm>
        </p:spPr>
        <p:txBody>
          <a:bodyPr/>
          <a:lstStyle>
            <a:lvl1pPr>
              <a:lnSpc>
                <a:spcPct val="100000"/>
              </a:lnSpc>
              <a:spcBef>
                <a:spcPts val="0"/>
              </a:spcBef>
              <a:spcAft>
                <a:spcPts val="0"/>
              </a:spcAft>
              <a:defRPr sz="1800">
                <a:solidFill>
                  <a:schemeClr val="bg1"/>
                </a:solidFill>
              </a:defRPr>
            </a:lvl1pPr>
            <a:lvl2pPr>
              <a:lnSpc>
                <a:spcPct val="100000"/>
              </a:lnSpc>
              <a:spcBef>
                <a:spcPts val="0"/>
              </a:spcBef>
              <a:spcAft>
                <a:spcPts val="0"/>
              </a:spcAft>
              <a:defRPr sz="1800">
                <a:solidFill>
                  <a:schemeClr val="bg1"/>
                </a:solidFill>
                <a:latin typeface="+mj-lt"/>
              </a:defRPr>
            </a:lvl2pPr>
            <a:lvl3pPr marL="0" indent="0">
              <a:buNone/>
              <a:defRPr/>
            </a:lvl3pPr>
          </a:lstStyle>
          <a:p>
            <a:pPr lvl="0"/>
            <a:r>
              <a:rPr lang="en-US"/>
              <a:t>Click to edit Master text styles</a:t>
            </a:r>
          </a:p>
          <a:p>
            <a:pPr lvl="1"/>
            <a:r>
              <a:rPr lang="en-US"/>
              <a:t>Second level</a:t>
            </a:r>
          </a:p>
        </p:txBody>
      </p:sp>
      <p:sp>
        <p:nvSpPr>
          <p:cNvPr id="16" name="Text Placeholder 15">
            <a:extLst>
              <a:ext uri="{FF2B5EF4-FFF2-40B4-BE49-F238E27FC236}">
                <a16:creationId xmlns:a16="http://schemas.microsoft.com/office/drawing/2014/main" id="{FCE2EE15-D090-23D5-91E1-84A48D697B36}"/>
              </a:ext>
            </a:extLst>
          </p:cNvPr>
          <p:cNvSpPr>
            <a:spLocks noGrp="1"/>
          </p:cNvSpPr>
          <p:nvPr>
            <p:ph type="body" sz="quarter" idx="12"/>
          </p:nvPr>
        </p:nvSpPr>
        <p:spPr>
          <a:xfrm>
            <a:off x="6163056" y="740664"/>
            <a:ext cx="5671976" cy="4744821"/>
          </a:xfrm>
          <a:prstGeom prst="rect">
            <a:avLst/>
          </a:prstGeom>
          <a:noFill/>
        </p:spPr>
        <p:txBody>
          <a:bodyPr/>
          <a:lstStyle>
            <a:lvl1pPr>
              <a:lnSpc>
                <a:spcPct val="100000"/>
              </a:lnSpc>
              <a:defRPr sz="6600" b="0">
                <a:solidFill>
                  <a:schemeClr val="bg1"/>
                </a:solidFill>
                <a:latin typeface="+mj-lt"/>
              </a:defRPr>
            </a:lvl1pPr>
          </a:lstStyle>
          <a:p>
            <a:pPr lvl="0"/>
            <a:r>
              <a:rPr lang="en-US"/>
              <a:t>Click to edit Master text styles</a:t>
            </a:r>
          </a:p>
        </p:txBody>
      </p:sp>
      <p:sp>
        <p:nvSpPr>
          <p:cNvPr id="7" name="TextBox 6">
            <a:extLst>
              <a:ext uri="{FF2B5EF4-FFF2-40B4-BE49-F238E27FC236}">
                <a16:creationId xmlns:a16="http://schemas.microsoft.com/office/drawing/2014/main" id="{FDD3CF2F-7A33-6AA8-EBBC-3A558D724586}"/>
              </a:ext>
            </a:extLst>
          </p:cNvPr>
          <p:cNvSpPr txBox="1"/>
          <p:nvPr userDrawn="1"/>
        </p:nvSpPr>
        <p:spPr>
          <a:xfrm>
            <a:off x="394728" y="6501384"/>
            <a:ext cx="431483" cy="161583"/>
          </a:xfrm>
          <a:prstGeom prst="rect">
            <a:avLst/>
          </a:prstGeom>
          <a:noFill/>
        </p:spPr>
        <p:txBody>
          <a:bodyPr wrap="square" lIns="0" tIns="0" rIns="0" bIns="0" rtlCol="0" anchor="b" anchorCtr="0">
            <a:spAutoFit/>
          </a:bodyPr>
          <a:lstStyle/>
          <a:p>
            <a:pPr algn="l"/>
            <a:r>
              <a:rPr lang="en-US" sz="1050" b="1">
                <a:solidFill>
                  <a:schemeClr val="bg1"/>
                </a:solidFill>
              </a:rPr>
              <a:t>PwC</a:t>
            </a:r>
          </a:p>
        </p:txBody>
      </p:sp>
      <p:sp>
        <p:nvSpPr>
          <p:cNvPr id="8" name="Footer Placeholder 4">
            <a:extLst>
              <a:ext uri="{FF2B5EF4-FFF2-40B4-BE49-F238E27FC236}">
                <a16:creationId xmlns:a16="http://schemas.microsoft.com/office/drawing/2014/main" id="{694593D8-AEB6-3CA5-7E3B-6BA6D552DB0C}"/>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chemeClr val="bg1"/>
                </a:solidFill>
                <a:latin typeface="+mn-lt"/>
                <a:cs typeface="Arial" panose="020B0604020202020204" pitchFamily="34" charset="0"/>
              </a:defRPr>
            </a:lvl1pPr>
          </a:lstStyle>
          <a:p>
            <a:r>
              <a:rPr lang="en-US"/>
              <a:t>Presentation Title   |   Section Title</a:t>
            </a:r>
          </a:p>
        </p:txBody>
      </p:sp>
      <p:sp>
        <p:nvSpPr>
          <p:cNvPr id="9" name="Slide Number Placeholder 13">
            <a:extLst>
              <a:ext uri="{FF2B5EF4-FFF2-40B4-BE49-F238E27FC236}">
                <a16:creationId xmlns:a16="http://schemas.microsoft.com/office/drawing/2014/main" id="{C1E67C1D-7D69-01C7-F212-8FD6EC41D5DD}"/>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bg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287253533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ontent With Image">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BD055151-7117-866F-6824-F774A7F56F66}"/>
              </a:ext>
            </a:extLst>
          </p:cNvPr>
          <p:cNvSpPr>
            <a:spLocks noGrp="1"/>
          </p:cNvSpPr>
          <p:nvPr>
            <p:ph type="title" hasCustomPrompt="1"/>
          </p:nvPr>
        </p:nvSpPr>
        <p:spPr>
          <a:xfrm>
            <a:off x="401284" y="3480486"/>
            <a:ext cx="4499480" cy="2458352"/>
          </a:xfrm>
        </p:spPr>
        <p:txBody>
          <a:bodyPr/>
          <a:lstStyle>
            <a:lvl1pPr>
              <a:lnSpc>
                <a:spcPct val="100000"/>
              </a:lnSpc>
              <a:defRPr sz="3200" b="0"/>
            </a:lvl1pPr>
          </a:lstStyle>
          <a:p>
            <a:r>
              <a:rPr lang="en-US"/>
              <a:t>Click to edit title style</a:t>
            </a:r>
          </a:p>
        </p:txBody>
      </p:sp>
      <p:sp>
        <p:nvSpPr>
          <p:cNvPr id="3" name="Picture Placeholder 2">
            <a:extLst>
              <a:ext uri="{FF2B5EF4-FFF2-40B4-BE49-F238E27FC236}">
                <a16:creationId xmlns:a16="http://schemas.microsoft.com/office/drawing/2014/main" id="{CAF96854-0B82-0332-CB0D-B653A0471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ph type="pic" sz="quarter" idx="11" hasCustomPrompt="1"/>
          </p:nvPr>
        </p:nvSpPr>
        <p:spPr>
          <a:xfrm>
            <a:off x="5199063" y="400050"/>
            <a:ext cx="6614842" cy="5539040"/>
          </a:xfrm>
          <a:custGeom>
            <a:avLst/>
            <a:gdLst>
              <a:gd name="connsiteX0" fmla="*/ 2370 w 6614842"/>
              <a:gd name="connsiteY0" fmla="*/ 0 h 5539040"/>
              <a:gd name="connsiteX1" fmla="*/ 6614842 w 6614842"/>
              <a:gd name="connsiteY1" fmla="*/ 0 h 5539040"/>
              <a:gd name="connsiteX2" fmla="*/ 6611213 w 6614842"/>
              <a:gd name="connsiteY2" fmla="*/ 5179084 h 5539040"/>
              <a:gd name="connsiteX3" fmla="*/ 3320084 w 6614842"/>
              <a:gd name="connsiteY3" fmla="*/ 5175675 h 5539040"/>
              <a:gd name="connsiteX4" fmla="*/ 3075776 w 6614842"/>
              <a:gd name="connsiteY4" fmla="*/ 5539040 h 5539040"/>
              <a:gd name="connsiteX5" fmla="*/ 0 w 6614842"/>
              <a:gd name="connsiteY5" fmla="*/ 5536403 h 5539040"/>
              <a:gd name="connsiteX6" fmla="*/ 2078 w 6614842"/>
              <a:gd name="connsiteY6" fmla="*/ 2755139 h 5539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4842" h="5539040">
                <a:moveTo>
                  <a:pt x="2370" y="0"/>
                </a:moveTo>
                <a:lnTo>
                  <a:pt x="6614842" y="0"/>
                </a:lnTo>
                <a:lnTo>
                  <a:pt x="6611213" y="5179084"/>
                </a:lnTo>
                <a:lnTo>
                  <a:pt x="3320084" y="5175675"/>
                </a:lnTo>
                <a:lnTo>
                  <a:pt x="3075776" y="5539040"/>
                </a:lnTo>
                <a:lnTo>
                  <a:pt x="0" y="5536403"/>
                </a:lnTo>
                <a:cubicBezTo>
                  <a:pt x="1583" y="4615367"/>
                  <a:pt x="1979" y="3686592"/>
                  <a:pt x="2078" y="2755139"/>
                </a:cubicBezTo>
                <a:close/>
              </a:path>
            </a:pathLst>
          </a:custGeom>
          <a:solidFill>
            <a:schemeClr val="bg2"/>
          </a:solidFill>
        </p:spPr>
        <p:txBody>
          <a:bodyPr wrap="square" lIns="914400" tIns="1554480" rIns="914400">
            <a:noAutofit/>
          </a:bodyPr>
          <a:lstStyle>
            <a:lvl1pPr algn="ctr">
              <a:defRPr b="0" i="0"/>
            </a:lvl1pPr>
          </a:lstStyle>
          <a:p>
            <a:r>
              <a:rPr lang="en-US"/>
              <a:t>Click icon to add picture—do</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not</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scale</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or</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stretch</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this</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photo</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placeholder</a:t>
            </a:r>
          </a:p>
        </p:txBody>
      </p:sp>
      <p:sp>
        <p:nvSpPr>
          <p:cNvPr id="4" name="Footer Placeholder 4">
            <a:extLst>
              <a:ext uri="{FF2B5EF4-FFF2-40B4-BE49-F238E27FC236}">
                <a16:creationId xmlns:a16="http://schemas.microsoft.com/office/drawing/2014/main" id="{629E8A37-B7AE-34F5-AC2C-2C3307E45306}"/>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5" name="Slide Number Placeholder 13">
            <a:extLst>
              <a:ext uri="{FF2B5EF4-FFF2-40B4-BE49-F238E27FC236}">
                <a16:creationId xmlns:a16="http://schemas.microsoft.com/office/drawing/2014/main" id="{83E901E5-0C0F-02C2-6E8B-66E81BE06A91}"/>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6093725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3">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E87E41F5-DD37-DB45-FC81-6078FAA35748}"/>
              </a:ext>
            </a:extLst>
          </p:cNvPr>
          <p:cNvSpPr>
            <a:spLocks noGrp="1"/>
          </p:cNvSpPr>
          <p:nvPr>
            <p:ph idx="1"/>
          </p:nvPr>
        </p:nvSpPr>
        <p:spPr>
          <a:xfrm>
            <a:off x="6157914" y="400050"/>
            <a:ext cx="5643562" cy="3998913"/>
          </a:xfrm>
        </p:spPr>
        <p:txBody>
          <a:bodyPr/>
          <a:lstStyle>
            <a:lvl1pPr>
              <a:spcAft>
                <a:spcPts val="1200"/>
              </a:spcAft>
              <a:defRPr sz="1400"/>
            </a:lvl1pPr>
            <a:lvl2pPr>
              <a:defRPr sz="1200">
                <a:latin typeface="+mj-lt"/>
              </a:defRPr>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Placeholder 1">
            <a:extLst>
              <a:ext uri="{FF2B5EF4-FFF2-40B4-BE49-F238E27FC236}">
                <a16:creationId xmlns:a16="http://schemas.microsoft.com/office/drawing/2014/main" id="{0FCB0834-B748-0F65-C02A-23EC83C03DC2}"/>
              </a:ext>
            </a:extLst>
          </p:cNvPr>
          <p:cNvSpPr>
            <a:spLocks noGrp="1"/>
          </p:cNvSpPr>
          <p:nvPr>
            <p:ph type="title"/>
          </p:nvPr>
        </p:nvSpPr>
        <p:spPr>
          <a:xfrm>
            <a:off x="397668" y="3998913"/>
            <a:ext cx="4801396" cy="1425575"/>
          </a:xfrm>
          <a:prstGeom prst="rect">
            <a:avLst/>
          </a:prstGeom>
        </p:spPr>
        <p:txBody>
          <a:bodyPr vert="horz" lIns="0" tIns="0" rIns="0" bIns="0" rtlCol="0" anchor="t" anchorCtr="0">
            <a:noAutofit/>
          </a:bodyPr>
          <a:lstStyle/>
          <a:p>
            <a:r>
              <a:rPr lang="en-US"/>
              <a:t>Click to edit Master title style</a:t>
            </a:r>
          </a:p>
        </p:txBody>
      </p:sp>
      <p:sp>
        <p:nvSpPr>
          <p:cNvPr id="4" name="Slide Number Placeholder 13">
            <a:extLst>
              <a:ext uri="{FF2B5EF4-FFF2-40B4-BE49-F238E27FC236}">
                <a16:creationId xmlns:a16="http://schemas.microsoft.com/office/drawing/2014/main" id="{83F37CB8-4B0C-85FD-979D-0EFBFDE2A1FF}"/>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ctr">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
        <p:nvSpPr>
          <p:cNvPr id="5" name="Footer Placeholder 4">
            <a:extLst>
              <a:ext uri="{FF2B5EF4-FFF2-40B4-BE49-F238E27FC236}">
                <a16:creationId xmlns:a16="http://schemas.microsoft.com/office/drawing/2014/main" id="{C8EC9C41-CB60-9C3F-4A21-4DCCF3B44001}"/>
              </a:ext>
            </a:extLst>
          </p:cNvPr>
          <p:cNvSpPr>
            <a:spLocks noGrp="1"/>
          </p:cNvSpPr>
          <p:nvPr>
            <p:ph type="ftr" sz="quarter" idx="3"/>
          </p:nvPr>
        </p:nvSpPr>
        <p:spPr>
          <a:xfrm>
            <a:off x="1066800" y="6497441"/>
            <a:ext cx="3447482" cy="161583"/>
          </a:xfrm>
          <a:prstGeom prst="rect">
            <a:avLst/>
          </a:prstGeom>
        </p:spPr>
        <p:txBody>
          <a:bodyPr vert="horz" wrap="square" lIns="0" tIns="0" rIns="0" bIns="0" rtlCol="0" anchor="ctr">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Tree>
    <p:extLst>
      <p:ext uri="{BB962C8B-B14F-4D97-AF65-F5344CB8AC3E}">
        <p14:creationId xmlns:p14="http://schemas.microsoft.com/office/powerpoint/2010/main" val="1252175025"/>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ntent With Image 2">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AEA67855-93A6-BD43-750C-42D579FD028A}"/>
              </a:ext>
            </a:extLst>
          </p:cNvPr>
          <p:cNvSpPr>
            <a:spLocks noGrp="1"/>
          </p:cNvSpPr>
          <p:nvPr>
            <p:ph type="title"/>
          </p:nvPr>
        </p:nvSpPr>
        <p:spPr>
          <a:xfrm>
            <a:off x="402336" y="402336"/>
            <a:ext cx="3737453" cy="1295399"/>
          </a:xfrm>
          <a:prstGeom prst="rect">
            <a:avLst/>
          </a:prstGeom>
        </p:spPr>
        <p:txBody>
          <a:bodyPr vert="horz" lIns="0" tIns="0" rIns="0" bIns="0" rtlCol="0" anchor="t" anchorCtr="0">
            <a:noAutofit/>
          </a:bodyPr>
          <a:lstStyle>
            <a:lvl1pPr>
              <a:defRPr b="0"/>
            </a:lvl1pPr>
          </a:lstStyle>
          <a:p>
            <a:r>
              <a:rPr lang="en-US"/>
              <a:t>Click to edit Master title style</a:t>
            </a:r>
          </a:p>
        </p:txBody>
      </p:sp>
      <p:sp>
        <p:nvSpPr>
          <p:cNvPr id="6" name="Text Placeholder 5">
            <a:extLst>
              <a:ext uri="{FF2B5EF4-FFF2-40B4-BE49-F238E27FC236}">
                <a16:creationId xmlns:a16="http://schemas.microsoft.com/office/drawing/2014/main" id="{00E1A1E6-6268-D4D9-C145-1013364B1CD8}"/>
              </a:ext>
            </a:extLst>
          </p:cNvPr>
          <p:cNvSpPr>
            <a:spLocks noGrp="1"/>
          </p:cNvSpPr>
          <p:nvPr>
            <p:ph type="body" sz="quarter" idx="12"/>
          </p:nvPr>
        </p:nvSpPr>
        <p:spPr>
          <a:xfrm>
            <a:off x="407670" y="2979420"/>
            <a:ext cx="3727450" cy="2620963"/>
          </a:xfrm>
        </p:spPr>
        <p:txBody>
          <a:bodyPr/>
          <a:lstStyle>
            <a:lvl1pPr>
              <a:lnSpc>
                <a:spcPct val="100000"/>
              </a:lnSpc>
              <a:spcBef>
                <a:spcPts val="0"/>
              </a:spcBef>
              <a:defRPr sz="1500"/>
            </a:lvl1pPr>
            <a:lvl2pPr>
              <a:defRPr sz="1200">
                <a:latin typeface="+mj-lt"/>
              </a:defRPr>
            </a:lvl2pPr>
          </a:lstStyle>
          <a:p>
            <a:pPr lvl="0"/>
            <a:r>
              <a:rPr lang="en-US"/>
              <a:t>Click to edit Master text styles</a:t>
            </a:r>
          </a:p>
          <a:p>
            <a:pPr lvl="1"/>
            <a:r>
              <a:rPr lang="en-US"/>
              <a:t>Second level</a:t>
            </a:r>
          </a:p>
        </p:txBody>
      </p:sp>
      <p:sp>
        <p:nvSpPr>
          <p:cNvPr id="3" name="Picture Placeholder 2">
            <a:extLst>
              <a:ext uri="{FF2B5EF4-FFF2-40B4-BE49-F238E27FC236}">
                <a16:creationId xmlns:a16="http://schemas.microsoft.com/office/drawing/2014/main" id="{20FA2383-F769-2E5D-64C9-71C8F2AC63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ph type="pic" sz="quarter" idx="11" hasCustomPrompt="1"/>
          </p:nvPr>
        </p:nvSpPr>
        <p:spPr>
          <a:xfrm>
            <a:off x="5199063" y="402336"/>
            <a:ext cx="6614837" cy="5532376"/>
          </a:xfrm>
          <a:custGeom>
            <a:avLst/>
            <a:gdLst>
              <a:gd name="connsiteX0" fmla="*/ 2369 w 6614837"/>
              <a:gd name="connsiteY0" fmla="*/ 0 h 5532376"/>
              <a:gd name="connsiteX1" fmla="*/ 6614837 w 6614837"/>
              <a:gd name="connsiteY1" fmla="*/ 0 h 5532376"/>
              <a:gd name="connsiteX2" fmla="*/ 6611213 w 6614837"/>
              <a:gd name="connsiteY2" fmla="*/ 5172420 h 5532376"/>
              <a:gd name="connsiteX3" fmla="*/ 3320084 w 6614837"/>
              <a:gd name="connsiteY3" fmla="*/ 5169011 h 5532376"/>
              <a:gd name="connsiteX4" fmla="*/ 3075776 w 6614837"/>
              <a:gd name="connsiteY4" fmla="*/ 5532376 h 5532376"/>
              <a:gd name="connsiteX5" fmla="*/ 0 w 6614837"/>
              <a:gd name="connsiteY5" fmla="*/ 5529739 h 5532376"/>
              <a:gd name="connsiteX6" fmla="*/ 2078 w 6614837"/>
              <a:gd name="connsiteY6" fmla="*/ 2748475 h 5532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4837" h="5532376">
                <a:moveTo>
                  <a:pt x="2369" y="0"/>
                </a:moveTo>
                <a:lnTo>
                  <a:pt x="6614837" y="0"/>
                </a:lnTo>
                <a:lnTo>
                  <a:pt x="6611213" y="5172420"/>
                </a:lnTo>
                <a:lnTo>
                  <a:pt x="3320084" y="5169011"/>
                </a:lnTo>
                <a:lnTo>
                  <a:pt x="3075776" y="5532376"/>
                </a:lnTo>
                <a:lnTo>
                  <a:pt x="0" y="5529739"/>
                </a:lnTo>
                <a:cubicBezTo>
                  <a:pt x="1583" y="4608703"/>
                  <a:pt x="1979" y="3679928"/>
                  <a:pt x="2078" y="2748475"/>
                </a:cubicBezTo>
                <a:close/>
              </a:path>
            </a:pathLst>
          </a:custGeom>
          <a:solidFill>
            <a:schemeClr val="bg2"/>
          </a:solidFill>
        </p:spPr>
        <p:txBody>
          <a:bodyPr wrap="square" lIns="914400" tIns="1554480" rIns="914400">
            <a:noAutofit/>
          </a:bodyPr>
          <a:lstStyle>
            <a:lvl1pPr algn="ctr">
              <a:defRPr b="0" i="0"/>
            </a:lvl1pPr>
          </a:lstStyle>
          <a:p>
            <a:r>
              <a:rPr lang="en-US"/>
              <a:t>Click icon to add picture—do</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not</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scale</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or</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stretch</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this</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photo</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placeholder</a:t>
            </a:r>
          </a:p>
        </p:txBody>
      </p:sp>
      <p:sp>
        <p:nvSpPr>
          <p:cNvPr id="4" name="Footer Placeholder 4">
            <a:extLst>
              <a:ext uri="{FF2B5EF4-FFF2-40B4-BE49-F238E27FC236}">
                <a16:creationId xmlns:a16="http://schemas.microsoft.com/office/drawing/2014/main" id="{4619E784-11F4-A104-BB77-5E8F8D397AEE}"/>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5" name="Slide Number Placeholder 13">
            <a:extLst>
              <a:ext uri="{FF2B5EF4-FFF2-40B4-BE49-F238E27FC236}">
                <a16:creationId xmlns:a16="http://schemas.microsoft.com/office/drawing/2014/main" id="{BF37CFFA-3D80-3409-C50E-D2A382F2618E}"/>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131110663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ntent With Image 3">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AEA67855-93A6-BD43-750C-42D579FD028A}"/>
              </a:ext>
            </a:extLst>
          </p:cNvPr>
          <p:cNvSpPr>
            <a:spLocks noGrp="1"/>
          </p:cNvSpPr>
          <p:nvPr>
            <p:ph type="title"/>
          </p:nvPr>
        </p:nvSpPr>
        <p:spPr>
          <a:xfrm>
            <a:off x="397668" y="2457451"/>
            <a:ext cx="2767808" cy="765810"/>
          </a:xfrm>
          <a:prstGeom prst="rect">
            <a:avLst/>
          </a:prstGeom>
        </p:spPr>
        <p:txBody>
          <a:bodyPr vert="horz" lIns="0" tIns="0" rIns="0" bIns="0" rtlCol="0" anchor="t" anchorCtr="0">
            <a:noAutofit/>
          </a:bodyPr>
          <a:lstStyle>
            <a:lvl1pPr>
              <a:defRPr b="0"/>
            </a:lvl1pPr>
          </a:lstStyle>
          <a:p>
            <a:r>
              <a:rPr lang="en-US"/>
              <a:t>Click to edit Master title style</a:t>
            </a:r>
          </a:p>
        </p:txBody>
      </p:sp>
      <p:sp>
        <p:nvSpPr>
          <p:cNvPr id="6" name="Text Placeholder 5">
            <a:extLst>
              <a:ext uri="{FF2B5EF4-FFF2-40B4-BE49-F238E27FC236}">
                <a16:creationId xmlns:a16="http://schemas.microsoft.com/office/drawing/2014/main" id="{00E1A1E6-6268-D4D9-C145-1013364B1CD8}"/>
              </a:ext>
            </a:extLst>
          </p:cNvPr>
          <p:cNvSpPr>
            <a:spLocks noGrp="1"/>
          </p:cNvSpPr>
          <p:nvPr>
            <p:ph type="body" sz="quarter" idx="12"/>
          </p:nvPr>
        </p:nvSpPr>
        <p:spPr>
          <a:xfrm>
            <a:off x="407669" y="3492183"/>
            <a:ext cx="2757805" cy="2115820"/>
          </a:xfrm>
        </p:spPr>
        <p:txBody>
          <a:bodyPr/>
          <a:lstStyle>
            <a:lvl1pPr>
              <a:lnSpc>
                <a:spcPct val="120000"/>
              </a:lnSpc>
              <a:spcBef>
                <a:spcPts val="0"/>
              </a:spcBef>
              <a:defRPr sz="1200" b="0">
                <a:latin typeface="+mj-lt"/>
              </a:defRPr>
            </a:lvl1pPr>
            <a:lvl2pPr>
              <a:defRPr sz="1200">
                <a:latin typeface="+mn-lt"/>
              </a:defRPr>
            </a:lvl2pPr>
          </a:lstStyle>
          <a:p>
            <a:pPr lvl="0"/>
            <a:r>
              <a:rPr lang="en-US"/>
              <a:t>Click to edit Master text styles</a:t>
            </a:r>
          </a:p>
        </p:txBody>
      </p:sp>
      <p:sp>
        <p:nvSpPr>
          <p:cNvPr id="4" name="Footer Placeholder 4">
            <a:extLst>
              <a:ext uri="{FF2B5EF4-FFF2-40B4-BE49-F238E27FC236}">
                <a16:creationId xmlns:a16="http://schemas.microsoft.com/office/drawing/2014/main" id="{665F8295-3C5A-A1AE-F43F-1FA6D8B2F4F5}"/>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5" name="Slide Number Placeholder 13">
            <a:extLst>
              <a:ext uri="{FF2B5EF4-FFF2-40B4-BE49-F238E27FC236}">
                <a16:creationId xmlns:a16="http://schemas.microsoft.com/office/drawing/2014/main" id="{30A1C61F-1977-8EC5-355B-66B6908EB52C}"/>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
        <p:nvSpPr>
          <p:cNvPr id="10" name="Picture Placeholder 9">
            <a:extLst>
              <a:ext uri="{FF2B5EF4-FFF2-40B4-BE49-F238E27FC236}">
                <a16:creationId xmlns:a16="http://schemas.microsoft.com/office/drawing/2014/main" id="{C8FF515D-AF08-494F-FFD1-C5F2FEFB42C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ph type="pic" sz="quarter" idx="13" hasCustomPrompt="1"/>
          </p:nvPr>
        </p:nvSpPr>
        <p:spPr>
          <a:xfrm>
            <a:off x="3288471" y="400050"/>
            <a:ext cx="8513514" cy="5540196"/>
          </a:xfrm>
          <a:custGeom>
            <a:avLst/>
            <a:gdLst>
              <a:gd name="connsiteX0" fmla="*/ 3049 w 8513514"/>
              <a:gd name="connsiteY0" fmla="*/ 0 h 5540196"/>
              <a:gd name="connsiteX1" fmla="*/ 8513003 w 8513514"/>
              <a:gd name="connsiteY1" fmla="*/ 0 h 5540196"/>
              <a:gd name="connsiteX2" fmla="*/ 8512994 w 8513514"/>
              <a:gd name="connsiteY2" fmla="*/ 10458 h 5540196"/>
              <a:gd name="connsiteX3" fmla="*/ 8513514 w 8513514"/>
              <a:gd name="connsiteY3" fmla="*/ 10458 h 5540196"/>
              <a:gd name="connsiteX4" fmla="*/ 8508849 w 8513514"/>
              <a:gd name="connsiteY4" fmla="*/ 5182877 h 5540196"/>
              <a:gd name="connsiteX5" fmla="*/ 4273312 w 8513514"/>
              <a:gd name="connsiteY5" fmla="*/ 5179468 h 5540196"/>
              <a:gd name="connsiteX6" fmla="*/ 4037481 w 8513514"/>
              <a:gd name="connsiteY6" fmla="*/ 5538070 h 5540196"/>
              <a:gd name="connsiteX7" fmla="*/ 511 w 8513514"/>
              <a:gd name="connsiteY7" fmla="*/ 5540196 h 5540196"/>
              <a:gd name="connsiteX8" fmla="*/ 527 w 8513514"/>
              <a:gd name="connsiteY8" fmla="*/ 5529738 h 5540196"/>
              <a:gd name="connsiteX9" fmla="*/ 0 w 8513514"/>
              <a:gd name="connsiteY9" fmla="*/ 5529738 h 5540196"/>
              <a:gd name="connsiteX10" fmla="*/ 2674 w 8513514"/>
              <a:gd name="connsiteY10" fmla="*/ 2748474 h 554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13514" h="5540196">
                <a:moveTo>
                  <a:pt x="3049" y="0"/>
                </a:moveTo>
                <a:lnTo>
                  <a:pt x="8513003" y="0"/>
                </a:lnTo>
                <a:lnTo>
                  <a:pt x="8512994" y="10458"/>
                </a:lnTo>
                <a:lnTo>
                  <a:pt x="8513514" y="10458"/>
                </a:lnTo>
                <a:lnTo>
                  <a:pt x="8508849" y="5182877"/>
                </a:lnTo>
                <a:lnTo>
                  <a:pt x="4273312" y="5179468"/>
                </a:lnTo>
                <a:lnTo>
                  <a:pt x="4037481" y="5538070"/>
                </a:lnTo>
                <a:lnTo>
                  <a:pt x="511" y="5540196"/>
                </a:lnTo>
                <a:lnTo>
                  <a:pt x="527" y="5529738"/>
                </a:lnTo>
                <a:lnTo>
                  <a:pt x="0" y="5529738"/>
                </a:lnTo>
                <a:cubicBezTo>
                  <a:pt x="2037" y="4608702"/>
                  <a:pt x="2547" y="3679927"/>
                  <a:pt x="2674" y="2748474"/>
                </a:cubicBezTo>
                <a:close/>
              </a:path>
            </a:pathLst>
          </a:custGeom>
          <a:solidFill>
            <a:schemeClr val="bg2"/>
          </a:solidFill>
        </p:spPr>
        <p:txBody>
          <a:bodyPr wrap="square" lIns="1188720" tIns="1554480" rIns="1188720">
            <a:noAutofit/>
          </a:bodyPr>
          <a:lstStyle>
            <a:lvl1pPr algn="ctr">
              <a:defRPr b="0" i="0"/>
            </a:lvl1pPr>
          </a:lstStyle>
          <a:p>
            <a:r>
              <a:rPr lang="en-US"/>
              <a:t>Click icon to add picture—do</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not</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scale</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or</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stretch</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this</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photo</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placeholder</a:t>
            </a:r>
          </a:p>
        </p:txBody>
      </p:sp>
    </p:spTree>
    <p:extLst>
      <p:ext uri="{BB962C8B-B14F-4D97-AF65-F5344CB8AC3E}">
        <p14:creationId xmlns:p14="http://schemas.microsoft.com/office/powerpoint/2010/main" val="269206852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ig Dat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1A1D7-A824-48A0-3E0C-4A7C86CA63AB}"/>
              </a:ext>
            </a:extLst>
          </p:cNvPr>
          <p:cNvSpPr>
            <a:spLocks noGrp="1"/>
          </p:cNvSpPr>
          <p:nvPr>
            <p:ph type="title" hasCustomPrompt="1"/>
          </p:nvPr>
        </p:nvSpPr>
        <p:spPr>
          <a:xfrm>
            <a:off x="400050" y="-300748"/>
            <a:ext cx="5643563" cy="249299"/>
          </a:xfrm>
        </p:spPr>
        <p:txBody>
          <a:bodyPr wrap="square">
            <a:spAutoFit/>
          </a:bodyPr>
          <a:lstStyle>
            <a:lvl1pPr>
              <a:defRPr sz="1800" b="0"/>
            </a:lvl1pPr>
          </a:lstStyle>
          <a:p>
            <a:r>
              <a:rPr lang="en-US"/>
              <a:t>Title for accessibility</a:t>
            </a:r>
          </a:p>
        </p:txBody>
      </p:sp>
      <p:sp>
        <p:nvSpPr>
          <p:cNvPr id="8" name="Text Placeholder 2">
            <a:extLst>
              <a:ext uri="{FF2B5EF4-FFF2-40B4-BE49-F238E27FC236}">
                <a16:creationId xmlns:a16="http://schemas.microsoft.com/office/drawing/2014/main" id="{6949215D-624C-7D6A-5688-62477C18FAD8}"/>
              </a:ext>
            </a:extLst>
          </p:cNvPr>
          <p:cNvSpPr>
            <a:spLocks noGrp="1"/>
          </p:cNvSpPr>
          <p:nvPr>
            <p:ph type="body" idx="11" hasCustomPrompt="1"/>
          </p:nvPr>
        </p:nvSpPr>
        <p:spPr>
          <a:xfrm>
            <a:off x="6150275" y="918220"/>
            <a:ext cx="5660723" cy="1846659"/>
          </a:xfrm>
        </p:spPr>
        <p:txBody>
          <a:bodyPr wrap="square">
            <a:spAutoFit/>
          </a:bodyPr>
          <a:lstStyle>
            <a:lvl1pPr marL="0" indent="0" algn="l">
              <a:lnSpc>
                <a:spcPct val="80000"/>
              </a:lnSpc>
              <a:spcBef>
                <a:spcPts val="0"/>
              </a:spcBef>
              <a:spcAft>
                <a:spcPts val="0"/>
              </a:spcAft>
              <a:buNone/>
              <a:defRPr sz="15000" b="0" kern="100" spc="-50" baseline="0">
                <a:solidFill>
                  <a:schemeClr val="accent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a:t>
            </a:r>
          </a:p>
        </p:txBody>
      </p:sp>
      <p:sp>
        <p:nvSpPr>
          <p:cNvPr id="3" name="Content Placeholder 2">
            <a:extLst>
              <a:ext uri="{FF2B5EF4-FFF2-40B4-BE49-F238E27FC236}">
                <a16:creationId xmlns:a16="http://schemas.microsoft.com/office/drawing/2014/main" id="{226E3B15-3502-F478-0302-DCABA0B41AD0}"/>
              </a:ext>
            </a:extLst>
          </p:cNvPr>
          <p:cNvSpPr>
            <a:spLocks noGrp="1"/>
          </p:cNvSpPr>
          <p:nvPr>
            <p:ph idx="1"/>
          </p:nvPr>
        </p:nvSpPr>
        <p:spPr>
          <a:xfrm>
            <a:off x="6150276" y="2433637"/>
            <a:ext cx="5660724" cy="3027363"/>
          </a:xfrm>
        </p:spPr>
        <p:txBody>
          <a:bodyPr/>
          <a:lstStyle>
            <a:lvl1pPr>
              <a:lnSpc>
                <a:spcPct val="100000"/>
              </a:lnSpc>
              <a:spcBef>
                <a:spcPts val="900"/>
              </a:spcBef>
              <a:spcAft>
                <a:spcPts val="0"/>
              </a:spcAft>
              <a:defRPr sz="6600" b="0" spc="-50" baseline="0">
                <a:latin typeface="+mj-lt"/>
              </a:defRPr>
            </a:lvl1pPr>
          </a:lstStyle>
          <a:p>
            <a:pPr lvl="0"/>
            <a:r>
              <a:rPr lang="en-US"/>
              <a:t>Click to edit Master text styles</a:t>
            </a:r>
          </a:p>
        </p:txBody>
      </p:sp>
      <p:sp>
        <p:nvSpPr>
          <p:cNvPr id="7" name="Footer Placeholder 4">
            <a:extLst>
              <a:ext uri="{FF2B5EF4-FFF2-40B4-BE49-F238E27FC236}">
                <a16:creationId xmlns:a16="http://schemas.microsoft.com/office/drawing/2014/main" id="{9B293083-8587-219C-C524-D809D6A866A2}"/>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9" name="Slide Number Placeholder 13">
            <a:extLst>
              <a:ext uri="{FF2B5EF4-FFF2-40B4-BE49-F238E27FC236}">
                <a16:creationId xmlns:a16="http://schemas.microsoft.com/office/drawing/2014/main" id="{5AC9A00F-F989-8AFC-7652-904E0B2E41F0}"/>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
        <p:nvSpPr>
          <p:cNvPr id="10" name="Content Placeholder 2">
            <a:extLst>
              <a:ext uri="{FF2B5EF4-FFF2-40B4-BE49-F238E27FC236}">
                <a16:creationId xmlns:a16="http://schemas.microsoft.com/office/drawing/2014/main" id="{F37C9592-01FB-4A3C-B7D0-60D0B86B7CC8}"/>
              </a:ext>
            </a:extLst>
          </p:cNvPr>
          <p:cNvSpPr>
            <a:spLocks noGrp="1"/>
          </p:cNvSpPr>
          <p:nvPr>
            <p:ph idx="10"/>
          </p:nvPr>
        </p:nvSpPr>
        <p:spPr>
          <a:xfrm>
            <a:off x="401967" y="4513993"/>
            <a:ext cx="4684384" cy="1432717"/>
          </a:xfrm>
        </p:spPr>
        <p:txBody>
          <a:bodyPr/>
          <a:lstStyle>
            <a:lvl1pPr>
              <a:lnSpc>
                <a:spcPct val="100000"/>
              </a:lnSpc>
              <a:spcBef>
                <a:spcPts val="0"/>
              </a:spcBef>
              <a:spcAft>
                <a:spcPts val="0"/>
              </a:spcAft>
              <a:defRPr sz="1800" b="1"/>
            </a:lvl1pPr>
            <a:lvl2pPr>
              <a:lnSpc>
                <a:spcPct val="100000"/>
              </a:lnSpc>
              <a:spcBef>
                <a:spcPts val="0"/>
              </a:spcBef>
              <a:spcAft>
                <a:spcPts val="0"/>
              </a:spcAft>
              <a:defRPr sz="1800" b="0">
                <a:latin typeface="+mj-lt"/>
              </a:defRPr>
            </a:lvl2pPr>
            <a:lvl3pPr marL="0" indent="0">
              <a:buNone/>
              <a:defRPr/>
            </a:lvl3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18135966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ig Data 2">
    <p:bg>
      <p:bgPr>
        <a:solidFill>
          <a:srgbClr val="FFE8D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1A1D7-A824-48A0-3E0C-4A7C86CA63AB}"/>
              </a:ext>
            </a:extLst>
          </p:cNvPr>
          <p:cNvSpPr>
            <a:spLocks noGrp="1"/>
          </p:cNvSpPr>
          <p:nvPr>
            <p:ph type="title" hasCustomPrompt="1"/>
          </p:nvPr>
        </p:nvSpPr>
        <p:spPr>
          <a:xfrm>
            <a:off x="400050" y="-300748"/>
            <a:ext cx="5643563" cy="249299"/>
          </a:xfrm>
        </p:spPr>
        <p:txBody>
          <a:bodyPr wrap="square">
            <a:spAutoFit/>
          </a:bodyPr>
          <a:lstStyle>
            <a:lvl1pPr>
              <a:defRPr sz="1800" b="0"/>
            </a:lvl1pPr>
          </a:lstStyle>
          <a:p>
            <a:r>
              <a:rPr lang="en-US"/>
              <a:t>Title for accessibility</a:t>
            </a:r>
          </a:p>
        </p:txBody>
      </p:sp>
      <p:sp>
        <p:nvSpPr>
          <p:cNvPr id="6" name="Content Placeholder 2">
            <a:extLst>
              <a:ext uri="{FF2B5EF4-FFF2-40B4-BE49-F238E27FC236}">
                <a16:creationId xmlns:a16="http://schemas.microsoft.com/office/drawing/2014/main" id="{FA9DB721-FE7A-8DE5-B433-99C88BFAE50D}"/>
              </a:ext>
            </a:extLst>
          </p:cNvPr>
          <p:cNvSpPr>
            <a:spLocks noGrp="1"/>
          </p:cNvSpPr>
          <p:nvPr>
            <p:ph idx="10"/>
          </p:nvPr>
        </p:nvSpPr>
        <p:spPr>
          <a:xfrm>
            <a:off x="401967" y="4513993"/>
            <a:ext cx="4684384" cy="1432717"/>
          </a:xfrm>
        </p:spPr>
        <p:txBody>
          <a:bodyPr/>
          <a:lstStyle>
            <a:lvl1pPr>
              <a:lnSpc>
                <a:spcPct val="100000"/>
              </a:lnSpc>
              <a:spcBef>
                <a:spcPts val="0"/>
              </a:spcBef>
              <a:spcAft>
                <a:spcPts val="0"/>
              </a:spcAft>
              <a:defRPr sz="1800" b="1"/>
            </a:lvl1pPr>
            <a:lvl2pPr>
              <a:lnSpc>
                <a:spcPct val="100000"/>
              </a:lnSpc>
              <a:spcBef>
                <a:spcPts val="0"/>
              </a:spcBef>
              <a:spcAft>
                <a:spcPts val="0"/>
              </a:spcAft>
              <a:defRPr sz="1800" b="0">
                <a:latin typeface="+mj-lt"/>
              </a:defRPr>
            </a:lvl2pPr>
            <a:lvl3pPr marL="0" indent="0">
              <a:buNone/>
              <a:defRPr/>
            </a:lvl3pPr>
          </a:lstStyle>
          <a:p>
            <a:pPr lvl="0"/>
            <a:r>
              <a:rPr lang="en-US"/>
              <a:t>Click to edit Master text styles</a:t>
            </a:r>
          </a:p>
          <a:p>
            <a:pPr lvl="1"/>
            <a:r>
              <a:rPr lang="en-US"/>
              <a:t>Second level</a:t>
            </a:r>
          </a:p>
        </p:txBody>
      </p:sp>
      <p:sp>
        <p:nvSpPr>
          <p:cNvPr id="8" name="Text Placeholder 2">
            <a:extLst>
              <a:ext uri="{FF2B5EF4-FFF2-40B4-BE49-F238E27FC236}">
                <a16:creationId xmlns:a16="http://schemas.microsoft.com/office/drawing/2014/main" id="{6949215D-624C-7D6A-5688-62477C18FAD8}"/>
              </a:ext>
            </a:extLst>
          </p:cNvPr>
          <p:cNvSpPr>
            <a:spLocks noGrp="1"/>
          </p:cNvSpPr>
          <p:nvPr>
            <p:ph type="body" idx="11" hasCustomPrompt="1"/>
          </p:nvPr>
        </p:nvSpPr>
        <p:spPr>
          <a:xfrm>
            <a:off x="6150275" y="918220"/>
            <a:ext cx="5651199" cy="1846659"/>
          </a:xfrm>
        </p:spPr>
        <p:txBody>
          <a:bodyPr wrap="square">
            <a:spAutoFit/>
          </a:bodyPr>
          <a:lstStyle>
            <a:lvl1pPr marL="0" indent="0" algn="l">
              <a:lnSpc>
                <a:spcPct val="80000"/>
              </a:lnSpc>
              <a:spcBef>
                <a:spcPts val="0"/>
              </a:spcBef>
              <a:spcAft>
                <a:spcPts val="0"/>
              </a:spcAft>
              <a:buNone/>
              <a:defRPr sz="15000" b="0" kern="100" spc="-50" baseline="0">
                <a:solidFill>
                  <a:schemeClr val="accent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a:t>
            </a:r>
          </a:p>
        </p:txBody>
      </p:sp>
      <p:sp>
        <p:nvSpPr>
          <p:cNvPr id="3" name="Content Placeholder 2">
            <a:extLst>
              <a:ext uri="{FF2B5EF4-FFF2-40B4-BE49-F238E27FC236}">
                <a16:creationId xmlns:a16="http://schemas.microsoft.com/office/drawing/2014/main" id="{226E3B15-3502-F478-0302-DCABA0B41AD0}"/>
              </a:ext>
            </a:extLst>
          </p:cNvPr>
          <p:cNvSpPr>
            <a:spLocks noGrp="1"/>
          </p:cNvSpPr>
          <p:nvPr>
            <p:ph idx="1"/>
          </p:nvPr>
        </p:nvSpPr>
        <p:spPr>
          <a:xfrm>
            <a:off x="6150276" y="2433637"/>
            <a:ext cx="5660724" cy="3027363"/>
          </a:xfrm>
        </p:spPr>
        <p:txBody>
          <a:bodyPr/>
          <a:lstStyle>
            <a:lvl1pPr>
              <a:lnSpc>
                <a:spcPct val="100000"/>
              </a:lnSpc>
              <a:spcBef>
                <a:spcPts val="900"/>
              </a:spcBef>
              <a:spcAft>
                <a:spcPts val="0"/>
              </a:spcAft>
              <a:defRPr sz="6600" b="0" spc="-50" baseline="0">
                <a:latin typeface="+mj-lt"/>
              </a:defRPr>
            </a:lvl1pPr>
          </a:lstStyle>
          <a:p>
            <a:pPr lvl="0"/>
            <a:r>
              <a:rPr lang="en-US"/>
              <a:t>Click to edit Master text styles</a:t>
            </a:r>
          </a:p>
        </p:txBody>
      </p:sp>
      <p:sp>
        <p:nvSpPr>
          <p:cNvPr id="7" name="Footer Placeholder 4">
            <a:extLst>
              <a:ext uri="{FF2B5EF4-FFF2-40B4-BE49-F238E27FC236}">
                <a16:creationId xmlns:a16="http://schemas.microsoft.com/office/drawing/2014/main" id="{D88750FF-80B0-EEE6-F89F-A76248A4F83E}"/>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9" name="Slide Number Placeholder 13">
            <a:extLst>
              <a:ext uri="{FF2B5EF4-FFF2-40B4-BE49-F238E27FC236}">
                <a16:creationId xmlns:a16="http://schemas.microsoft.com/office/drawing/2014/main" id="{5E9F5B4A-B723-2879-D7EE-D016027E28B5}"/>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235652470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hree Images Stacked">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69B2012-7A09-E6A5-2473-4DB6823B0A7E}"/>
              </a:ext>
            </a:extLst>
          </p:cNvPr>
          <p:cNvSpPr>
            <a:spLocks noGrp="1"/>
          </p:cNvSpPr>
          <p:nvPr>
            <p:ph type="title"/>
          </p:nvPr>
        </p:nvSpPr>
        <p:spPr>
          <a:xfrm>
            <a:off x="397667" y="402336"/>
            <a:ext cx="4688683" cy="915289"/>
          </a:xfrm>
          <a:prstGeom prst="rect">
            <a:avLst/>
          </a:prstGeom>
        </p:spPr>
        <p:txBody>
          <a:bodyPr vert="horz" lIns="0" tIns="0" rIns="0" bIns="0" rtlCol="0" anchor="t" anchorCtr="0">
            <a:noAutofit/>
          </a:bodyPr>
          <a:lstStyle/>
          <a:p>
            <a:r>
              <a:rPr lang="en-US"/>
              <a:t>Click to edit Master title style</a:t>
            </a:r>
          </a:p>
        </p:txBody>
      </p:sp>
      <p:sp>
        <p:nvSpPr>
          <p:cNvPr id="22" name="Content Placeholder 2">
            <a:extLst>
              <a:ext uri="{FF2B5EF4-FFF2-40B4-BE49-F238E27FC236}">
                <a16:creationId xmlns:a16="http://schemas.microsoft.com/office/drawing/2014/main" id="{D806524E-A06F-7FE8-9CD5-2244991C1E3D}"/>
              </a:ext>
            </a:extLst>
          </p:cNvPr>
          <p:cNvSpPr>
            <a:spLocks noGrp="1"/>
          </p:cNvSpPr>
          <p:nvPr>
            <p:ph idx="17"/>
          </p:nvPr>
        </p:nvSpPr>
        <p:spPr>
          <a:xfrm>
            <a:off x="407670" y="3492183"/>
            <a:ext cx="3719830" cy="2446655"/>
          </a:xfrm>
        </p:spPr>
        <p:txBody>
          <a:bodyPr/>
          <a:lstStyle>
            <a:lvl1pPr>
              <a:lnSpc>
                <a:spcPct val="95000"/>
              </a:lnSpc>
              <a:spcBef>
                <a:spcPts val="0"/>
              </a:spcBef>
              <a:spcAft>
                <a:spcPts val="0"/>
              </a:spcAft>
              <a:defRPr sz="2400" b="1">
                <a:latin typeface="+mn-lt"/>
              </a:defRPr>
            </a:lvl1pPr>
            <a:lvl2pPr>
              <a:defRPr sz="1200"/>
            </a:lvl2pPr>
            <a:lvl3pPr>
              <a:defRPr sz="1200"/>
            </a:lvl3pPr>
            <a:lvl4pPr>
              <a:defRPr sz="1200"/>
            </a:lvl4pPr>
            <a:lvl5pPr>
              <a:defRPr sz="1200"/>
            </a:lvl5pPr>
          </a:lstStyle>
          <a:p>
            <a:pPr lvl="0"/>
            <a:r>
              <a:rPr lang="en-US"/>
              <a:t>Click to edit Master text styles</a:t>
            </a:r>
          </a:p>
        </p:txBody>
      </p:sp>
      <p:sp>
        <p:nvSpPr>
          <p:cNvPr id="13" name="Picture Placeholder 14">
            <a:extLst>
              <a:ext uri="{FF2B5EF4-FFF2-40B4-BE49-F238E27FC236}">
                <a16:creationId xmlns:a16="http://schemas.microsoft.com/office/drawing/2014/main" id="{099A4469-274E-EB1F-F85D-D95E959AA143}"/>
              </a:ext>
            </a:extLst>
          </p:cNvPr>
          <p:cNvSpPr>
            <a:spLocks noGrp="1"/>
          </p:cNvSpPr>
          <p:nvPr>
            <p:ph type="pic" sz="quarter" idx="12"/>
          </p:nvPr>
        </p:nvSpPr>
        <p:spPr>
          <a:xfrm>
            <a:off x="5199978" y="1424941"/>
            <a:ext cx="1804072" cy="1432560"/>
          </a:xfrm>
          <a:solidFill>
            <a:schemeClr val="bg2"/>
          </a:solidFill>
        </p:spPr>
        <p:txBody>
          <a:bodyPr tIns="457200"/>
          <a:lstStyle>
            <a:lvl1pPr algn="ctr">
              <a:defRPr/>
            </a:lvl1pPr>
          </a:lstStyle>
          <a:p>
            <a:r>
              <a:rPr lang="en-US"/>
              <a:t>Click icon to add picture</a:t>
            </a:r>
          </a:p>
        </p:txBody>
      </p:sp>
      <p:sp>
        <p:nvSpPr>
          <p:cNvPr id="17" name="Content Placeholder 2">
            <a:extLst>
              <a:ext uri="{FF2B5EF4-FFF2-40B4-BE49-F238E27FC236}">
                <a16:creationId xmlns:a16="http://schemas.microsoft.com/office/drawing/2014/main" id="{E0678072-A6EC-A7CF-E412-0D3F27A1A0A0}"/>
              </a:ext>
            </a:extLst>
          </p:cNvPr>
          <p:cNvSpPr>
            <a:spLocks noGrp="1"/>
          </p:cNvSpPr>
          <p:nvPr>
            <p:ph idx="10"/>
          </p:nvPr>
        </p:nvSpPr>
        <p:spPr>
          <a:xfrm>
            <a:off x="7127838" y="1446213"/>
            <a:ext cx="3711612" cy="1411287"/>
          </a:xfrm>
        </p:spPr>
        <p:txBody>
          <a:bodyPr/>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p:txBody>
      </p:sp>
      <p:sp>
        <p:nvSpPr>
          <p:cNvPr id="20" name="Picture Placeholder 14">
            <a:extLst>
              <a:ext uri="{FF2B5EF4-FFF2-40B4-BE49-F238E27FC236}">
                <a16:creationId xmlns:a16="http://schemas.microsoft.com/office/drawing/2014/main" id="{750FAC0A-93E6-9A08-7990-0346002AB7C9}"/>
              </a:ext>
            </a:extLst>
          </p:cNvPr>
          <p:cNvSpPr>
            <a:spLocks noGrp="1"/>
          </p:cNvSpPr>
          <p:nvPr>
            <p:ph type="pic" sz="quarter" idx="15"/>
          </p:nvPr>
        </p:nvSpPr>
        <p:spPr>
          <a:xfrm>
            <a:off x="5199978" y="2981643"/>
            <a:ext cx="1804072" cy="1432560"/>
          </a:xfrm>
          <a:solidFill>
            <a:schemeClr val="bg2"/>
          </a:solidFill>
        </p:spPr>
        <p:txBody>
          <a:bodyPr tIns="457200"/>
          <a:lstStyle>
            <a:lvl1pPr algn="ctr">
              <a:defRPr/>
            </a:lvl1pPr>
          </a:lstStyle>
          <a:p>
            <a:r>
              <a:rPr lang="en-US"/>
              <a:t>Click icon to add picture</a:t>
            </a:r>
          </a:p>
        </p:txBody>
      </p:sp>
      <p:sp>
        <p:nvSpPr>
          <p:cNvPr id="18" name="Content Placeholder 2">
            <a:extLst>
              <a:ext uri="{FF2B5EF4-FFF2-40B4-BE49-F238E27FC236}">
                <a16:creationId xmlns:a16="http://schemas.microsoft.com/office/drawing/2014/main" id="{F62FE28B-1451-7A6D-A415-8DE9235897A9}"/>
              </a:ext>
            </a:extLst>
          </p:cNvPr>
          <p:cNvSpPr>
            <a:spLocks noGrp="1"/>
          </p:cNvSpPr>
          <p:nvPr>
            <p:ph idx="13"/>
          </p:nvPr>
        </p:nvSpPr>
        <p:spPr>
          <a:xfrm>
            <a:off x="7127838" y="2979420"/>
            <a:ext cx="3711612" cy="1411287"/>
          </a:xfrm>
        </p:spPr>
        <p:txBody>
          <a:bodyPr/>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p:txBody>
      </p:sp>
      <p:sp>
        <p:nvSpPr>
          <p:cNvPr id="21" name="Picture Placeholder 14">
            <a:extLst>
              <a:ext uri="{FF2B5EF4-FFF2-40B4-BE49-F238E27FC236}">
                <a16:creationId xmlns:a16="http://schemas.microsoft.com/office/drawing/2014/main" id="{C66DD72C-97BB-14F2-361C-2441F75A4327}"/>
              </a:ext>
            </a:extLst>
          </p:cNvPr>
          <p:cNvSpPr>
            <a:spLocks noGrp="1"/>
          </p:cNvSpPr>
          <p:nvPr>
            <p:ph type="pic" sz="quarter" idx="16"/>
          </p:nvPr>
        </p:nvSpPr>
        <p:spPr>
          <a:xfrm>
            <a:off x="5199978" y="4521518"/>
            <a:ext cx="1804072" cy="1432560"/>
          </a:xfrm>
          <a:solidFill>
            <a:schemeClr val="bg2"/>
          </a:solidFill>
        </p:spPr>
        <p:txBody>
          <a:bodyPr tIns="457200"/>
          <a:lstStyle>
            <a:lvl1pPr algn="ctr">
              <a:defRPr/>
            </a:lvl1pPr>
          </a:lstStyle>
          <a:p>
            <a:r>
              <a:rPr lang="en-US"/>
              <a:t>Click icon to add picture</a:t>
            </a:r>
          </a:p>
        </p:txBody>
      </p:sp>
      <p:sp>
        <p:nvSpPr>
          <p:cNvPr id="19" name="Content Placeholder 2">
            <a:extLst>
              <a:ext uri="{FF2B5EF4-FFF2-40B4-BE49-F238E27FC236}">
                <a16:creationId xmlns:a16="http://schemas.microsoft.com/office/drawing/2014/main" id="{ADD78EAE-A704-D3CE-D6AA-6E6E52DCA211}"/>
              </a:ext>
            </a:extLst>
          </p:cNvPr>
          <p:cNvSpPr>
            <a:spLocks noGrp="1"/>
          </p:cNvSpPr>
          <p:nvPr>
            <p:ph idx="14"/>
          </p:nvPr>
        </p:nvSpPr>
        <p:spPr>
          <a:xfrm>
            <a:off x="7127838" y="4519931"/>
            <a:ext cx="3711612" cy="1411287"/>
          </a:xfrm>
        </p:spPr>
        <p:txBody>
          <a:bodyPr/>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p:txBody>
      </p:sp>
      <p:sp>
        <p:nvSpPr>
          <p:cNvPr id="7" name="Footer Placeholder 4">
            <a:extLst>
              <a:ext uri="{FF2B5EF4-FFF2-40B4-BE49-F238E27FC236}">
                <a16:creationId xmlns:a16="http://schemas.microsoft.com/office/drawing/2014/main" id="{0A56C71D-1695-AE64-7C05-4DD0750A3DDA}"/>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8" name="Slide Number Placeholder 13">
            <a:extLst>
              <a:ext uri="{FF2B5EF4-FFF2-40B4-BE49-F238E27FC236}">
                <a16:creationId xmlns:a16="http://schemas.microsoft.com/office/drawing/2014/main" id="{3EB5F658-B8CE-7FB5-990E-79F690D1E17E}"/>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134665348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xt and Large Stat">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F0A5006C-1C3A-4674-032E-590F9BDB859A}"/>
              </a:ext>
            </a:extLst>
          </p:cNvPr>
          <p:cNvSpPr>
            <a:spLocks noGrp="1"/>
          </p:cNvSpPr>
          <p:nvPr>
            <p:ph type="title"/>
          </p:nvPr>
        </p:nvSpPr>
        <p:spPr>
          <a:xfrm>
            <a:off x="397667" y="3444092"/>
            <a:ext cx="4688683" cy="2449025"/>
          </a:xfrm>
          <a:prstGeom prst="rect">
            <a:avLst/>
          </a:prstGeom>
        </p:spPr>
        <p:txBody>
          <a:bodyPr vert="horz" lIns="0" tIns="0" rIns="0" bIns="0" rtlCol="0" anchor="t" anchorCtr="0">
            <a:noAutofit/>
          </a:bodyPr>
          <a:lstStyle>
            <a:lvl1pPr>
              <a:defRPr sz="4000"/>
            </a:lvl1pPr>
          </a:lstStyle>
          <a:p>
            <a:r>
              <a:rPr lang="en-US"/>
              <a:t>Click to edit Master title style</a:t>
            </a:r>
          </a:p>
        </p:txBody>
      </p:sp>
      <p:sp>
        <p:nvSpPr>
          <p:cNvPr id="10" name="Content Placeholder 2">
            <a:extLst>
              <a:ext uri="{FF2B5EF4-FFF2-40B4-BE49-F238E27FC236}">
                <a16:creationId xmlns:a16="http://schemas.microsoft.com/office/drawing/2014/main" id="{1E8B33F3-7C1D-479F-3B92-0DE073C2E4F5}"/>
              </a:ext>
            </a:extLst>
          </p:cNvPr>
          <p:cNvSpPr>
            <a:spLocks noGrp="1"/>
          </p:cNvSpPr>
          <p:nvPr>
            <p:ph idx="1" hasCustomPrompt="1"/>
          </p:nvPr>
        </p:nvSpPr>
        <p:spPr>
          <a:xfrm>
            <a:off x="6165533" y="880660"/>
            <a:ext cx="5636494" cy="2045420"/>
          </a:xfrm>
        </p:spPr>
        <p:txBody>
          <a:bodyPr/>
          <a:lstStyle>
            <a:lvl1pPr>
              <a:lnSpc>
                <a:spcPct val="80000"/>
              </a:lnSpc>
              <a:spcBef>
                <a:spcPts val="0"/>
              </a:spcBef>
              <a:spcAft>
                <a:spcPts val="0"/>
              </a:spcAft>
              <a:defRPr sz="20000" b="0" spc="-390" baseline="0">
                <a:solidFill>
                  <a:schemeClr val="accent1"/>
                </a:solidFill>
              </a:defRPr>
            </a:lvl1pPr>
          </a:lstStyle>
          <a:p>
            <a:pPr lvl="0"/>
            <a:r>
              <a:rPr lang="en-US"/>
              <a:t>00</a:t>
            </a:r>
          </a:p>
        </p:txBody>
      </p:sp>
      <p:sp>
        <p:nvSpPr>
          <p:cNvPr id="4" name="Footer Placeholder 4">
            <a:extLst>
              <a:ext uri="{FF2B5EF4-FFF2-40B4-BE49-F238E27FC236}">
                <a16:creationId xmlns:a16="http://schemas.microsoft.com/office/drawing/2014/main" id="{505126B4-5061-ACE1-29DB-F4E4B9305070}"/>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6" name="Slide Number Placeholder 13">
            <a:extLst>
              <a:ext uri="{FF2B5EF4-FFF2-40B4-BE49-F238E27FC236}">
                <a16:creationId xmlns:a16="http://schemas.microsoft.com/office/drawing/2014/main" id="{A318CA9E-32E8-938F-0187-CE5990310D19}"/>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
        <p:nvSpPr>
          <p:cNvPr id="9" name="Text Placeholder 8">
            <a:extLst>
              <a:ext uri="{FF2B5EF4-FFF2-40B4-BE49-F238E27FC236}">
                <a16:creationId xmlns:a16="http://schemas.microsoft.com/office/drawing/2014/main" id="{9D440408-8D82-6FAB-8574-86AD0978A5D2}"/>
              </a:ext>
            </a:extLst>
          </p:cNvPr>
          <p:cNvSpPr>
            <a:spLocks noGrp="1"/>
          </p:cNvSpPr>
          <p:nvPr>
            <p:ph type="body" sz="quarter" idx="10"/>
          </p:nvPr>
        </p:nvSpPr>
        <p:spPr>
          <a:xfrm>
            <a:off x="6165850" y="3500447"/>
            <a:ext cx="5635625" cy="24383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5677415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xt and Sidebar">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F0A5006C-1C3A-4674-032E-590F9BDB859A}"/>
              </a:ext>
            </a:extLst>
          </p:cNvPr>
          <p:cNvSpPr>
            <a:spLocks noGrp="1"/>
          </p:cNvSpPr>
          <p:nvPr>
            <p:ph type="title"/>
          </p:nvPr>
        </p:nvSpPr>
        <p:spPr>
          <a:xfrm>
            <a:off x="397667" y="3492183"/>
            <a:ext cx="5645946" cy="2446655"/>
          </a:xfrm>
          <a:prstGeom prst="rect">
            <a:avLst/>
          </a:prstGeom>
        </p:spPr>
        <p:txBody>
          <a:bodyPr vert="horz" lIns="0" tIns="0" rIns="0" bIns="0" rtlCol="0" anchor="t" anchorCtr="0">
            <a:noAutofit/>
          </a:bodyPr>
          <a:lstStyle>
            <a:lvl1pPr>
              <a:defRPr sz="4000"/>
            </a:lvl1pPr>
          </a:lstStyle>
          <a:p>
            <a:r>
              <a:rPr lang="en-US"/>
              <a:t>Click to edit Master title style</a:t>
            </a:r>
          </a:p>
        </p:txBody>
      </p:sp>
      <p:sp>
        <p:nvSpPr>
          <p:cNvPr id="7" name="Text Placeholder 6">
            <a:extLst>
              <a:ext uri="{FF2B5EF4-FFF2-40B4-BE49-F238E27FC236}">
                <a16:creationId xmlns:a16="http://schemas.microsoft.com/office/drawing/2014/main" id="{F61931EA-4F62-CD08-4165-33E086404500}"/>
              </a:ext>
            </a:extLst>
          </p:cNvPr>
          <p:cNvSpPr>
            <a:spLocks noGrp="1"/>
          </p:cNvSpPr>
          <p:nvPr>
            <p:ph type="body" sz="quarter" idx="11" hasCustomPrompt="1"/>
          </p:nvPr>
        </p:nvSpPr>
        <p:spPr>
          <a:xfrm>
            <a:off x="7118350" y="400050"/>
            <a:ext cx="4683125" cy="2970213"/>
          </a:xfrm>
          <a:solidFill>
            <a:schemeClr val="accent1"/>
          </a:solidFill>
        </p:spPr>
        <p:txBody>
          <a:bodyPr lIns="274320" tIns="274320"/>
          <a:lstStyle>
            <a:lvl1pPr>
              <a:spcAft>
                <a:spcPts val="6000"/>
              </a:spcAft>
              <a:defRPr sz="8600" b="0">
                <a:solidFill>
                  <a:schemeClr val="bg1"/>
                </a:solidFill>
              </a:defRPr>
            </a:lvl1pPr>
            <a:lvl2pPr>
              <a:spcBef>
                <a:spcPts val="0"/>
              </a:spcBef>
              <a:defRPr b="1">
                <a:latin typeface="+mn-lt"/>
              </a:defRPr>
            </a:lvl2pPr>
          </a:lstStyle>
          <a:p>
            <a:pPr lvl="0"/>
            <a:r>
              <a:rPr lang="en-US"/>
              <a:t>0,000</a:t>
            </a:r>
          </a:p>
          <a:p>
            <a:pPr lvl="1"/>
            <a:r>
              <a:rPr lang="en-US"/>
              <a:t>Second level</a:t>
            </a:r>
          </a:p>
        </p:txBody>
      </p:sp>
      <p:sp>
        <p:nvSpPr>
          <p:cNvPr id="4" name="Footer Placeholder 4">
            <a:extLst>
              <a:ext uri="{FF2B5EF4-FFF2-40B4-BE49-F238E27FC236}">
                <a16:creationId xmlns:a16="http://schemas.microsoft.com/office/drawing/2014/main" id="{E2A3DA15-4C69-255A-358A-480458D2DFE9}"/>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6" name="Slide Number Placeholder 13">
            <a:extLst>
              <a:ext uri="{FF2B5EF4-FFF2-40B4-BE49-F238E27FC236}">
                <a16:creationId xmlns:a16="http://schemas.microsoft.com/office/drawing/2014/main" id="{B39A73BF-92D5-1C5F-A374-82FF2405936F}"/>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
        <p:nvSpPr>
          <p:cNvPr id="10" name="Text Placeholder 9">
            <a:extLst>
              <a:ext uri="{FF2B5EF4-FFF2-40B4-BE49-F238E27FC236}">
                <a16:creationId xmlns:a16="http://schemas.microsoft.com/office/drawing/2014/main" id="{5B8C705A-7501-8BB2-360F-85F75D8C5472}"/>
              </a:ext>
            </a:extLst>
          </p:cNvPr>
          <p:cNvSpPr>
            <a:spLocks noGrp="1"/>
          </p:cNvSpPr>
          <p:nvPr>
            <p:ph type="body" sz="quarter" idx="12"/>
          </p:nvPr>
        </p:nvSpPr>
        <p:spPr>
          <a:xfrm>
            <a:off x="9037638" y="3484563"/>
            <a:ext cx="2757487" cy="1939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9539548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Four Stat Boxes">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F0A5006C-1C3A-4674-032E-590F9BDB859A}"/>
              </a:ext>
            </a:extLst>
          </p:cNvPr>
          <p:cNvSpPr>
            <a:spLocks noGrp="1"/>
          </p:cNvSpPr>
          <p:nvPr>
            <p:ph type="title"/>
          </p:nvPr>
        </p:nvSpPr>
        <p:spPr>
          <a:xfrm>
            <a:off x="397667" y="3492183"/>
            <a:ext cx="5241133" cy="2446655"/>
          </a:xfrm>
          <a:prstGeom prst="rect">
            <a:avLst/>
          </a:prstGeom>
        </p:spPr>
        <p:txBody>
          <a:bodyPr vert="horz" lIns="0" tIns="0" rIns="0" bIns="0" rtlCol="0" anchor="t" anchorCtr="0">
            <a:noAutofit/>
          </a:bodyPr>
          <a:lstStyle>
            <a:lvl1pPr>
              <a:defRPr sz="4000"/>
            </a:lvl1pPr>
          </a:lstStyle>
          <a:p>
            <a:r>
              <a:rPr lang="en-US"/>
              <a:t>Click to edit Master title style</a:t>
            </a:r>
          </a:p>
        </p:txBody>
      </p:sp>
      <p:sp>
        <p:nvSpPr>
          <p:cNvPr id="7" name="Text Placeholder 6">
            <a:extLst>
              <a:ext uri="{FF2B5EF4-FFF2-40B4-BE49-F238E27FC236}">
                <a16:creationId xmlns:a16="http://schemas.microsoft.com/office/drawing/2014/main" id="{F61931EA-4F62-CD08-4165-33E086404500}"/>
              </a:ext>
            </a:extLst>
          </p:cNvPr>
          <p:cNvSpPr>
            <a:spLocks noGrp="1"/>
          </p:cNvSpPr>
          <p:nvPr>
            <p:ph type="body" sz="quarter" idx="11" hasCustomPrompt="1"/>
          </p:nvPr>
        </p:nvSpPr>
        <p:spPr>
          <a:xfrm>
            <a:off x="6157914" y="400050"/>
            <a:ext cx="2765424" cy="2777490"/>
          </a:xfrm>
          <a:solidFill>
            <a:srgbClr val="B5BCC4"/>
          </a:solidFill>
        </p:spPr>
        <p:txBody>
          <a:bodyPr lIns="274320" tIns="91440"/>
          <a:lstStyle>
            <a:lvl1pPr>
              <a:spcAft>
                <a:spcPts val="1200"/>
              </a:spcAft>
              <a:tabLst>
                <a:tab pos="457200" algn="l"/>
              </a:tabLst>
              <a:defRPr sz="5400" b="0" baseline="0">
                <a:solidFill>
                  <a:schemeClr val="tx1"/>
                </a:solidFill>
              </a:defRPr>
            </a:lvl1pPr>
            <a:lvl2pPr>
              <a:spcBef>
                <a:spcPts val="0"/>
              </a:spcBef>
              <a:defRPr sz="1000" b="1"/>
            </a:lvl2pPr>
          </a:lstStyle>
          <a:p>
            <a:pPr lvl="0"/>
            <a:r>
              <a:rPr lang="en-US"/>
              <a:t>0,000</a:t>
            </a:r>
          </a:p>
        </p:txBody>
      </p:sp>
      <p:sp>
        <p:nvSpPr>
          <p:cNvPr id="10" name="Text Placeholder 9">
            <a:extLst>
              <a:ext uri="{FF2B5EF4-FFF2-40B4-BE49-F238E27FC236}">
                <a16:creationId xmlns:a16="http://schemas.microsoft.com/office/drawing/2014/main" id="{BCA5BD2F-F935-E22A-B6DD-EB0D8C3A4750}"/>
              </a:ext>
            </a:extLst>
          </p:cNvPr>
          <p:cNvSpPr>
            <a:spLocks noGrp="1"/>
          </p:cNvSpPr>
          <p:nvPr>
            <p:ph type="body" sz="quarter" idx="12"/>
          </p:nvPr>
        </p:nvSpPr>
        <p:spPr>
          <a:xfrm>
            <a:off x="6320155" y="2457450"/>
            <a:ext cx="2481263" cy="552451"/>
          </a:xfrm>
        </p:spPr>
        <p:txBody>
          <a:bodyPr anchor="b" anchorCtr="0"/>
          <a:lstStyle>
            <a:lvl1pPr>
              <a:spcBef>
                <a:spcPts val="0"/>
              </a:spcBef>
              <a:spcAft>
                <a:spcPts val="600"/>
              </a:spcAft>
              <a:defRPr sz="1000" b="0">
                <a:latin typeface="+mj-lt"/>
              </a:defRPr>
            </a:lvl1pPr>
          </a:lstStyle>
          <a:p>
            <a:pPr lvl="0"/>
            <a:r>
              <a:rPr lang="en-US"/>
              <a:t>Click to edit Master text styles</a:t>
            </a:r>
          </a:p>
        </p:txBody>
      </p:sp>
      <p:sp>
        <p:nvSpPr>
          <p:cNvPr id="16" name="Text Placeholder 6">
            <a:extLst>
              <a:ext uri="{FF2B5EF4-FFF2-40B4-BE49-F238E27FC236}">
                <a16:creationId xmlns:a16="http://schemas.microsoft.com/office/drawing/2014/main" id="{8C582E75-9A43-D86C-AB0D-17BB800A571C}"/>
              </a:ext>
            </a:extLst>
          </p:cNvPr>
          <p:cNvSpPr>
            <a:spLocks noGrp="1"/>
          </p:cNvSpPr>
          <p:nvPr>
            <p:ph type="body" sz="quarter" idx="13" hasCustomPrompt="1"/>
          </p:nvPr>
        </p:nvSpPr>
        <p:spPr>
          <a:xfrm>
            <a:off x="9036051" y="400050"/>
            <a:ext cx="2765424" cy="2777490"/>
          </a:xfrm>
          <a:solidFill>
            <a:schemeClr val="accent1"/>
          </a:solidFill>
        </p:spPr>
        <p:txBody>
          <a:bodyPr lIns="274320" tIns="91440"/>
          <a:lstStyle>
            <a:lvl1pPr>
              <a:spcAft>
                <a:spcPts val="1200"/>
              </a:spcAft>
              <a:tabLst>
                <a:tab pos="457200" algn="l"/>
              </a:tabLst>
              <a:defRPr sz="5400" b="0" baseline="0">
                <a:solidFill>
                  <a:schemeClr val="tx1"/>
                </a:solidFill>
              </a:defRPr>
            </a:lvl1pPr>
            <a:lvl2pPr>
              <a:spcBef>
                <a:spcPts val="0"/>
              </a:spcBef>
              <a:defRPr sz="1000" b="1"/>
            </a:lvl2pPr>
          </a:lstStyle>
          <a:p>
            <a:pPr lvl="0"/>
            <a:r>
              <a:rPr lang="en-US"/>
              <a:t>0,000</a:t>
            </a:r>
          </a:p>
        </p:txBody>
      </p:sp>
      <p:sp>
        <p:nvSpPr>
          <p:cNvPr id="18" name="Text Placeholder 9">
            <a:extLst>
              <a:ext uri="{FF2B5EF4-FFF2-40B4-BE49-F238E27FC236}">
                <a16:creationId xmlns:a16="http://schemas.microsoft.com/office/drawing/2014/main" id="{2F01FD17-7652-99C0-4EF4-C1ABF553BDA4}"/>
              </a:ext>
            </a:extLst>
          </p:cNvPr>
          <p:cNvSpPr>
            <a:spLocks noGrp="1"/>
          </p:cNvSpPr>
          <p:nvPr>
            <p:ph type="body" sz="quarter" idx="14"/>
          </p:nvPr>
        </p:nvSpPr>
        <p:spPr>
          <a:xfrm>
            <a:off x="9198292" y="2457450"/>
            <a:ext cx="2481263" cy="552451"/>
          </a:xfrm>
        </p:spPr>
        <p:txBody>
          <a:bodyPr anchor="b" anchorCtr="0"/>
          <a:lstStyle>
            <a:lvl1pPr>
              <a:spcBef>
                <a:spcPts val="0"/>
              </a:spcBef>
              <a:spcAft>
                <a:spcPts val="600"/>
              </a:spcAft>
              <a:defRPr sz="1000" b="0">
                <a:latin typeface="+mj-lt"/>
              </a:defRPr>
            </a:lvl1pPr>
          </a:lstStyle>
          <a:p>
            <a:pPr lvl="0"/>
            <a:r>
              <a:rPr lang="en-US"/>
              <a:t>Click to edit Master text styles</a:t>
            </a:r>
          </a:p>
        </p:txBody>
      </p:sp>
      <p:sp>
        <p:nvSpPr>
          <p:cNvPr id="19" name="Text Placeholder 6">
            <a:extLst>
              <a:ext uri="{FF2B5EF4-FFF2-40B4-BE49-F238E27FC236}">
                <a16:creationId xmlns:a16="http://schemas.microsoft.com/office/drawing/2014/main" id="{DED57F60-7B48-DB96-E422-6BF4821C028A}"/>
              </a:ext>
            </a:extLst>
          </p:cNvPr>
          <p:cNvSpPr>
            <a:spLocks noGrp="1"/>
          </p:cNvSpPr>
          <p:nvPr>
            <p:ph type="body" sz="quarter" idx="15" hasCustomPrompt="1"/>
          </p:nvPr>
        </p:nvSpPr>
        <p:spPr>
          <a:xfrm>
            <a:off x="6157914" y="3308287"/>
            <a:ext cx="2765424" cy="2777490"/>
          </a:xfrm>
          <a:solidFill>
            <a:srgbClr val="FFE8D4"/>
          </a:solidFill>
        </p:spPr>
        <p:txBody>
          <a:bodyPr lIns="274320" tIns="91440"/>
          <a:lstStyle>
            <a:lvl1pPr>
              <a:spcAft>
                <a:spcPts val="1200"/>
              </a:spcAft>
              <a:tabLst>
                <a:tab pos="457200" algn="l"/>
              </a:tabLst>
              <a:defRPr sz="5400" b="0" baseline="0">
                <a:solidFill>
                  <a:schemeClr val="tx1"/>
                </a:solidFill>
              </a:defRPr>
            </a:lvl1pPr>
            <a:lvl2pPr>
              <a:spcBef>
                <a:spcPts val="0"/>
              </a:spcBef>
              <a:defRPr sz="1000" b="1"/>
            </a:lvl2pPr>
          </a:lstStyle>
          <a:p>
            <a:pPr lvl="0"/>
            <a:r>
              <a:rPr lang="en-US"/>
              <a:t>0,000</a:t>
            </a:r>
          </a:p>
        </p:txBody>
      </p:sp>
      <p:sp>
        <p:nvSpPr>
          <p:cNvPr id="21" name="Text Placeholder 9">
            <a:extLst>
              <a:ext uri="{FF2B5EF4-FFF2-40B4-BE49-F238E27FC236}">
                <a16:creationId xmlns:a16="http://schemas.microsoft.com/office/drawing/2014/main" id="{3EC6947C-841E-3FA9-114B-E3D478A0F9F5}"/>
              </a:ext>
            </a:extLst>
          </p:cNvPr>
          <p:cNvSpPr>
            <a:spLocks noGrp="1"/>
          </p:cNvSpPr>
          <p:nvPr>
            <p:ph type="body" sz="quarter" idx="16"/>
          </p:nvPr>
        </p:nvSpPr>
        <p:spPr>
          <a:xfrm>
            <a:off x="6320155" y="5365687"/>
            <a:ext cx="2481263" cy="552451"/>
          </a:xfrm>
        </p:spPr>
        <p:txBody>
          <a:bodyPr anchor="b" anchorCtr="0"/>
          <a:lstStyle>
            <a:lvl1pPr>
              <a:spcBef>
                <a:spcPts val="0"/>
              </a:spcBef>
              <a:spcAft>
                <a:spcPts val="600"/>
              </a:spcAft>
              <a:defRPr sz="1000" b="0">
                <a:latin typeface="+mj-lt"/>
              </a:defRPr>
            </a:lvl1pPr>
          </a:lstStyle>
          <a:p>
            <a:pPr lvl="0"/>
            <a:r>
              <a:rPr lang="en-US"/>
              <a:t>Click to edit Master text styles</a:t>
            </a:r>
          </a:p>
        </p:txBody>
      </p:sp>
      <p:sp>
        <p:nvSpPr>
          <p:cNvPr id="22" name="Text Placeholder 6">
            <a:extLst>
              <a:ext uri="{FF2B5EF4-FFF2-40B4-BE49-F238E27FC236}">
                <a16:creationId xmlns:a16="http://schemas.microsoft.com/office/drawing/2014/main" id="{4E2EFFE0-4881-5E4A-962D-11FF92C9F877}"/>
              </a:ext>
            </a:extLst>
          </p:cNvPr>
          <p:cNvSpPr>
            <a:spLocks noGrp="1"/>
          </p:cNvSpPr>
          <p:nvPr>
            <p:ph type="body" sz="quarter" idx="17" hasCustomPrompt="1"/>
          </p:nvPr>
        </p:nvSpPr>
        <p:spPr>
          <a:xfrm>
            <a:off x="9036051" y="3308287"/>
            <a:ext cx="2765424" cy="2777490"/>
          </a:xfrm>
          <a:solidFill>
            <a:srgbClr val="DFE3E6"/>
          </a:solidFill>
        </p:spPr>
        <p:txBody>
          <a:bodyPr lIns="274320" tIns="91440"/>
          <a:lstStyle>
            <a:lvl1pPr>
              <a:spcAft>
                <a:spcPts val="1200"/>
              </a:spcAft>
              <a:tabLst>
                <a:tab pos="457200" algn="l"/>
              </a:tabLst>
              <a:defRPr sz="5400" b="0" baseline="0">
                <a:solidFill>
                  <a:schemeClr val="tx1"/>
                </a:solidFill>
              </a:defRPr>
            </a:lvl1pPr>
            <a:lvl2pPr>
              <a:spcBef>
                <a:spcPts val="0"/>
              </a:spcBef>
              <a:defRPr sz="1000" b="1"/>
            </a:lvl2pPr>
          </a:lstStyle>
          <a:p>
            <a:pPr lvl="0"/>
            <a:r>
              <a:rPr lang="en-US"/>
              <a:t>0,000</a:t>
            </a:r>
          </a:p>
        </p:txBody>
      </p:sp>
      <p:sp>
        <p:nvSpPr>
          <p:cNvPr id="24" name="Text Placeholder 9">
            <a:extLst>
              <a:ext uri="{FF2B5EF4-FFF2-40B4-BE49-F238E27FC236}">
                <a16:creationId xmlns:a16="http://schemas.microsoft.com/office/drawing/2014/main" id="{C5905E4E-9C03-893D-2D65-9DF29B1CD2BF}"/>
              </a:ext>
            </a:extLst>
          </p:cNvPr>
          <p:cNvSpPr>
            <a:spLocks noGrp="1"/>
          </p:cNvSpPr>
          <p:nvPr>
            <p:ph type="body" sz="quarter" idx="18"/>
          </p:nvPr>
        </p:nvSpPr>
        <p:spPr>
          <a:xfrm>
            <a:off x="9198292" y="5365687"/>
            <a:ext cx="2481263" cy="552451"/>
          </a:xfrm>
        </p:spPr>
        <p:txBody>
          <a:bodyPr anchor="b" anchorCtr="0"/>
          <a:lstStyle>
            <a:lvl1pPr>
              <a:spcBef>
                <a:spcPts val="0"/>
              </a:spcBef>
              <a:spcAft>
                <a:spcPts val="600"/>
              </a:spcAft>
              <a:defRPr sz="1000" b="0">
                <a:latin typeface="+mj-lt"/>
              </a:defRPr>
            </a:lvl1pPr>
          </a:lstStyle>
          <a:p>
            <a:pPr lvl="0"/>
            <a:r>
              <a:rPr lang="en-US"/>
              <a:t>Click to edit Master text styles</a:t>
            </a:r>
          </a:p>
        </p:txBody>
      </p:sp>
      <p:sp>
        <p:nvSpPr>
          <p:cNvPr id="4" name="Footer Placeholder 4">
            <a:extLst>
              <a:ext uri="{FF2B5EF4-FFF2-40B4-BE49-F238E27FC236}">
                <a16:creationId xmlns:a16="http://schemas.microsoft.com/office/drawing/2014/main" id="{8DEF9E9E-37B4-DAB9-8C1D-1576E02EB067}"/>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6" name="Slide Number Placeholder 13">
            <a:extLst>
              <a:ext uri="{FF2B5EF4-FFF2-40B4-BE49-F238E27FC236}">
                <a16:creationId xmlns:a16="http://schemas.microsoft.com/office/drawing/2014/main" id="{B40D576B-0FB8-2293-FB69-1C5178F9E41B}"/>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47651732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hree Content Infographic">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DACEF0AF-E2A8-B95F-9038-793C9FF94FBE}"/>
              </a:ext>
            </a:extLst>
          </p:cNvPr>
          <p:cNvSpPr>
            <a:spLocks noGrp="1"/>
          </p:cNvSpPr>
          <p:nvPr>
            <p:ph type="title"/>
          </p:nvPr>
        </p:nvSpPr>
        <p:spPr>
          <a:xfrm>
            <a:off x="397667" y="402336"/>
            <a:ext cx="5645946" cy="915289"/>
          </a:xfrm>
          <a:prstGeom prst="rect">
            <a:avLst/>
          </a:prstGeom>
        </p:spPr>
        <p:txBody>
          <a:bodyPr vert="horz" lIns="0" tIns="0" rIns="0" bIns="0" rtlCol="0" anchor="t" anchorCtr="0">
            <a:noAutofit/>
          </a:bodyPr>
          <a:lstStyle/>
          <a:p>
            <a:r>
              <a:rPr lang="en-US"/>
              <a:t>Click to edit Master title style</a:t>
            </a:r>
          </a:p>
        </p:txBody>
      </p:sp>
      <p:sp>
        <p:nvSpPr>
          <p:cNvPr id="10" name="Content Placeholder 2">
            <a:extLst>
              <a:ext uri="{FF2B5EF4-FFF2-40B4-BE49-F238E27FC236}">
                <a16:creationId xmlns:a16="http://schemas.microsoft.com/office/drawing/2014/main" id="{1E8B33F3-7C1D-479F-3B92-0DE073C2E4F5}"/>
              </a:ext>
            </a:extLst>
          </p:cNvPr>
          <p:cNvSpPr>
            <a:spLocks noGrp="1"/>
          </p:cNvSpPr>
          <p:nvPr>
            <p:ph idx="1" hasCustomPrompt="1"/>
          </p:nvPr>
        </p:nvSpPr>
        <p:spPr>
          <a:xfrm>
            <a:off x="407448" y="2459736"/>
            <a:ext cx="3310128" cy="969264"/>
          </a:xfrm>
        </p:spPr>
        <p:txBody>
          <a:bodyPr/>
          <a:lstStyle>
            <a:lvl1pPr>
              <a:lnSpc>
                <a:spcPct val="80000"/>
              </a:lnSpc>
              <a:spcBef>
                <a:spcPts val="0"/>
              </a:spcBef>
              <a:spcAft>
                <a:spcPts val="0"/>
              </a:spcAft>
              <a:defRPr sz="7600" b="0" spc="-390" baseline="0">
                <a:solidFill>
                  <a:schemeClr val="accent1"/>
                </a:solidFill>
              </a:defRPr>
            </a:lvl1pPr>
          </a:lstStyle>
          <a:p>
            <a:pPr lvl="0"/>
            <a:r>
              <a:rPr lang="en-US"/>
              <a:t>00</a:t>
            </a:r>
          </a:p>
        </p:txBody>
      </p:sp>
      <p:sp>
        <p:nvSpPr>
          <p:cNvPr id="5" name="Content Placeholder 2">
            <a:extLst>
              <a:ext uri="{FF2B5EF4-FFF2-40B4-BE49-F238E27FC236}">
                <a16:creationId xmlns:a16="http://schemas.microsoft.com/office/drawing/2014/main" id="{1A99FF79-E280-3938-1C31-43318E483BD3}"/>
              </a:ext>
            </a:extLst>
          </p:cNvPr>
          <p:cNvSpPr>
            <a:spLocks noGrp="1"/>
          </p:cNvSpPr>
          <p:nvPr>
            <p:ph idx="10"/>
          </p:nvPr>
        </p:nvSpPr>
        <p:spPr>
          <a:xfrm>
            <a:off x="407448" y="3497972"/>
            <a:ext cx="3310128" cy="2752344"/>
          </a:xfrm>
        </p:spPr>
        <p:txBody>
          <a:bodyPr/>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07C7F8D0-E3EF-7617-C2AE-022970D36D32}"/>
              </a:ext>
            </a:extLst>
          </p:cNvPr>
          <p:cNvSpPr>
            <a:spLocks noGrp="1"/>
          </p:cNvSpPr>
          <p:nvPr>
            <p:ph idx="13" hasCustomPrompt="1"/>
          </p:nvPr>
        </p:nvSpPr>
        <p:spPr>
          <a:xfrm>
            <a:off x="4247643" y="2459736"/>
            <a:ext cx="3310128" cy="969264"/>
          </a:xfrm>
        </p:spPr>
        <p:txBody>
          <a:bodyPr/>
          <a:lstStyle>
            <a:lvl1pPr>
              <a:lnSpc>
                <a:spcPct val="80000"/>
              </a:lnSpc>
              <a:spcBef>
                <a:spcPts val="0"/>
              </a:spcBef>
              <a:spcAft>
                <a:spcPts val="0"/>
              </a:spcAft>
              <a:defRPr sz="7600" b="0" spc="-390" baseline="0">
                <a:solidFill>
                  <a:schemeClr val="accent1"/>
                </a:solidFill>
              </a:defRPr>
            </a:lvl1pPr>
          </a:lstStyle>
          <a:p>
            <a:pPr lvl="0"/>
            <a:r>
              <a:rPr lang="en-US"/>
              <a:t>00</a:t>
            </a:r>
          </a:p>
        </p:txBody>
      </p:sp>
      <p:sp>
        <p:nvSpPr>
          <p:cNvPr id="6" name="Content Placeholder 2">
            <a:extLst>
              <a:ext uri="{FF2B5EF4-FFF2-40B4-BE49-F238E27FC236}">
                <a16:creationId xmlns:a16="http://schemas.microsoft.com/office/drawing/2014/main" id="{1110A441-AAF8-956B-4228-2D18EE689485}"/>
              </a:ext>
            </a:extLst>
          </p:cNvPr>
          <p:cNvSpPr>
            <a:spLocks noGrp="1"/>
          </p:cNvSpPr>
          <p:nvPr>
            <p:ph idx="11"/>
          </p:nvPr>
        </p:nvSpPr>
        <p:spPr>
          <a:xfrm>
            <a:off x="4247643" y="3497972"/>
            <a:ext cx="3310128" cy="2752344"/>
          </a:xfrm>
        </p:spPr>
        <p:txBody>
          <a:bodyPr/>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ADB98D30-AF89-AE84-76DB-5252AE8FD14F}"/>
              </a:ext>
            </a:extLst>
          </p:cNvPr>
          <p:cNvSpPr>
            <a:spLocks noGrp="1"/>
          </p:cNvSpPr>
          <p:nvPr>
            <p:ph idx="14" hasCustomPrompt="1"/>
          </p:nvPr>
        </p:nvSpPr>
        <p:spPr>
          <a:xfrm>
            <a:off x="8087598" y="2459736"/>
            <a:ext cx="3310128" cy="969264"/>
          </a:xfrm>
        </p:spPr>
        <p:txBody>
          <a:bodyPr/>
          <a:lstStyle>
            <a:lvl1pPr>
              <a:lnSpc>
                <a:spcPct val="80000"/>
              </a:lnSpc>
              <a:spcBef>
                <a:spcPts val="0"/>
              </a:spcBef>
              <a:spcAft>
                <a:spcPts val="0"/>
              </a:spcAft>
              <a:defRPr sz="7600" b="0" spc="-390" baseline="0">
                <a:solidFill>
                  <a:schemeClr val="accent1"/>
                </a:solidFill>
              </a:defRPr>
            </a:lvl1pPr>
          </a:lstStyle>
          <a:p>
            <a:pPr lvl="0"/>
            <a:r>
              <a:rPr lang="en-US"/>
              <a:t>00</a:t>
            </a:r>
          </a:p>
        </p:txBody>
      </p:sp>
      <p:sp>
        <p:nvSpPr>
          <p:cNvPr id="7" name="Content Placeholder 2">
            <a:extLst>
              <a:ext uri="{FF2B5EF4-FFF2-40B4-BE49-F238E27FC236}">
                <a16:creationId xmlns:a16="http://schemas.microsoft.com/office/drawing/2014/main" id="{9E0B2565-5D1B-BDBB-F14A-0C38A487F366}"/>
              </a:ext>
            </a:extLst>
          </p:cNvPr>
          <p:cNvSpPr>
            <a:spLocks noGrp="1"/>
          </p:cNvSpPr>
          <p:nvPr>
            <p:ph idx="12"/>
          </p:nvPr>
        </p:nvSpPr>
        <p:spPr>
          <a:xfrm>
            <a:off x="8087598" y="3497972"/>
            <a:ext cx="3310128" cy="2752344"/>
          </a:xfrm>
        </p:spPr>
        <p:txBody>
          <a:bodyPr/>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4">
            <a:extLst>
              <a:ext uri="{FF2B5EF4-FFF2-40B4-BE49-F238E27FC236}">
                <a16:creationId xmlns:a16="http://schemas.microsoft.com/office/drawing/2014/main" id="{C70956B3-9491-9C33-FC6E-9462B54246F5}"/>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11" name="Slide Number Placeholder 13">
            <a:extLst>
              <a:ext uri="{FF2B5EF4-FFF2-40B4-BE49-F238E27FC236}">
                <a16:creationId xmlns:a16="http://schemas.microsoft.com/office/drawing/2014/main" id="{D54FC496-336B-9871-8C69-A6D0113CD123}"/>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290104545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Four Content Infographic">
    <p:spTree>
      <p:nvGrpSpPr>
        <p:cNvPr id="1" name=""/>
        <p:cNvGrpSpPr/>
        <p:nvPr/>
      </p:nvGrpSpPr>
      <p:grpSpPr>
        <a:xfrm>
          <a:off x="0" y="0"/>
          <a:ext cx="0" cy="0"/>
          <a:chOff x="0" y="0"/>
          <a:chExt cx="0" cy="0"/>
        </a:xfrm>
      </p:grpSpPr>
      <p:sp>
        <p:nvSpPr>
          <p:cNvPr id="14" name="Title Placeholder 1">
            <a:extLst>
              <a:ext uri="{FF2B5EF4-FFF2-40B4-BE49-F238E27FC236}">
                <a16:creationId xmlns:a16="http://schemas.microsoft.com/office/drawing/2014/main" id="{25B5614F-1512-8F64-6245-6374F3844E2C}"/>
              </a:ext>
            </a:extLst>
          </p:cNvPr>
          <p:cNvSpPr>
            <a:spLocks noGrp="1"/>
          </p:cNvSpPr>
          <p:nvPr>
            <p:ph type="title"/>
          </p:nvPr>
        </p:nvSpPr>
        <p:spPr>
          <a:xfrm>
            <a:off x="397667" y="402335"/>
            <a:ext cx="5645946" cy="915289"/>
          </a:xfrm>
          <a:prstGeom prst="rect">
            <a:avLst/>
          </a:prstGeom>
        </p:spPr>
        <p:txBody>
          <a:bodyPr vert="horz" lIns="0" tIns="0" rIns="0" bIns="0" rtlCol="0" anchor="t" anchorCtr="0">
            <a:noAutofit/>
          </a:bodyPr>
          <a:lstStyle/>
          <a:p>
            <a:r>
              <a:rPr lang="en-US"/>
              <a:t>Click to edit Master title style</a:t>
            </a:r>
          </a:p>
        </p:txBody>
      </p:sp>
      <p:sp>
        <p:nvSpPr>
          <p:cNvPr id="10" name="Content Placeholder 2">
            <a:extLst>
              <a:ext uri="{FF2B5EF4-FFF2-40B4-BE49-F238E27FC236}">
                <a16:creationId xmlns:a16="http://schemas.microsoft.com/office/drawing/2014/main" id="{1E8B33F3-7C1D-479F-3B92-0DE073C2E4F5}"/>
              </a:ext>
            </a:extLst>
          </p:cNvPr>
          <p:cNvSpPr>
            <a:spLocks noGrp="1"/>
          </p:cNvSpPr>
          <p:nvPr>
            <p:ph idx="1" hasCustomPrompt="1"/>
          </p:nvPr>
        </p:nvSpPr>
        <p:spPr>
          <a:xfrm>
            <a:off x="407448" y="2459736"/>
            <a:ext cx="2396050" cy="898948"/>
          </a:xfrm>
        </p:spPr>
        <p:txBody>
          <a:bodyPr/>
          <a:lstStyle>
            <a:lvl1pPr>
              <a:lnSpc>
                <a:spcPct val="80000"/>
              </a:lnSpc>
              <a:spcBef>
                <a:spcPts val="0"/>
              </a:spcBef>
              <a:spcAft>
                <a:spcPts val="0"/>
              </a:spcAft>
              <a:defRPr sz="6600" b="0" spc="-390" baseline="0">
                <a:solidFill>
                  <a:schemeClr val="accent1"/>
                </a:solidFill>
              </a:defRPr>
            </a:lvl1pPr>
          </a:lstStyle>
          <a:p>
            <a:pPr lvl="0"/>
            <a:r>
              <a:rPr lang="en-US"/>
              <a:t>00</a:t>
            </a:r>
          </a:p>
        </p:txBody>
      </p:sp>
      <p:sp>
        <p:nvSpPr>
          <p:cNvPr id="5" name="Content Placeholder 2">
            <a:extLst>
              <a:ext uri="{FF2B5EF4-FFF2-40B4-BE49-F238E27FC236}">
                <a16:creationId xmlns:a16="http://schemas.microsoft.com/office/drawing/2014/main" id="{1A99FF79-E280-3938-1C31-43318E483BD3}"/>
              </a:ext>
            </a:extLst>
          </p:cNvPr>
          <p:cNvSpPr>
            <a:spLocks noGrp="1"/>
          </p:cNvSpPr>
          <p:nvPr>
            <p:ph idx="10"/>
          </p:nvPr>
        </p:nvSpPr>
        <p:spPr>
          <a:xfrm>
            <a:off x="407448" y="3499316"/>
            <a:ext cx="2378112" cy="2752344"/>
          </a:xfrm>
        </p:spPr>
        <p:txBody>
          <a:bodyPr/>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07C7F8D0-E3EF-7617-C2AE-022970D36D32}"/>
              </a:ext>
            </a:extLst>
          </p:cNvPr>
          <p:cNvSpPr>
            <a:spLocks noGrp="1"/>
          </p:cNvSpPr>
          <p:nvPr>
            <p:ph idx="13" hasCustomPrompt="1"/>
          </p:nvPr>
        </p:nvSpPr>
        <p:spPr>
          <a:xfrm>
            <a:off x="3288624" y="2459736"/>
            <a:ext cx="2396050" cy="898948"/>
          </a:xfrm>
        </p:spPr>
        <p:txBody>
          <a:bodyPr/>
          <a:lstStyle>
            <a:lvl1pPr>
              <a:lnSpc>
                <a:spcPct val="80000"/>
              </a:lnSpc>
              <a:spcBef>
                <a:spcPts val="0"/>
              </a:spcBef>
              <a:spcAft>
                <a:spcPts val="0"/>
              </a:spcAft>
              <a:defRPr sz="6600" b="0" spc="-390" baseline="0">
                <a:solidFill>
                  <a:schemeClr val="accent1"/>
                </a:solidFill>
              </a:defRPr>
            </a:lvl1pPr>
          </a:lstStyle>
          <a:p>
            <a:pPr lvl="0"/>
            <a:r>
              <a:rPr lang="en-US"/>
              <a:t>00</a:t>
            </a:r>
          </a:p>
        </p:txBody>
      </p:sp>
      <p:sp>
        <p:nvSpPr>
          <p:cNvPr id="6" name="Content Placeholder 2">
            <a:extLst>
              <a:ext uri="{FF2B5EF4-FFF2-40B4-BE49-F238E27FC236}">
                <a16:creationId xmlns:a16="http://schemas.microsoft.com/office/drawing/2014/main" id="{1110A441-AAF8-956B-4228-2D18EE689485}"/>
              </a:ext>
            </a:extLst>
          </p:cNvPr>
          <p:cNvSpPr>
            <a:spLocks noGrp="1"/>
          </p:cNvSpPr>
          <p:nvPr>
            <p:ph idx="11"/>
          </p:nvPr>
        </p:nvSpPr>
        <p:spPr>
          <a:xfrm>
            <a:off x="3288624" y="3499316"/>
            <a:ext cx="2378112" cy="2752344"/>
          </a:xfrm>
        </p:spPr>
        <p:txBody>
          <a:bodyPr/>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ADB98D30-AF89-AE84-76DB-5252AE8FD14F}"/>
              </a:ext>
            </a:extLst>
          </p:cNvPr>
          <p:cNvSpPr>
            <a:spLocks noGrp="1"/>
          </p:cNvSpPr>
          <p:nvPr>
            <p:ph idx="14" hasCustomPrompt="1"/>
          </p:nvPr>
        </p:nvSpPr>
        <p:spPr>
          <a:xfrm>
            <a:off x="6169800" y="2459736"/>
            <a:ext cx="2396050" cy="898948"/>
          </a:xfrm>
        </p:spPr>
        <p:txBody>
          <a:bodyPr/>
          <a:lstStyle>
            <a:lvl1pPr>
              <a:lnSpc>
                <a:spcPct val="80000"/>
              </a:lnSpc>
              <a:spcBef>
                <a:spcPts val="0"/>
              </a:spcBef>
              <a:spcAft>
                <a:spcPts val="0"/>
              </a:spcAft>
              <a:defRPr sz="6600" b="0" spc="-390" baseline="0">
                <a:solidFill>
                  <a:schemeClr val="accent1"/>
                </a:solidFill>
              </a:defRPr>
            </a:lvl1pPr>
          </a:lstStyle>
          <a:p>
            <a:pPr lvl="0"/>
            <a:r>
              <a:rPr lang="en-US"/>
              <a:t>00</a:t>
            </a:r>
          </a:p>
        </p:txBody>
      </p:sp>
      <p:sp>
        <p:nvSpPr>
          <p:cNvPr id="7" name="Content Placeholder 2">
            <a:extLst>
              <a:ext uri="{FF2B5EF4-FFF2-40B4-BE49-F238E27FC236}">
                <a16:creationId xmlns:a16="http://schemas.microsoft.com/office/drawing/2014/main" id="{9E0B2565-5D1B-BDBB-F14A-0C38A487F366}"/>
              </a:ext>
            </a:extLst>
          </p:cNvPr>
          <p:cNvSpPr>
            <a:spLocks noGrp="1"/>
          </p:cNvSpPr>
          <p:nvPr>
            <p:ph idx="12"/>
          </p:nvPr>
        </p:nvSpPr>
        <p:spPr>
          <a:xfrm>
            <a:off x="6169800" y="3499316"/>
            <a:ext cx="2378112" cy="2752344"/>
          </a:xfrm>
        </p:spPr>
        <p:txBody>
          <a:bodyPr/>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11C89EB2-461C-D9DB-DBF2-EA17EA40A6C1}"/>
              </a:ext>
            </a:extLst>
          </p:cNvPr>
          <p:cNvSpPr>
            <a:spLocks noGrp="1"/>
          </p:cNvSpPr>
          <p:nvPr>
            <p:ph idx="16" hasCustomPrompt="1"/>
          </p:nvPr>
        </p:nvSpPr>
        <p:spPr>
          <a:xfrm>
            <a:off x="9050976" y="2459736"/>
            <a:ext cx="2396050" cy="898948"/>
          </a:xfrm>
        </p:spPr>
        <p:txBody>
          <a:bodyPr/>
          <a:lstStyle>
            <a:lvl1pPr>
              <a:lnSpc>
                <a:spcPct val="80000"/>
              </a:lnSpc>
              <a:spcBef>
                <a:spcPts val="0"/>
              </a:spcBef>
              <a:spcAft>
                <a:spcPts val="0"/>
              </a:spcAft>
              <a:defRPr sz="6600" b="0" spc="-390" baseline="0">
                <a:solidFill>
                  <a:schemeClr val="accent1"/>
                </a:solidFill>
              </a:defRPr>
            </a:lvl1pPr>
          </a:lstStyle>
          <a:p>
            <a:pPr lvl="0"/>
            <a:r>
              <a:rPr lang="en-US"/>
              <a:t>00</a:t>
            </a:r>
          </a:p>
        </p:txBody>
      </p:sp>
      <p:sp>
        <p:nvSpPr>
          <p:cNvPr id="4" name="Content Placeholder 2">
            <a:extLst>
              <a:ext uri="{FF2B5EF4-FFF2-40B4-BE49-F238E27FC236}">
                <a16:creationId xmlns:a16="http://schemas.microsoft.com/office/drawing/2014/main" id="{B19B3672-1BF6-5E8D-DC7D-048381D2695A}"/>
              </a:ext>
            </a:extLst>
          </p:cNvPr>
          <p:cNvSpPr>
            <a:spLocks noGrp="1"/>
          </p:cNvSpPr>
          <p:nvPr>
            <p:ph idx="15"/>
          </p:nvPr>
        </p:nvSpPr>
        <p:spPr>
          <a:xfrm>
            <a:off x="9050976" y="3499316"/>
            <a:ext cx="2378112" cy="2752344"/>
          </a:xfrm>
        </p:spPr>
        <p:txBody>
          <a:bodyPr/>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4">
            <a:extLst>
              <a:ext uri="{FF2B5EF4-FFF2-40B4-BE49-F238E27FC236}">
                <a16:creationId xmlns:a16="http://schemas.microsoft.com/office/drawing/2014/main" id="{850DA203-9211-4FDA-05C5-46A210422ACC}"/>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13" name="Slide Number Placeholder 13">
            <a:extLst>
              <a:ext uri="{FF2B5EF4-FFF2-40B4-BE49-F238E27FC236}">
                <a16:creationId xmlns:a16="http://schemas.microsoft.com/office/drawing/2014/main" id="{B4612D97-4010-1226-69CD-B037A384C2DD}"/>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38974998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4">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E87E41F5-DD37-DB45-FC81-6078FAA35748}"/>
              </a:ext>
            </a:extLst>
          </p:cNvPr>
          <p:cNvSpPr>
            <a:spLocks noGrp="1"/>
          </p:cNvSpPr>
          <p:nvPr>
            <p:ph idx="1"/>
          </p:nvPr>
        </p:nvSpPr>
        <p:spPr>
          <a:xfrm>
            <a:off x="6157914" y="400050"/>
            <a:ext cx="5643562" cy="5653088"/>
          </a:xfrm>
        </p:spPr>
        <p:txBody>
          <a:bodyPr/>
          <a:lstStyle>
            <a:lvl1pPr>
              <a:spcAft>
                <a:spcPts val="1200"/>
              </a:spcAft>
              <a:defRPr sz="1400"/>
            </a:lvl1pPr>
            <a:lvl2pPr>
              <a:defRPr sz="1200">
                <a:latin typeface="+mj-lt"/>
              </a:defRPr>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Placeholder 1">
            <a:extLst>
              <a:ext uri="{FF2B5EF4-FFF2-40B4-BE49-F238E27FC236}">
                <a16:creationId xmlns:a16="http://schemas.microsoft.com/office/drawing/2014/main" id="{0FCB0834-B748-0F65-C02A-23EC83C03DC2}"/>
              </a:ext>
            </a:extLst>
          </p:cNvPr>
          <p:cNvSpPr>
            <a:spLocks noGrp="1"/>
          </p:cNvSpPr>
          <p:nvPr>
            <p:ph type="title"/>
          </p:nvPr>
        </p:nvSpPr>
        <p:spPr>
          <a:xfrm>
            <a:off x="397668" y="3998913"/>
            <a:ext cx="4801396" cy="1425575"/>
          </a:xfrm>
          <a:prstGeom prst="rect">
            <a:avLst/>
          </a:prstGeom>
        </p:spPr>
        <p:txBody>
          <a:bodyPr vert="horz" lIns="0" tIns="0" rIns="0" bIns="0" rtlCol="0" anchor="t" anchorCtr="0">
            <a:noAutofit/>
          </a:bodyPr>
          <a:lstStyle/>
          <a:p>
            <a:r>
              <a:rPr lang="en-US"/>
              <a:t>Click to edit Master title style</a:t>
            </a:r>
          </a:p>
        </p:txBody>
      </p:sp>
      <p:sp>
        <p:nvSpPr>
          <p:cNvPr id="4" name="Slide Number Placeholder 13">
            <a:extLst>
              <a:ext uri="{FF2B5EF4-FFF2-40B4-BE49-F238E27FC236}">
                <a16:creationId xmlns:a16="http://schemas.microsoft.com/office/drawing/2014/main" id="{83F37CB8-4B0C-85FD-979D-0EFBFDE2A1FF}"/>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ctr">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
        <p:nvSpPr>
          <p:cNvPr id="5" name="Footer Placeholder 4">
            <a:extLst>
              <a:ext uri="{FF2B5EF4-FFF2-40B4-BE49-F238E27FC236}">
                <a16:creationId xmlns:a16="http://schemas.microsoft.com/office/drawing/2014/main" id="{C8EC9C41-CB60-9C3F-4A21-4DCCF3B44001}"/>
              </a:ext>
            </a:extLst>
          </p:cNvPr>
          <p:cNvSpPr>
            <a:spLocks noGrp="1"/>
          </p:cNvSpPr>
          <p:nvPr>
            <p:ph type="ftr" sz="quarter" idx="3"/>
          </p:nvPr>
        </p:nvSpPr>
        <p:spPr>
          <a:xfrm>
            <a:off x="1066800" y="6497441"/>
            <a:ext cx="3447482" cy="161583"/>
          </a:xfrm>
          <a:prstGeom prst="rect">
            <a:avLst/>
          </a:prstGeom>
        </p:spPr>
        <p:txBody>
          <a:bodyPr vert="horz" wrap="square" lIns="0" tIns="0" rIns="0" bIns="0" rtlCol="0" anchor="ctr">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Tree>
    <p:extLst>
      <p:ext uri="{BB962C8B-B14F-4D97-AF65-F5344CB8AC3E}">
        <p14:creationId xmlns:p14="http://schemas.microsoft.com/office/powerpoint/2010/main" val="1162161977"/>
      </p:ext>
    </p:extLst>
  </p:cSld>
  <p:clrMapOvr>
    <a:masterClrMapping/>
  </p:clrMapOvr>
  <p:extLst>
    <p:ext uri="{DCECCB84-F9BA-43D5-87BE-67443E8EF086}">
      <p15:sldGuideLst xmlns:p15="http://schemas.microsoft.com/office/powerpoint/2012/main"/>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One Column Chart">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09F1385C-E183-4949-1E52-945BDAAEC82D}"/>
              </a:ext>
            </a:extLst>
          </p:cNvPr>
          <p:cNvSpPr>
            <a:spLocks noGrp="1"/>
          </p:cNvSpPr>
          <p:nvPr>
            <p:ph type="title"/>
          </p:nvPr>
        </p:nvSpPr>
        <p:spPr>
          <a:xfrm>
            <a:off x="397667" y="402336"/>
            <a:ext cx="5645946" cy="915289"/>
          </a:xfrm>
          <a:prstGeom prst="rect">
            <a:avLst/>
          </a:prstGeom>
        </p:spPr>
        <p:txBody>
          <a:bodyPr vert="horz" lIns="0" tIns="0" rIns="0" bIns="0" rtlCol="0" anchor="t" anchorCtr="0">
            <a:noAutofit/>
          </a:bodyPr>
          <a:lstStyle/>
          <a:p>
            <a:r>
              <a:rPr lang="en-US"/>
              <a:t>Click to edit Master title style</a:t>
            </a:r>
          </a:p>
        </p:txBody>
      </p:sp>
      <p:sp>
        <p:nvSpPr>
          <p:cNvPr id="10" name="Content Placeholder 2">
            <a:extLst>
              <a:ext uri="{FF2B5EF4-FFF2-40B4-BE49-F238E27FC236}">
                <a16:creationId xmlns:a16="http://schemas.microsoft.com/office/drawing/2014/main" id="{1E8B33F3-7C1D-479F-3B92-0DE073C2E4F5}"/>
              </a:ext>
            </a:extLst>
          </p:cNvPr>
          <p:cNvSpPr>
            <a:spLocks noGrp="1"/>
          </p:cNvSpPr>
          <p:nvPr>
            <p:ph idx="1"/>
          </p:nvPr>
        </p:nvSpPr>
        <p:spPr>
          <a:xfrm>
            <a:off x="408425" y="3495320"/>
            <a:ext cx="3719076" cy="2451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hart Placeholder 5">
            <a:extLst>
              <a:ext uri="{FF2B5EF4-FFF2-40B4-BE49-F238E27FC236}">
                <a16:creationId xmlns:a16="http://schemas.microsoft.com/office/drawing/2014/main" id="{DCC47810-5636-CCFE-D491-CAD999BC70CF}"/>
              </a:ext>
            </a:extLst>
          </p:cNvPr>
          <p:cNvSpPr>
            <a:spLocks noGrp="1"/>
          </p:cNvSpPr>
          <p:nvPr>
            <p:ph type="chart" sz="quarter" idx="10"/>
          </p:nvPr>
        </p:nvSpPr>
        <p:spPr>
          <a:xfrm>
            <a:off x="5199063" y="1946275"/>
            <a:ext cx="5640387" cy="3992563"/>
          </a:xfrm>
        </p:spPr>
        <p:txBody>
          <a:bodyPr/>
          <a:lstStyle>
            <a:lvl1pPr algn="ctr">
              <a:defRPr/>
            </a:lvl1pPr>
          </a:lstStyle>
          <a:p>
            <a:r>
              <a:rPr lang="en-US"/>
              <a:t>Click icon to add chart</a:t>
            </a:r>
          </a:p>
        </p:txBody>
      </p:sp>
      <p:sp>
        <p:nvSpPr>
          <p:cNvPr id="2" name="Footer Placeholder 4">
            <a:extLst>
              <a:ext uri="{FF2B5EF4-FFF2-40B4-BE49-F238E27FC236}">
                <a16:creationId xmlns:a16="http://schemas.microsoft.com/office/drawing/2014/main" id="{6125A049-51AB-8CE0-1E82-0861CFA1A20A}"/>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3" name="Slide Number Placeholder 13">
            <a:extLst>
              <a:ext uri="{FF2B5EF4-FFF2-40B4-BE49-F238E27FC236}">
                <a16:creationId xmlns:a16="http://schemas.microsoft.com/office/drawing/2014/main" id="{370151B8-84D5-0F32-8BA4-AF23D992BD36}"/>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25556618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Four Team Images">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B78DDC8F-4B6A-28FC-A391-BC1BA03194A0}"/>
              </a:ext>
            </a:extLst>
          </p:cNvPr>
          <p:cNvSpPr>
            <a:spLocks noGrp="1"/>
          </p:cNvSpPr>
          <p:nvPr>
            <p:ph type="title"/>
          </p:nvPr>
        </p:nvSpPr>
        <p:spPr>
          <a:xfrm>
            <a:off x="397667" y="402336"/>
            <a:ext cx="5645946" cy="915289"/>
          </a:xfrm>
          <a:prstGeom prst="rect">
            <a:avLst/>
          </a:prstGeom>
        </p:spPr>
        <p:txBody>
          <a:bodyPr vert="horz" lIns="0" tIns="0" rIns="0" bIns="0" rtlCol="0" anchor="t" anchorCtr="0">
            <a:noAutofit/>
          </a:bodyPr>
          <a:lstStyle/>
          <a:p>
            <a:r>
              <a:rPr lang="en-US"/>
              <a:t>Click to edit Master title style</a:t>
            </a:r>
          </a:p>
        </p:txBody>
      </p:sp>
      <p:sp>
        <p:nvSpPr>
          <p:cNvPr id="5" name="Picture Placeholder 14">
            <a:extLst>
              <a:ext uri="{FF2B5EF4-FFF2-40B4-BE49-F238E27FC236}">
                <a16:creationId xmlns:a16="http://schemas.microsoft.com/office/drawing/2014/main" id="{BE205ACB-F0DD-E11C-8562-1A67F4F828CD}"/>
              </a:ext>
              <a:ext uri="{C183D7F6-B498-43B3-948B-1728B52AA6E4}">
                <adec:decorative xmlns:adec="http://schemas.microsoft.com/office/drawing/2017/decorative" val="1"/>
              </a:ext>
            </a:extLst>
          </p:cNvPr>
          <p:cNvSpPr>
            <a:spLocks noGrp="1"/>
          </p:cNvSpPr>
          <p:nvPr>
            <p:ph type="pic" sz="quarter" idx="11"/>
          </p:nvPr>
        </p:nvSpPr>
        <p:spPr>
          <a:xfrm>
            <a:off x="411484" y="1970667"/>
            <a:ext cx="2696610" cy="2403473"/>
          </a:xfrm>
          <a:solidFill>
            <a:schemeClr val="bg1">
              <a:lumMod val="85000"/>
            </a:schemeClr>
          </a:solidFill>
        </p:spPr>
        <p:txBody>
          <a:bodyPr tIns="365760"/>
          <a:lstStyle>
            <a:lvl1pPr algn="ctr">
              <a:defRPr/>
            </a:lvl1pPr>
          </a:lstStyle>
          <a:p>
            <a:r>
              <a:rPr lang="en-US"/>
              <a:t>Click icon to add picture</a:t>
            </a:r>
          </a:p>
        </p:txBody>
      </p:sp>
      <p:sp>
        <p:nvSpPr>
          <p:cNvPr id="11" name="Content Placeholder 2">
            <a:extLst>
              <a:ext uri="{FF2B5EF4-FFF2-40B4-BE49-F238E27FC236}">
                <a16:creationId xmlns:a16="http://schemas.microsoft.com/office/drawing/2014/main" id="{CE07336A-CA43-BA10-15BC-4A7C003A2346}"/>
              </a:ext>
            </a:extLst>
          </p:cNvPr>
          <p:cNvSpPr>
            <a:spLocks noGrp="1"/>
          </p:cNvSpPr>
          <p:nvPr>
            <p:ph idx="10"/>
          </p:nvPr>
        </p:nvSpPr>
        <p:spPr>
          <a:xfrm>
            <a:off x="411484" y="4513263"/>
            <a:ext cx="2752324" cy="1433514"/>
          </a:xfrm>
        </p:spPr>
        <p:txBody>
          <a:bodyPr/>
          <a:lstStyle>
            <a:lvl1pPr>
              <a:spcBef>
                <a:spcPts val="0"/>
              </a:spcBef>
              <a:spcAft>
                <a:spcPts val="0"/>
              </a:spcAft>
              <a:defRPr/>
            </a:lvl1pPr>
            <a:lvl2pPr>
              <a:lnSpc>
                <a:spcPct val="100000"/>
              </a:lnSpc>
              <a:spcBef>
                <a:spcPts val="0"/>
              </a:spcBef>
              <a:defRPr sz="1200">
                <a:latin typeface="+mj-lt"/>
              </a:defRPr>
            </a:lvl2pPr>
            <a:lvl3pPr>
              <a:defRPr sz="1200">
                <a:latin typeface="+mj-lt"/>
              </a:defRPr>
            </a:lvl3pPr>
            <a:lvl4pPr>
              <a:defRPr sz="1200"/>
            </a:lvl4pPr>
            <a:lvl5pPr>
              <a:defRPr sz="1200"/>
            </a:lvl5pPr>
          </a:lstStyle>
          <a:p>
            <a:pPr lvl="0"/>
            <a:r>
              <a:rPr lang="en-US"/>
              <a:t>Click to edit Master text styles</a:t>
            </a:r>
          </a:p>
          <a:p>
            <a:pPr lvl="1"/>
            <a:r>
              <a:rPr lang="en-US"/>
              <a:t>Second level</a:t>
            </a:r>
          </a:p>
          <a:p>
            <a:pPr lvl="2"/>
            <a:r>
              <a:rPr lang="en-US"/>
              <a:t>Third level</a:t>
            </a:r>
          </a:p>
        </p:txBody>
      </p:sp>
      <p:sp>
        <p:nvSpPr>
          <p:cNvPr id="15" name="Picture Placeholder 14">
            <a:extLst>
              <a:ext uri="{FF2B5EF4-FFF2-40B4-BE49-F238E27FC236}">
                <a16:creationId xmlns:a16="http://schemas.microsoft.com/office/drawing/2014/main" id="{32429DBE-FCD7-24A1-1559-A263A915F0EA}"/>
              </a:ext>
              <a:ext uri="{C183D7F6-B498-43B3-948B-1728B52AA6E4}">
                <adec:decorative xmlns:adec="http://schemas.microsoft.com/office/drawing/2017/decorative" val="1"/>
              </a:ext>
            </a:extLst>
          </p:cNvPr>
          <p:cNvSpPr>
            <a:spLocks noGrp="1"/>
          </p:cNvSpPr>
          <p:nvPr>
            <p:ph type="pic" sz="quarter" idx="19"/>
          </p:nvPr>
        </p:nvSpPr>
        <p:spPr>
          <a:xfrm>
            <a:off x="3288643" y="1970667"/>
            <a:ext cx="2696610" cy="2403473"/>
          </a:xfrm>
          <a:solidFill>
            <a:schemeClr val="bg1">
              <a:lumMod val="85000"/>
            </a:schemeClr>
          </a:solidFill>
        </p:spPr>
        <p:txBody>
          <a:bodyPr tIns="365760"/>
          <a:lstStyle>
            <a:lvl1pPr algn="ctr">
              <a:defRPr/>
            </a:lvl1pPr>
          </a:lstStyle>
          <a:p>
            <a:r>
              <a:rPr lang="en-US"/>
              <a:t>Click icon to add picture</a:t>
            </a:r>
          </a:p>
        </p:txBody>
      </p:sp>
      <p:sp>
        <p:nvSpPr>
          <p:cNvPr id="12" name="Content Placeholder 2">
            <a:extLst>
              <a:ext uri="{FF2B5EF4-FFF2-40B4-BE49-F238E27FC236}">
                <a16:creationId xmlns:a16="http://schemas.microsoft.com/office/drawing/2014/main" id="{00288663-0E16-0C59-085F-F9A84A37B9FB}"/>
              </a:ext>
            </a:extLst>
          </p:cNvPr>
          <p:cNvSpPr>
            <a:spLocks noGrp="1"/>
          </p:cNvSpPr>
          <p:nvPr>
            <p:ph idx="24"/>
          </p:nvPr>
        </p:nvSpPr>
        <p:spPr>
          <a:xfrm>
            <a:off x="3288643" y="4513263"/>
            <a:ext cx="2752324" cy="1433514"/>
          </a:xfrm>
        </p:spPr>
        <p:txBody>
          <a:bodyPr/>
          <a:lstStyle>
            <a:lvl1pPr>
              <a:spcBef>
                <a:spcPts val="0"/>
              </a:spcBef>
              <a:spcAft>
                <a:spcPts val="0"/>
              </a:spcAft>
              <a:defRPr/>
            </a:lvl1pPr>
            <a:lvl2pPr>
              <a:lnSpc>
                <a:spcPct val="100000"/>
              </a:lnSpc>
              <a:spcBef>
                <a:spcPts val="0"/>
              </a:spcBef>
              <a:defRPr sz="1200">
                <a:latin typeface="+mj-lt"/>
              </a:defRPr>
            </a:lvl2pPr>
            <a:lvl3pPr>
              <a:defRPr sz="1200">
                <a:latin typeface="+mj-lt"/>
              </a:defRPr>
            </a:lvl3pPr>
            <a:lvl4pPr>
              <a:defRPr sz="1200"/>
            </a:lvl4pPr>
            <a:lvl5pPr>
              <a:defRPr sz="1200"/>
            </a:lvl5pPr>
          </a:lstStyle>
          <a:p>
            <a:pPr lvl="0"/>
            <a:r>
              <a:rPr lang="en-US"/>
              <a:t>Click to edit Master text styles</a:t>
            </a:r>
          </a:p>
          <a:p>
            <a:pPr lvl="1"/>
            <a:r>
              <a:rPr lang="en-US"/>
              <a:t>Second level</a:t>
            </a:r>
          </a:p>
          <a:p>
            <a:pPr lvl="2"/>
            <a:r>
              <a:rPr lang="en-US"/>
              <a:t>Third level</a:t>
            </a:r>
          </a:p>
        </p:txBody>
      </p:sp>
      <p:sp>
        <p:nvSpPr>
          <p:cNvPr id="17" name="Picture Placeholder 14">
            <a:extLst>
              <a:ext uri="{FF2B5EF4-FFF2-40B4-BE49-F238E27FC236}">
                <a16:creationId xmlns:a16="http://schemas.microsoft.com/office/drawing/2014/main" id="{CD839F68-5525-1FC6-7F47-6058F961EBE1}"/>
              </a:ext>
              <a:ext uri="{C183D7F6-B498-43B3-948B-1728B52AA6E4}">
                <adec:decorative xmlns:adec="http://schemas.microsoft.com/office/drawing/2017/decorative" val="1"/>
              </a:ext>
            </a:extLst>
          </p:cNvPr>
          <p:cNvSpPr>
            <a:spLocks noGrp="1"/>
          </p:cNvSpPr>
          <p:nvPr>
            <p:ph type="pic" sz="quarter" idx="21"/>
          </p:nvPr>
        </p:nvSpPr>
        <p:spPr>
          <a:xfrm>
            <a:off x="6165802" y="1970667"/>
            <a:ext cx="2696610" cy="2403473"/>
          </a:xfrm>
          <a:solidFill>
            <a:schemeClr val="bg1">
              <a:lumMod val="85000"/>
            </a:schemeClr>
          </a:solidFill>
        </p:spPr>
        <p:txBody>
          <a:bodyPr tIns="365760"/>
          <a:lstStyle>
            <a:lvl1pPr algn="ctr">
              <a:defRPr/>
            </a:lvl1pPr>
          </a:lstStyle>
          <a:p>
            <a:r>
              <a:rPr lang="en-US"/>
              <a:t>Click icon to add picture</a:t>
            </a:r>
          </a:p>
        </p:txBody>
      </p:sp>
      <p:sp>
        <p:nvSpPr>
          <p:cNvPr id="21" name="Content Placeholder 2">
            <a:extLst>
              <a:ext uri="{FF2B5EF4-FFF2-40B4-BE49-F238E27FC236}">
                <a16:creationId xmlns:a16="http://schemas.microsoft.com/office/drawing/2014/main" id="{E38614DA-316C-FC85-3F42-B262BEAC7A89}"/>
              </a:ext>
            </a:extLst>
          </p:cNvPr>
          <p:cNvSpPr>
            <a:spLocks noGrp="1"/>
          </p:cNvSpPr>
          <p:nvPr>
            <p:ph idx="26"/>
          </p:nvPr>
        </p:nvSpPr>
        <p:spPr>
          <a:xfrm>
            <a:off x="6165805" y="4513263"/>
            <a:ext cx="2752324" cy="1433514"/>
          </a:xfrm>
        </p:spPr>
        <p:txBody>
          <a:bodyPr/>
          <a:lstStyle>
            <a:lvl1pPr>
              <a:spcBef>
                <a:spcPts val="0"/>
              </a:spcBef>
              <a:spcAft>
                <a:spcPts val="0"/>
              </a:spcAft>
              <a:defRPr/>
            </a:lvl1pPr>
            <a:lvl2pPr>
              <a:lnSpc>
                <a:spcPct val="100000"/>
              </a:lnSpc>
              <a:spcBef>
                <a:spcPts val="0"/>
              </a:spcBef>
              <a:defRPr sz="1200">
                <a:latin typeface="+mj-lt"/>
              </a:defRPr>
            </a:lvl2pPr>
            <a:lvl3pPr>
              <a:defRPr sz="1200">
                <a:latin typeface="+mj-lt"/>
              </a:defRPr>
            </a:lvl3pPr>
            <a:lvl4pPr>
              <a:defRPr sz="1200"/>
            </a:lvl4pPr>
            <a:lvl5pPr>
              <a:defRPr sz="1200"/>
            </a:lvl5pPr>
          </a:lstStyle>
          <a:p>
            <a:pPr lvl="0"/>
            <a:r>
              <a:rPr lang="en-US"/>
              <a:t>Click to edit Master text styles</a:t>
            </a:r>
          </a:p>
          <a:p>
            <a:pPr lvl="1"/>
            <a:r>
              <a:rPr lang="en-US"/>
              <a:t>Second level</a:t>
            </a:r>
          </a:p>
          <a:p>
            <a:pPr lvl="2"/>
            <a:r>
              <a:rPr lang="en-US"/>
              <a:t>Third level</a:t>
            </a:r>
          </a:p>
        </p:txBody>
      </p:sp>
      <p:sp>
        <p:nvSpPr>
          <p:cNvPr id="19" name="Picture Placeholder 14">
            <a:extLst>
              <a:ext uri="{FF2B5EF4-FFF2-40B4-BE49-F238E27FC236}">
                <a16:creationId xmlns:a16="http://schemas.microsoft.com/office/drawing/2014/main" id="{AEC3DEC0-C14C-0D3D-E77D-C65F7FA1089D}"/>
              </a:ext>
              <a:ext uri="{C183D7F6-B498-43B3-948B-1728B52AA6E4}">
                <adec:decorative xmlns:adec="http://schemas.microsoft.com/office/drawing/2017/decorative" val="1"/>
              </a:ext>
            </a:extLst>
          </p:cNvPr>
          <p:cNvSpPr>
            <a:spLocks noGrp="1"/>
          </p:cNvSpPr>
          <p:nvPr>
            <p:ph type="pic" sz="quarter" idx="23"/>
          </p:nvPr>
        </p:nvSpPr>
        <p:spPr>
          <a:xfrm>
            <a:off x="9042961" y="1970667"/>
            <a:ext cx="2696610" cy="2403473"/>
          </a:xfrm>
          <a:solidFill>
            <a:schemeClr val="bg1">
              <a:lumMod val="85000"/>
            </a:schemeClr>
          </a:solidFill>
        </p:spPr>
        <p:txBody>
          <a:bodyPr tIns="365760"/>
          <a:lstStyle>
            <a:lvl1pPr algn="ctr">
              <a:defRPr/>
            </a:lvl1pPr>
          </a:lstStyle>
          <a:p>
            <a:r>
              <a:rPr lang="en-US"/>
              <a:t>Click icon to add picture</a:t>
            </a:r>
          </a:p>
        </p:txBody>
      </p:sp>
      <p:sp>
        <p:nvSpPr>
          <p:cNvPr id="23" name="Content Placeholder 2">
            <a:extLst>
              <a:ext uri="{FF2B5EF4-FFF2-40B4-BE49-F238E27FC236}">
                <a16:creationId xmlns:a16="http://schemas.microsoft.com/office/drawing/2014/main" id="{519D1C7E-BE40-062C-9607-4651359E8EAD}"/>
              </a:ext>
            </a:extLst>
          </p:cNvPr>
          <p:cNvSpPr>
            <a:spLocks noGrp="1"/>
          </p:cNvSpPr>
          <p:nvPr>
            <p:ph idx="28"/>
          </p:nvPr>
        </p:nvSpPr>
        <p:spPr>
          <a:xfrm>
            <a:off x="9050247" y="4513263"/>
            <a:ext cx="2752324" cy="1433514"/>
          </a:xfrm>
        </p:spPr>
        <p:txBody>
          <a:bodyPr/>
          <a:lstStyle>
            <a:lvl1pPr>
              <a:spcBef>
                <a:spcPts val="0"/>
              </a:spcBef>
              <a:spcAft>
                <a:spcPts val="0"/>
              </a:spcAft>
              <a:defRPr/>
            </a:lvl1pPr>
            <a:lvl2pPr>
              <a:lnSpc>
                <a:spcPct val="100000"/>
              </a:lnSpc>
              <a:spcBef>
                <a:spcPts val="0"/>
              </a:spcBef>
              <a:defRPr sz="1200">
                <a:latin typeface="+mj-lt"/>
              </a:defRPr>
            </a:lvl2pPr>
            <a:lvl3pPr>
              <a:defRPr sz="1200">
                <a:latin typeface="+mj-lt"/>
              </a:defRPr>
            </a:lvl3pPr>
            <a:lvl4pPr>
              <a:defRPr sz="1200"/>
            </a:lvl4pPr>
            <a:lvl5pPr>
              <a:defRPr sz="1200"/>
            </a:lvl5pPr>
          </a:lstStyle>
          <a:p>
            <a:pPr lvl="0"/>
            <a:r>
              <a:rPr lang="en-US"/>
              <a:t>Click to edit Master text styles</a:t>
            </a:r>
          </a:p>
          <a:p>
            <a:pPr lvl="1"/>
            <a:r>
              <a:rPr lang="en-US"/>
              <a:t>Second level</a:t>
            </a:r>
          </a:p>
          <a:p>
            <a:pPr lvl="2"/>
            <a:r>
              <a:rPr lang="en-US"/>
              <a:t>Third level</a:t>
            </a:r>
          </a:p>
        </p:txBody>
      </p:sp>
      <p:sp>
        <p:nvSpPr>
          <p:cNvPr id="4" name="Footer Placeholder 4">
            <a:extLst>
              <a:ext uri="{FF2B5EF4-FFF2-40B4-BE49-F238E27FC236}">
                <a16:creationId xmlns:a16="http://schemas.microsoft.com/office/drawing/2014/main" id="{9475B69A-CAC3-88B9-5B3E-2AF1362EFDB6}"/>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6" name="Slide Number Placeholder 13">
            <a:extLst>
              <a:ext uri="{FF2B5EF4-FFF2-40B4-BE49-F238E27FC236}">
                <a16:creationId xmlns:a16="http://schemas.microsoft.com/office/drawing/2014/main" id="{07859335-E39D-1388-375F-FAA342F28BBF}"/>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394941504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Four Team Images 2">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B78DDC8F-4B6A-28FC-A391-BC1BA03194A0}"/>
              </a:ext>
            </a:extLst>
          </p:cNvPr>
          <p:cNvSpPr>
            <a:spLocks noGrp="1"/>
          </p:cNvSpPr>
          <p:nvPr>
            <p:ph type="title"/>
          </p:nvPr>
        </p:nvSpPr>
        <p:spPr>
          <a:xfrm>
            <a:off x="397667" y="402336"/>
            <a:ext cx="5645946" cy="915289"/>
          </a:xfrm>
          <a:prstGeom prst="rect">
            <a:avLst/>
          </a:prstGeom>
        </p:spPr>
        <p:txBody>
          <a:bodyPr vert="horz" lIns="0" tIns="0" rIns="0" bIns="0" rtlCol="0" anchor="t" anchorCtr="0">
            <a:noAutofit/>
          </a:bodyPr>
          <a:lstStyle/>
          <a:p>
            <a:r>
              <a:rPr lang="en-US"/>
              <a:t>Click to edit Master title style</a:t>
            </a:r>
          </a:p>
        </p:txBody>
      </p:sp>
      <p:sp>
        <p:nvSpPr>
          <p:cNvPr id="5" name="Picture Placeholder 14">
            <a:extLst>
              <a:ext uri="{FF2B5EF4-FFF2-40B4-BE49-F238E27FC236}">
                <a16:creationId xmlns:a16="http://schemas.microsoft.com/office/drawing/2014/main" id="{BE205ACB-F0DD-E11C-8562-1A67F4F828CD}"/>
              </a:ext>
              <a:ext uri="{C183D7F6-B498-43B3-948B-1728B52AA6E4}">
                <adec:decorative xmlns:adec="http://schemas.microsoft.com/office/drawing/2017/decorative" val="1"/>
              </a:ext>
            </a:extLst>
          </p:cNvPr>
          <p:cNvSpPr>
            <a:spLocks noGrp="1"/>
          </p:cNvSpPr>
          <p:nvPr>
            <p:ph type="pic" sz="quarter" idx="11"/>
          </p:nvPr>
        </p:nvSpPr>
        <p:spPr>
          <a:xfrm>
            <a:off x="411484" y="1442398"/>
            <a:ext cx="2696610" cy="1927865"/>
          </a:xfrm>
          <a:solidFill>
            <a:schemeClr val="bg1">
              <a:lumMod val="85000"/>
            </a:schemeClr>
          </a:solidFill>
        </p:spPr>
        <p:txBody>
          <a:bodyPr tIns="365760"/>
          <a:lstStyle>
            <a:lvl1pPr algn="ctr">
              <a:defRPr/>
            </a:lvl1pPr>
          </a:lstStyle>
          <a:p>
            <a:r>
              <a:rPr lang="en-US"/>
              <a:t>Click icon to add picture</a:t>
            </a:r>
          </a:p>
        </p:txBody>
      </p:sp>
      <p:sp>
        <p:nvSpPr>
          <p:cNvPr id="12" name="Content Placeholder 2">
            <a:extLst>
              <a:ext uri="{FF2B5EF4-FFF2-40B4-BE49-F238E27FC236}">
                <a16:creationId xmlns:a16="http://schemas.microsoft.com/office/drawing/2014/main" id="{00288663-0E16-0C59-085F-F9A84A37B9FB}"/>
              </a:ext>
            </a:extLst>
          </p:cNvPr>
          <p:cNvSpPr>
            <a:spLocks noGrp="1"/>
          </p:cNvSpPr>
          <p:nvPr>
            <p:ph idx="24"/>
          </p:nvPr>
        </p:nvSpPr>
        <p:spPr>
          <a:xfrm>
            <a:off x="3288643" y="1433352"/>
            <a:ext cx="2752324" cy="1928779"/>
          </a:xfrm>
        </p:spPr>
        <p:txBody>
          <a:bodyPr/>
          <a:lstStyle>
            <a:lvl1pPr>
              <a:spcBef>
                <a:spcPts val="0"/>
              </a:spcBef>
              <a:spcAft>
                <a:spcPts val="0"/>
              </a:spcAft>
              <a:defRPr sz="1500"/>
            </a:lvl1pPr>
            <a:lvl2pPr>
              <a:lnSpc>
                <a:spcPct val="100000"/>
              </a:lnSpc>
              <a:spcBef>
                <a:spcPts val="0"/>
              </a:spcBef>
              <a:defRPr sz="1200">
                <a:latin typeface="+mj-lt"/>
              </a:defRPr>
            </a:lvl2pPr>
            <a:lvl3pPr>
              <a:defRPr sz="1200">
                <a:latin typeface="+mj-lt"/>
              </a:defRPr>
            </a:lvl3pPr>
            <a:lvl4pPr>
              <a:defRPr sz="1200"/>
            </a:lvl4pPr>
            <a:lvl5pPr>
              <a:defRPr sz="1200"/>
            </a:lvl5pPr>
          </a:lstStyle>
          <a:p>
            <a:pPr lvl="0"/>
            <a:r>
              <a:rPr lang="en-US"/>
              <a:t>Click to edit Master text styles</a:t>
            </a:r>
          </a:p>
          <a:p>
            <a:pPr lvl="1"/>
            <a:r>
              <a:rPr lang="en-US"/>
              <a:t>Second level</a:t>
            </a:r>
          </a:p>
          <a:p>
            <a:pPr lvl="2"/>
            <a:r>
              <a:rPr lang="en-US"/>
              <a:t>Third level</a:t>
            </a:r>
          </a:p>
        </p:txBody>
      </p:sp>
      <p:sp>
        <p:nvSpPr>
          <p:cNvPr id="15" name="Picture Placeholder 14">
            <a:extLst>
              <a:ext uri="{FF2B5EF4-FFF2-40B4-BE49-F238E27FC236}">
                <a16:creationId xmlns:a16="http://schemas.microsoft.com/office/drawing/2014/main" id="{32429DBE-FCD7-24A1-1559-A263A915F0EA}"/>
              </a:ext>
              <a:ext uri="{C183D7F6-B498-43B3-948B-1728B52AA6E4}">
                <adec:decorative xmlns:adec="http://schemas.microsoft.com/office/drawing/2017/decorative" val="1"/>
              </a:ext>
            </a:extLst>
          </p:cNvPr>
          <p:cNvSpPr>
            <a:spLocks noGrp="1"/>
          </p:cNvSpPr>
          <p:nvPr>
            <p:ph type="pic" sz="quarter" idx="19"/>
          </p:nvPr>
        </p:nvSpPr>
        <p:spPr>
          <a:xfrm>
            <a:off x="411484" y="3494738"/>
            <a:ext cx="2696610" cy="1927865"/>
          </a:xfrm>
          <a:solidFill>
            <a:schemeClr val="bg1">
              <a:lumMod val="85000"/>
            </a:schemeClr>
          </a:solidFill>
        </p:spPr>
        <p:txBody>
          <a:bodyPr tIns="365760"/>
          <a:lstStyle>
            <a:lvl1pPr algn="ctr">
              <a:defRPr/>
            </a:lvl1pPr>
          </a:lstStyle>
          <a:p>
            <a:r>
              <a:rPr lang="en-US"/>
              <a:t>Click icon to add picture</a:t>
            </a:r>
          </a:p>
        </p:txBody>
      </p:sp>
      <p:sp>
        <p:nvSpPr>
          <p:cNvPr id="4" name="Content Placeholder 2">
            <a:extLst>
              <a:ext uri="{FF2B5EF4-FFF2-40B4-BE49-F238E27FC236}">
                <a16:creationId xmlns:a16="http://schemas.microsoft.com/office/drawing/2014/main" id="{7C31502B-FAB9-8313-90B7-D7C06363AE17}"/>
              </a:ext>
            </a:extLst>
          </p:cNvPr>
          <p:cNvSpPr>
            <a:spLocks noGrp="1"/>
          </p:cNvSpPr>
          <p:nvPr>
            <p:ph idx="25"/>
          </p:nvPr>
        </p:nvSpPr>
        <p:spPr>
          <a:xfrm>
            <a:off x="3288643" y="3495709"/>
            <a:ext cx="2752324" cy="1928779"/>
          </a:xfrm>
        </p:spPr>
        <p:txBody>
          <a:bodyPr/>
          <a:lstStyle>
            <a:lvl1pPr>
              <a:spcBef>
                <a:spcPts val="0"/>
              </a:spcBef>
              <a:spcAft>
                <a:spcPts val="0"/>
              </a:spcAft>
              <a:defRPr sz="1500"/>
            </a:lvl1pPr>
            <a:lvl2pPr>
              <a:lnSpc>
                <a:spcPct val="100000"/>
              </a:lnSpc>
              <a:spcBef>
                <a:spcPts val="0"/>
              </a:spcBef>
              <a:defRPr sz="1200">
                <a:latin typeface="+mj-lt"/>
              </a:defRPr>
            </a:lvl2pPr>
            <a:lvl3pPr>
              <a:defRPr sz="1200">
                <a:latin typeface="+mj-lt"/>
              </a:defRPr>
            </a:lvl3pPr>
            <a:lvl4pPr>
              <a:defRPr sz="1200"/>
            </a:lvl4pPr>
            <a:lvl5pPr>
              <a:defRPr sz="1200"/>
            </a:lvl5pPr>
          </a:lstStyle>
          <a:p>
            <a:pPr lvl="0"/>
            <a:r>
              <a:rPr lang="en-US"/>
              <a:t>Click to edit Master text styles</a:t>
            </a:r>
          </a:p>
          <a:p>
            <a:pPr lvl="1"/>
            <a:r>
              <a:rPr lang="en-US"/>
              <a:t>Second level</a:t>
            </a:r>
          </a:p>
          <a:p>
            <a:pPr lvl="2"/>
            <a:r>
              <a:rPr lang="en-US"/>
              <a:t>Third level</a:t>
            </a:r>
          </a:p>
        </p:txBody>
      </p:sp>
      <p:sp>
        <p:nvSpPr>
          <p:cNvPr id="6" name="Picture Placeholder 14">
            <a:extLst>
              <a:ext uri="{FF2B5EF4-FFF2-40B4-BE49-F238E27FC236}">
                <a16:creationId xmlns:a16="http://schemas.microsoft.com/office/drawing/2014/main" id="{62EEDF93-D482-938D-D6D4-B8B66CA7643D}"/>
              </a:ext>
              <a:ext uri="{C183D7F6-B498-43B3-948B-1728B52AA6E4}">
                <adec:decorative xmlns:adec="http://schemas.microsoft.com/office/drawing/2017/decorative" val="1"/>
              </a:ext>
            </a:extLst>
          </p:cNvPr>
          <p:cNvSpPr>
            <a:spLocks noGrp="1"/>
          </p:cNvSpPr>
          <p:nvPr>
            <p:ph type="pic" sz="quarter" idx="26"/>
          </p:nvPr>
        </p:nvSpPr>
        <p:spPr>
          <a:xfrm>
            <a:off x="6166924" y="1442398"/>
            <a:ext cx="2696610" cy="1927865"/>
          </a:xfrm>
          <a:solidFill>
            <a:schemeClr val="bg1">
              <a:lumMod val="85000"/>
            </a:schemeClr>
          </a:solidFill>
        </p:spPr>
        <p:txBody>
          <a:bodyPr tIns="365760"/>
          <a:lstStyle>
            <a:lvl1pPr algn="ctr">
              <a:defRPr/>
            </a:lvl1pPr>
          </a:lstStyle>
          <a:p>
            <a:r>
              <a:rPr lang="en-US"/>
              <a:t>Click icon to add picture</a:t>
            </a:r>
          </a:p>
        </p:txBody>
      </p:sp>
      <p:sp>
        <p:nvSpPr>
          <p:cNvPr id="10" name="Content Placeholder 2">
            <a:extLst>
              <a:ext uri="{FF2B5EF4-FFF2-40B4-BE49-F238E27FC236}">
                <a16:creationId xmlns:a16="http://schemas.microsoft.com/office/drawing/2014/main" id="{3DF40A1F-2110-372D-0359-94789B6D9CD7}"/>
              </a:ext>
            </a:extLst>
          </p:cNvPr>
          <p:cNvSpPr>
            <a:spLocks noGrp="1"/>
          </p:cNvSpPr>
          <p:nvPr>
            <p:ph idx="28"/>
          </p:nvPr>
        </p:nvSpPr>
        <p:spPr>
          <a:xfrm>
            <a:off x="9049151" y="1433352"/>
            <a:ext cx="2752324" cy="1928779"/>
          </a:xfrm>
        </p:spPr>
        <p:txBody>
          <a:bodyPr/>
          <a:lstStyle>
            <a:lvl1pPr>
              <a:spcBef>
                <a:spcPts val="0"/>
              </a:spcBef>
              <a:spcAft>
                <a:spcPts val="0"/>
              </a:spcAft>
              <a:defRPr sz="1500"/>
            </a:lvl1pPr>
            <a:lvl2pPr>
              <a:lnSpc>
                <a:spcPct val="100000"/>
              </a:lnSpc>
              <a:spcBef>
                <a:spcPts val="0"/>
              </a:spcBef>
              <a:defRPr sz="1200">
                <a:latin typeface="+mj-lt"/>
              </a:defRPr>
            </a:lvl2pPr>
            <a:lvl3pPr>
              <a:defRPr sz="1200">
                <a:latin typeface="+mj-lt"/>
              </a:defRPr>
            </a:lvl3pPr>
            <a:lvl4pPr>
              <a:defRPr sz="1200"/>
            </a:lvl4pPr>
            <a:lvl5pPr>
              <a:defRPr sz="1200"/>
            </a:lvl5pPr>
          </a:lstStyle>
          <a:p>
            <a:pPr lvl="0"/>
            <a:r>
              <a:rPr lang="en-US"/>
              <a:t>Click to edit Master text styles</a:t>
            </a:r>
          </a:p>
          <a:p>
            <a:pPr lvl="1"/>
            <a:r>
              <a:rPr lang="en-US"/>
              <a:t>Second level</a:t>
            </a:r>
          </a:p>
          <a:p>
            <a:pPr lvl="2"/>
            <a:r>
              <a:rPr lang="en-US"/>
              <a:t>Third level</a:t>
            </a:r>
          </a:p>
        </p:txBody>
      </p:sp>
      <p:sp>
        <p:nvSpPr>
          <p:cNvPr id="9" name="Picture Placeholder 14">
            <a:extLst>
              <a:ext uri="{FF2B5EF4-FFF2-40B4-BE49-F238E27FC236}">
                <a16:creationId xmlns:a16="http://schemas.microsoft.com/office/drawing/2014/main" id="{AA220CD4-7D0B-916C-42A1-97C04399E704}"/>
              </a:ext>
              <a:ext uri="{C183D7F6-B498-43B3-948B-1728B52AA6E4}">
                <adec:decorative xmlns:adec="http://schemas.microsoft.com/office/drawing/2017/decorative" val="1"/>
              </a:ext>
            </a:extLst>
          </p:cNvPr>
          <p:cNvSpPr>
            <a:spLocks noGrp="1"/>
          </p:cNvSpPr>
          <p:nvPr>
            <p:ph type="pic" sz="quarter" idx="27"/>
          </p:nvPr>
        </p:nvSpPr>
        <p:spPr>
          <a:xfrm>
            <a:off x="6166924" y="3494738"/>
            <a:ext cx="2696610" cy="1927865"/>
          </a:xfrm>
          <a:solidFill>
            <a:schemeClr val="bg1">
              <a:lumMod val="85000"/>
            </a:schemeClr>
          </a:solidFill>
        </p:spPr>
        <p:txBody>
          <a:bodyPr tIns="365760"/>
          <a:lstStyle>
            <a:lvl1pPr algn="ctr">
              <a:defRPr/>
            </a:lvl1pPr>
          </a:lstStyle>
          <a:p>
            <a:r>
              <a:rPr lang="en-US"/>
              <a:t>Click icon to add picture</a:t>
            </a:r>
          </a:p>
        </p:txBody>
      </p:sp>
      <p:sp>
        <p:nvSpPr>
          <p:cNvPr id="14" name="Content Placeholder 2">
            <a:extLst>
              <a:ext uri="{FF2B5EF4-FFF2-40B4-BE49-F238E27FC236}">
                <a16:creationId xmlns:a16="http://schemas.microsoft.com/office/drawing/2014/main" id="{FCAFF494-77C5-F797-6FAA-D4D42743AB5D}"/>
              </a:ext>
            </a:extLst>
          </p:cNvPr>
          <p:cNvSpPr>
            <a:spLocks noGrp="1"/>
          </p:cNvSpPr>
          <p:nvPr>
            <p:ph idx="29"/>
          </p:nvPr>
        </p:nvSpPr>
        <p:spPr>
          <a:xfrm>
            <a:off x="9044083" y="3495709"/>
            <a:ext cx="2752324" cy="1928779"/>
          </a:xfrm>
        </p:spPr>
        <p:txBody>
          <a:bodyPr/>
          <a:lstStyle>
            <a:lvl1pPr>
              <a:spcBef>
                <a:spcPts val="0"/>
              </a:spcBef>
              <a:spcAft>
                <a:spcPts val="0"/>
              </a:spcAft>
              <a:defRPr sz="1500"/>
            </a:lvl1pPr>
            <a:lvl2pPr>
              <a:lnSpc>
                <a:spcPct val="100000"/>
              </a:lnSpc>
              <a:spcBef>
                <a:spcPts val="0"/>
              </a:spcBef>
              <a:defRPr sz="1200">
                <a:latin typeface="+mj-lt"/>
              </a:defRPr>
            </a:lvl2pPr>
            <a:lvl3pPr>
              <a:defRPr sz="1200">
                <a:latin typeface="+mj-lt"/>
              </a:defRPr>
            </a:lvl3pPr>
            <a:lvl4pPr>
              <a:defRPr sz="1200"/>
            </a:lvl4pPr>
            <a:lvl5pPr>
              <a:defRPr sz="1200"/>
            </a:lvl5pPr>
          </a:lstStyle>
          <a:p>
            <a:pPr lvl="0"/>
            <a:r>
              <a:rPr lang="en-US"/>
              <a:t>Click to edit Master text styles</a:t>
            </a:r>
          </a:p>
          <a:p>
            <a:pPr lvl="1"/>
            <a:r>
              <a:rPr lang="en-US"/>
              <a:t>Second level</a:t>
            </a:r>
          </a:p>
          <a:p>
            <a:pPr lvl="2"/>
            <a:r>
              <a:rPr lang="en-US"/>
              <a:t>Third level</a:t>
            </a:r>
          </a:p>
        </p:txBody>
      </p:sp>
      <p:sp>
        <p:nvSpPr>
          <p:cNvPr id="3" name="Footer Placeholder 4">
            <a:extLst>
              <a:ext uri="{FF2B5EF4-FFF2-40B4-BE49-F238E27FC236}">
                <a16:creationId xmlns:a16="http://schemas.microsoft.com/office/drawing/2014/main" id="{1CE233FD-F166-12B7-E028-644C10A7A496}"/>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8" name="Slide Number Placeholder 13">
            <a:extLst>
              <a:ext uri="{FF2B5EF4-FFF2-40B4-BE49-F238E27FC236}">
                <a16:creationId xmlns:a16="http://schemas.microsoft.com/office/drawing/2014/main" id="{6D9BE817-73F1-BA98-D196-7E3B7737E8EF}"/>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124232993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5E5D8444-089B-403E-0473-39C61239140F}"/>
              </a:ext>
            </a:extLst>
          </p:cNvPr>
          <p:cNvSpPr>
            <a:spLocks noGrp="1"/>
          </p:cNvSpPr>
          <p:nvPr>
            <p:ph type="title"/>
          </p:nvPr>
        </p:nvSpPr>
        <p:spPr>
          <a:xfrm>
            <a:off x="397667" y="402336"/>
            <a:ext cx="5645946" cy="915289"/>
          </a:xfrm>
          <a:prstGeom prst="rect">
            <a:avLst/>
          </a:prstGeom>
        </p:spPr>
        <p:txBody>
          <a:bodyPr vert="horz" lIns="0" tIns="0" rIns="0" bIns="0" rtlCol="0" anchor="t" anchorCtr="0">
            <a:noAutofit/>
          </a:bodyPr>
          <a:lstStyle/>
          <a:p>
            <a:r>
              <a:rPr lang="en-US"/>
              <a:t>Click to edit Master title style</a:t>
            </a:r>
          </a:p>
        </p:txBody>
      </p:sp>
      <p:sp>
        <p:nvSpPr>
          <p:cNvPr id="4" name="Footer Placeholder 4">
            <a:extLst>
              <a:ext uri="{FF2B5EF4-FFF2-40B4-BE49-F238E27FC236}">
                <a16:creationId xmlns:a16="http://schemas.microsoft.com/office/drawing/2014/main" id="{E57B29C1-93EA-1886-CD27-23CE023225D9}"/>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6" name="Slide Number Placeholder 13">
            <a:extLst>
              <a:ext uri="{FF2B5EF4-FFF2-40B4-BE49-F238E27FC236}">
                <a16:creationId xmlns:a16="http://schemas.microsoft.com/office/drawing/2014/main" id="{D15FEAD4-DFB9-ED08-EBEE-A4E5DE31E318}"/>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236778987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Footer Placeholder 4">
            <a:extLst>
              <a:ext uri="{FF2B5EF4-FFF2-40B4-BE49-F238E27FC236}">
                <a16:creationId xmlns:a16="http://schemas.microsoft.com/office/drawing/2014/main" id="{F688FCD4-650D-9754-A431-CE452572FB6E}"/>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5" name="Slide Number Placeholder 13">
            <a:extLst>
              <a:ext uri="{FF2B5EF4-FFF2-40B4-BE49-F238E27FC236}">
                <a16:creationId xmlns:a16="http://schemas.microsoft.com/office/drawing/2014/main" id="{E49962D1-3866-8382-AE37-FC366FF574BC}"/>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398096424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Conclusion 1">
    <p:spTree>
      <p:nvGrpSpPr>
        <p:cNvPr id="1" name=""/>
        <p:cNvGrpSpPr/>
        <p:nvPr/>
      </p:nvGrpSpPr>
      <p:grpSpPr>
        <a:xfrm>
          <a:off x="0" y="0"/>
          <a:ext cx="0" cy="0"/>
          <a:chOff x="0" y="0"/>
          <a:chExt cx="0" cy="0"/>
        </a:xfrm>
      </p:grpSpPr>
      <p:pic>
        <p:nvPicPr>
          <p:cNvPr id="9" name="object 2">
            <a:extLst>
              <a:ext uri="{FF2B5EF4-FFF2-40B4-BE49-F238E27FC236}">
                <a16:creationId xmlns:a16="http://schemas.microsoft.com/office/drawing/2014/main" id="{F8F99880-94B3-9D84-6F85-4EE14C59C385}"/>
              </a:ext>
            </a:extLst>
          </p:cNvPr>
          <p:cNvPicPr/>
          <p:nvPr userDrawn="1"/>
        </p:nvPicPr>
        <p:blipFill>
          <a:blip r:embed="rId2" cstate="print"/>
          <a:stretch>
            <a:fillRect/>
          </a:stretch>
        </p:blipFill>
        <p:spPr>
          <a:xfrm>
            <a:off x="0" y="0"/>
            <a:ext cx="12188952" cy="6858000"/>
          </a:xfrm>
          <a:prstGeom prst="rect">
            <a:avLst/>
          </a:prstGeom>
        </p:spPr>
      </p:pic>
      <p:sp>
        <p:nvSpPr>
          <p:cNvPr id="2" name="Title 1">
            <a:extLst>
              <a:ext uri="{FF2B5EF4-FFF2-40B4-BE49-F238E27FC236}">
                <a16:creationId xmlns:a16="http://schemas.microsoft.com/office/drawing/2014/main" id="{5AEF2F32-23D2-85EF-3071-5C6939DCE4A4}"/>
              </a:ext>
            </a:extLst>
          </p:cNvPr>
          <p:cNvSpPr>
            <a:spLocks noGrp="1"/>
          </p:cNvSpPr>
          <p:nvPr>
            <p:ph type="ctrTitle" hasCustomPrompt="1"/>
          </p:nvPr>
        </p:nvSpPr>
        <p:spPr>
          <a:xfrm>
            <a:off x="353658" y="1946275"/>
            <a:ext cx="6629400" cy="1482725"/>
          </a:xfrm>
        </p:spPr>
        <p:txBody>
          <a:bodyPr anchor="t" anchorCtr="0"/>
          <a:lstStyle>
            <a:lvl1pPr algn="l">
              <a:lnSpc>
                <a:spcPct val="80000"/>
              </a:lnSpc>
              <a:spcBef>
                <a:spcPts val="1200"/>
              </a:spcBef>
              <a:defRPr sz="6600"/>
            </a:lvl1pPr>
          </a:lstStyle>
          <a:p>
            <a:r>
              <a:rPr lang="en-US"/>
              <a:t>Click to edit title</a:t>
            </a:r>
          </a:p>
        </p:txBody>
      </p:sp>
      <p:sp>
        <p:nvSpPr>
          <p:cNvPr id="8" name="Subtitle 2">
            <a:extLst>
              <a:ext uri="{FF2B5EF4-FFF2-40B4-BE49-F238E27FC236}">
                <a16:creationId xmlns:a16="http://schemas.microsoft.com/office/drawing/2014/main" id="{569CAC8B-F77D-45CC-57A9-E9AE5795949C}"/>
              </a:ext>
            </a:extLst>
          </p:cNvPr>
          <p:cNvSpPr>
            <a:spLocks noGrp="1"/>
          </p:cNvSpPr>
          <p:nvPr>
            <p:ph type="subTitle" idx="1" hasCustomPrompt="1"/>
          </p:nvPr>
        </p:nvSpPr>
        <p:spPr>
          <a:xfrm>
            <a:off x="5197150" y="4823926"/>
            <a:ext cx="6604325" cy="1655540"/>
          </a:xfrm>
        </p:spPr>
        <p:txBody>
          <a:bodyPr bIns="36576" anchor="b" anchorCtr="0"/>
          <a:lstStyle>
            <a:lvl1pPr marL="0" indent="0" algn="l">
              <a:lnSpc>
                <a:spcPct val="125000"/>
              </a:lnSpc>
              <a:spcBef>
                <a:spcPts val="100"/>
              </a:spcBef>
              <a:spcAft>
                <a:spcPts val="0"/>
              </a:spcAft>
              <a:buNone/>
              <a:defRPr sz="1100" b="0">
                <a:latin typeface="+mj-lt"/>
              </a:defRPr>
            </a:lvl1pPr>
            <a:lvl2pPr marL="0" indent="0" algn="l">
              <a:lnSpc>
                <a:spcPct val="100000"/>
              </a:lnSpc>
              <a:spcBef>
                <a:spcPts val="100"/>
              </a:spcBef>
              <a:buNone/>
              <a:defRPr sz="1400" b="1">
                <a:latin typeface="+mn-lt"/>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legal style</a:t>
            </a:r>
          </a:p>
        </p:txBody>
      </p:sp>
      <p:sp>
        <p:nvSpPr>
          <p:cNvPr id="11" name="TextBox 10">
            <a:extLst>
              <a:ext uri="{FF2B5EF4-FFF2-40B4-BE49-F238E27FC236}">
                <a16:creationId xmlns:a16="http://schemas.microsoft.com/office/drawing/2014/main" id="{A1A70850-E861-F5DA-10A1-A92566AB983E}"/>
              </a:ext>
            </a:extLst>
          </p:cNvPr>
          <p:cNvSpPr txBox="1"/>
          <p:nvPr userDrawn="1"/>
        </p:nvSpPr>
        <p:spPr>
          <a:xfrm>
            <a:off x="402431" y="6216754"/>
            <a:ext cx="987450" cy="276999"/>
          </a:xfrm>
          <a:prstGeom prst="rect">
            <a:avLst/>
          </a:prstGeom>
          <a:noFill/>
        </p:spPr>
        <p:txBody>
          <a:bodyPr wrap="none" lIns="0" tIns="0" rIns="0" bIns="0" rtlCol="0">
            <a:noAutofit/>
          </a:bodyPr>
          <a:lstStyle/>
          <a:p>
            <a:r>
              <a:rPr lang="en-US" sz="1600" b="1">
                <a:solidFill>
                  <a:schemeClr val="tx1"/>
                </a:solidFill>
                <a:latin typeface="+mn-lt"/>
                <a:cs typeface="Arial" panose="020B0604020202020204" pitchFamily="34" charset="0"/>
              </a:rPr>
              <a:t>pwc.com</a:t>
            </a:r>
          </a:p>
        </p:txBody>
      </p:sp>
    </p:spTree>
    <p:extLst>
      <p:ext uri="{BB962C8B-B14F-4D97-AF65-F5344CB8AC3E}">
        <p14:creationId xmlns:p14="http://schemas.microsoft.com/office/powerpoint/2010/main" val="3495544488"/>
      </p:ext>
    </p:extLst>
  </p:cSld>
  <p:clrMapOvr>
    <a:masterClrMapping/>
  </p:clrMapOvr>
  <p:extLst>
    <p:ext uri="{DCECCB84-F9BA-43D5-87BE-67443E8EF086}">
      <p15:sldGuideLst xmlns:p15="http://schemas.microsoft.com/office/powerpoint/2012/main"/>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Conclus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EF2F32-23D2-85EF-3071-5C6939DCE4A4}"/>
              </a:ext>
            </a:extLst>
          </p:cNvPr>
          <p:cNvSpPr>
            <a:spLocks noGrp="1"/>
          </p:cNvSpPr>
          <p:nvPr>
            <p:ph type="ctrTitle" hasCustomPrompt="1"/>
          </p:nvPr>
        </p:nvSpPr>
        <p:spPr>
          <a:xfrm>
            <a:off x="402431" y="1428750"/>
            <a:ext cx="8520907" cy="1933344"/>
          </a:xfrm>
        </p:spPr>
        <p:txBody>
          <a:bodyPr anchor="b" anchorCtr="0"/>
          <a:lstStyle>
            <a:lvl1pPr algn="l">
              <a:lnSpc>
                <a:spcPct val="80000"/>
              </a:lnSpc>
              <a:spcBef>
                <a:spcPts val="1200"/>
              </a:spcBef>
              <a:defRPr sz="6600">
                <a:solidFill>
                  <a:schemeClr val="tx1"/>
                </a:solidFill>
              </a:defRPr>
            </a:lvl1pPr>
          </a:lstStyle>
          <a:p>
            <a:r>
              <a:rPr lang="en-US"/>
              <a:t>Click to edit title</a:t>
            </a:r>
          </a:p>
        </p:txBody>
      </p:sp>
      <p:sp>
        <p:nvSpPr>
          <p:cNvPr id="8" name="Subtitle 2">
            <a:extLst>
              <a:ext uri="{FF2B5EF4-FFF2-40B4-BE49-F238E27FC236}">
                <a16:creationId xmlns:a16="http://schemas.microsoft.com/office/drawing/2014/main" id="{569CAC8B-F77D-45CC-57A9-E9AE5795949C}"/>
              </a:ext>
            </a:extLst>
          </p:cNvPr>
          <p:cNvSpPr>
            <a:spLocks noGrp="1"/>
          </p:cNvSpPr>
          <p:nvPr>
            <p:ph type="subTitle" idx="1"/>
          </p:nvPr>
        </p:nvSpPr>
        <p:spPr>
          <a:xfrm>
            <a:off x="402432" y="3490335"/>
            <a:ext cx="8520908" cy="1422978"/>
          </a:xfrm>
        </p:spPr>
        <p:txBody>
          <a:bodyPr/>
          <a:lstStyle>
            <a:lvl1pPr marL="0" indent="0" algn="l">
              <a:lnSpc>
                <a:spcPct val="125000"/>
              </a:lnSpc>
              <a:spcBef>
                <a:spcPts val="100"/>
              </a:spcBef>
              <a:spcAft>
                <a:spcPts val="0"/>
              </a:spcAft>
              <a:buNone/>
              <a:defRPr sz="2400" b="1">
                <a:solidFill>
                  <a:schemeClr val="tx1"/>
                </a:solidFill>
                <a:latin typeface="+mn-lt"/>
              </a:defRPr>
            </a:lvl1pPr>
            <a:lvl2pPr marL="0" indent="0" algn="l">
              <a:lnSpc>
                <a:spcPct val="100000"/>
              </a:lnSpc>
              <a:spcBef>
                <a:spcPts val="100"/>
              </a:spcBef>
              <a:buNone/>
              <a:defRPr sz="1400" b="1">
                <a:latin typeface="+mn-lt"/>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TextBox 10">
            <a:extLst>
              <a:ext uri="{FF2B5EF4-FFF2-40B4-BE49-F238E27FC236}">
                <a16:creationId xmlns:a16="http://schemas.microsoft.com/office/drawing/2014/main" id="{A1A70850-E861-F5DA-10A1-A92566AB983E}"/>
              </a:ext>
            </a:extLst>
          </p:cNvPr>
          <p:cNvSpPr txBox="1"/>
          <p:nvPr userDrawn="1"/>
        </p:nvSpPr>
        <p:spPr>
          <a:xfrm>
            <a:off x="402431" y="6216754"/>
            <a:ext cx="987450" cy="276999"/>
          </a:xfrm>
          <a:prstGeom prst="rect">
            <a:avLst/>
          </a:prstGeom>
          <a:noFill/>
        </p:spPr>
        <p:txBody>
          <a:bodyPr wrap="none" lIns="0" tIns="0" rIns="0" bIns="0" rtlCol="0">
            <a:noAutofit/>
          </a:bodyPr>
          <a:lstStyle/>
          <a:p>
            <a:r>
              <a:rPr lang="en-US" sz="1600" b="1">
                <a:solidFill>
                  <a:schemeClr val="tx1"/>
                </a:solidFill>
                <a:latin typeface="+mn-lt"/>
                <a:cs typeface="Arial" panose="020B0604020202020204" pitchFamily="34" charset="0"/>
              </a:rPr>
              <a:t>pwc.com</a:t>
            </a:r>
          </a:p>
        </p:txBody>
      </p:sp>
    </p:spTree>
    <p:extLst>
      <p:ext uri="{BB962C8B-B14F-4D97-AF65-F5344CB8AC3E}">
        <p14:creationId xmlns:p14="http://schemas.microsoft.com/office/powerpoint/2010/main" val="961864663"/>
      </p:ext>
    </p:extLst>
  </p:cSld>
  <p:clrMapOvr>
    <a:masterClrMapping/>
  </p:clrMapOvr>
  <p:extLst>
    <p:ext uri="{DCECCB84-F9BA-43D5-87BE-67443E8EF086}">
      <p15:sldGuideLst xmlns:p15="http://schemas.microsoft.com/office/powerpoint/2012/main"/>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Conclusion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EF2F32-23D2-85EF-3071-5C6939DCE4A4}"/>
              </a:ext>
            </a:extLst>
          </p:cNvPr>
          <p:cNvSpPr>
            <a:spLocks noGrp="1"/>
          </p:cNvSpPr>
          <p:nvPr>
            <p:ph type="ctrTitle" hasCustomPrompt="1"/>
          </p:nvPr>
        </p:nvSpPr>
        <p:spPr>
          <a:xfrm>
            <a:off x="402431" y="1957425"/>
            <a:ext cx="5229304" cy="2441537"/>
          </a:xfrm>
        </p:spPr>
        <p:txBody>
          <a:bodyPr anchor="t" anchorCtr="0"/>
          <a:lstStyle>
            <a:lvl1pPr algn="l">
              <a:lnSpc>
                <a:spcPct val="80000"/>
              </a:lnSpc>
              <a:spcBef>
                <a:spcPts val="1200"/>
              </a:spcBef>
              <a:defRPr sz="6600">
                <a:solidFill>
                  <a:schemeClr val="tx1"/>
                </a:solidFill>
              </a:defRPr>
            </a:lvl1pPr>
          </a:lstStyle>
          <a:p>
            <a:r>
              <a:rPr lang="en-US"/>
              <a:t>Click to edit title</a:t>
            </a:r>
          </a:p>
        </p:txBody>
      </p:sp>
      <p:sp>
        <p:nvSpPr>
          <p:cNvPr id="8" name="Subtitle 2">
            <a:extLst>
              <a:ext uri="{FF2B5EF4-FFF2-40B4-BE49-F238E27FC236}">
                <a16:creationId xmlns:a16="http://schemas.microsoft.com/office/drawing/2014/main" id="{569CAC8B-F77D-45CC-57A9-E9AE5795949C}"/>
              </a:ext>
            </a:extLst>
          </p:cNvPr>
          <p:cNvSpPr>
            <a:spLocks noGrp="1"/>
          </p:cNvSpPr>
          <p:nvPr>
            <p:ph type="subTitle" idx="1"/>
          </p:nvPr>
        </p:nvSpPr>
        <p:spPr>
          <a:xfrm>
            <a:off x="6157914" y="1957425"/>
            <a:ext cx="4681536" cy="2441538"/>
          </a:xfrm>
        </p:spPr>
        <p:txBody>
          <a:bodyPr anchor="t" anchorCtr="0"/>
          <a:lstStyle>
            <a:lvl1pPr marL="0" indent="0" algn="l">
              <a:lnSpc>
                <a:spcPct val="125000"/>
              </a:lnSpc>
              <a:spcBef>
                <a:spcPts val="100"/>
              </a:spcBef>
              <a:spcAft>
                <a:spcPts val="0"/>
              </a:spcAft>
              <a:buNone/>
              <a:defRPr sz="2400" b="1">
                <a:solidFill>
                  <a:schemeClr val="tx1"/>
                </a:solidFill>
                <a:latin typeface="+mn-lt"/>
              </a:defRPr>
            </a:lvl1pPr>
            <a:lvl2pPr marL="0" indent="0" algn="l">
              <a:lnSpc>
                <a:spcPct val="100000"/>
              </a:lnSpc>
              <a:spcBef>
                <a:spcPts val="100"/>
              </a:spcBef>
              <a:buNone/>
              <a:defRPr sz="1400" b="1">
                <a:latin typeface="+mn-lt"/>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TextBox 10">
            <a:extLst>
              <a:ext uri="{FF2B5EF4-FFF2-40B4-BE49-F238E27FC236}">
                <a16:creationId xmlns:a16="http://schemas.microsoft.com/office/drawing/2014/main" id="{A1A70850-E861-F5DA-10A1-A92566AB983E}"/>
              </a:ext>
            </a:extLst>
          </p:cNvPr>
          <p:cNvSpPr txBox="1"/>
          <p:nvPr userDrawn="1"/>
        </p:nvSpPr>
        <p:spPr>
          <a:xfrm>
            <a:off x="402431" y="6216754"/>
            <a:ext cx="987450" cy="276999"/>
          </a:xfrm>
          <a:prstGeom prst="rect">
            <a:avLst/>
          </a:prstGeom>
          <a:noFill/>
        </p:spPr>
        <p:txBody>
          <a:bodyPr wrap="none" lIns="0" tIns="0" rIns="0" bIns="0" rtlCol="0">
            <a:noAutofit/>
          </a:bodyPr>
          <a:lstStyle/>
          <a:p>
            <a:r>
              <a:rPr lang="en-US" sz="1600" b="1">
                <a:solidFill>
                  <a:schemeClr val="tx1"/>
                </a:solidFill>
                <a:latin typeface="+mn-lt"/>
                <a:cs typeface="Arial" panose="020B0604020202020204" pitchFamily="34" charset="0"/>
              </a:rPr>
              <a:t>pwc.com</a:t>
            </a:r>
          </a:p>
        </p:txBody>
      </p:sp>
    </p:spTree>
    <p:extLst>
      <p:ext uri="{BB962C8B-B14F-4D97-AF65-F5344CB8AC3E}">
        <p14:creationId xmlns:p14="http://schemas.microsoft.com/office/powerpoint/2010/main" val="2563232865"/>
      </p:ext>
    </p:extLst>
  </p:cSld>
  <p:clrMapOvr>
    <a:masterClrMapping/>
  </p:clrMapOvr>
  <p:extLst>
    <p:ext uri="{DCECCB84-F9BA-43D5-87BE-67443E8EF086}">
      <p15:sldGuideLst xmlns:p15="http://schemas.microsoft.com/office/powerpoint/2012/main"/>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Conclusion Photo 1">
    <p:spTree>
      <p:nvGrpSpPr>
        <p:cNvPr id="1" name=""/>
        <p:cNvGrpSpPr/>
        <p:nvPr/>
      </p:nvGrpSpPr>
      <p:grpSpPr>
        <a:xfrm>
          <a:off x="0" y="0"/>
          <a:ext cx="0" cy="0"/>
          <a:chOff x="0" y="0"/>
          <a:chExt cx="0" cy="0"/>
        </a:xfrm>
      </p:grpSpPr>
      <p:sp>
        <p:nvSpPr>
          <p:cNvPr id="5" name="Picture Placeholder 14">
            <a:extLst>
              <a:ext uri="{FF2B5EF4-FFF2-40B4-BE49-F238E27FC236}">
                <a16:creationId xmlns:a16="http://schemas.microsoft.com/office/drawing/2014/main" id="{0978934B-5525-9236-62EF-C2B06F0BCC18}"/>
              </a:ext>
              <a:ext uri="{C183D7F6-B498-43B3-948B-1728B52AA6E4}">
                <adec:decorative xmlns:adec="http://schemas.microsoft.com/office/drawing/2017/decorative" val="1"/>
              </a:ext>
            </a:extLst>
          </p:cNvPr>
          <p:cNvSpPr>
            <a:spLocks noGrp="1"/>
          </p:cNvSpPr>
          <p:nvPr>
            <p:ph type="pic" sz="quarter" idx="11"/>
          </p:nvPr>
        </p:nvSpPr>
        <p:spPr>
          <a:xfrm>
            <a:off x="413582" y="400050"/>
            <a:ext cx="11387893" cy="3484563"/>
          </a:xfrm>
          <a:solidFill>
            <a:schemeClr val="bg2"/>
          </a:solidFill>
        </p:spPr>
        <p:txBody>
          <a:bodyPr tIns="1554480"/>
          <a:lstStyle>
            <a:lvl1pPr algn="ctr">
              <a:defRPr/>
            </a:lvl1pPr>
          </a:lstStyle>
          <a:p>
            <a:r>
              <a:rPr lang="en-US"/>
              <a:t>Click icon to add picture</a:t>
            </a:r>
          </a:p>
        </p:txBody>
      </p:sp>
      <p:sp>
        <p:nvSpPr>
          <p:cNvPr id="2" name="Title 1">
            <a:extLst>
              <a:ext uri="{FF2B5EF4-FFF2-40B4-BE49-F238E27FC236}">
                <a16:creationId xmlns:a16="http://schemas.microsoft.com/office/drawing/2014/main" id="{5AEF2F32-23D2-85EF-3071-5C6939DCE4A4}"/>
              </a:ext>
            </a:extLst>
          </p:cNvPr>
          <p:cNvSpPr>
            <a:spLocks noGrp="1"/>
          </p:cNvSpPr>
          <p:nvPr>
            <p:ph type="ctrTitle" hasCustomPrompt="1"/>
          </p:nvPr>
        </p:nvSpPr>
        <p:spPr>
          <a:xfrm>
            <a:off x="413582" y="4410115"/>
            <a:ext cx="5630031" cy="1541462"/>
          </a:xfrm>
        </p:spPr>
        <p:txBody>
          <a:bodyPr anchor="t" anchorCtr="0"/>
          <a:lstStyle>
            <a:lvl1pPr algn="l">
              <a:lnSpc>
                <a:spcPct val="80000"/>
              </a:lnSpc>
              <a:spcBef>
                <a:spcPts val="1200"/>
              </a:spcBef>
              <a:defRPr sz="6600">
                <a:solidFill>
                  <a:schemeClr val="tx1"/>
                </a:solidFill>
              </a:defRPr>
            </a:lvl1pPr>
          </a:lstStyle>
          <a:p>
            <a:r>
              <a:rPr lang="en-US"/>
              <a:t>Click to edit title</a:t>
            </a:r>
          </a:p>
        </p:txBody>
      </p:sp>
      <p:sp>
        <p:nvSpPr>
          <p:cNvPr id="8" name="Subtitle 2">
            <a:extLst>
              <a:ext uri="{FF2B5EF4-FFF2-40B4-BE49-F238E27FC236}">
                <a16:creationId xmlns:a16="http://schemas.microsoft.com/office/drawing/2014/main" id="{569CAC8B-F77D-45CC-57A9-E9AE5795949C}"/>
              </a:ext>
            </a:extLst>
          </p:cNvPr>
          <p:cNvSpPr>
            <a:spLocks noGrp="1"/>
          </p:cNvSpPr>
          <p:nvPr>
            <p:ph type="subTitle" idx="1"/>
          </p:nvPr>
        </p:nvSpPr>
        <p:spPr>
          <a:xfrm>
            <a:off x="7119939" y="4410114"/>
            <a:ext cx="4681536" cy="1541463"/>
          </a:xfrm>
        </p:spPr>
        <p:txBody>
          <a:bodyPr anchor="t" anchorCtr="0"/>
          <a:lstStyle>
            <a:lvl1pPr marL="0" indent="0" algn="l">
              <a:lnSpc>
                <a:spcPct val="125000"/>
              </a:lnSpc>
              <a:spcBef>
                <a:spcPts val="100"/>
              </a:spcBef>
              <a:spcAft>
                <a:spcPts val="0"/>
              </a:spcAft>
              <a:buNone/>
              <a:defRPr sz="2400" b="1">
                <a:solidFill>
                  <a:schemeClr val="tx1"/>
                </a:solidFill>
                <a:latin typeface="+mn-lt"/>
              </a:defRPr>
            </a:lvl1pPr>
            <a:lvl2pPr marL="0" indent="0" algn="l">
              <a:lnSpc>
                <a:spcPct val="100000"/>
              </a:lnSpc>
              <a:spcBef>
                <a:spcPts val="100"/>
              </a:spcBef>
              <a:buNone/>
              <a:defRPr sz="1400" b="1">
                <a:latin typeface="+mn-lt"/>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TextBox 10">
            <a:extLst>
              <a:ext uri="{FF2B5EF4-FFF2-40B4-BE49-F238E27FC236}">
                <a16:creationId xmlns:a16="http://schemas.microsoft.com/office/drawing/2014/main" id="{A1A70850-E861-F5DA-10A1-A92566AB983E}"/>
              </a:ext>
            </a:extLst>
          </p:cNvPr>
          <p:cNvSpPr txBox="1"/>
          <p:nvPr userDrawn="1"/>
        </p:nvSpPr>
        <p:spPr>
          <a:xfrm>
            <a:off x="402431" y="6216754"/>
            <a:ext cx="987450" cy="276999"/>
          </a:xfrm>
          <a:prstGeom prst="rect">
            <a:avLst/>
          </a:prstGeom>
          <a:noFill/>
        </p:spPr>
        <p:txBody>
          <a:bodyPr wrap="none" lIns="0" tIns="0" rIns="0" bIns="0" rtlCol="0">
            <a:noAutofit/>
          </a:bodyPr>
          <a:lstStyle/>
          <a:p>
            <a:r>
              <a:rPr lang="en-US" sz="1600" b="1">
                <a:solidFill>
                  <a:schemeClr val="tx1"/>
                </a:solidFill>
                <a:latin typeface="+mn-lt"/>
                <a:cs typeface="Arial" panose="020B0604020202020204" pitchFamily="34" charset="0"/>
              </a:rPr>
              <a:t>pwc.com</a:t>
            </a:r>
          </a:p>
        </p:txBody>
      </p:sp>
    </p:spTree>
    <p:extLst>
      <p:ext uri="{BB962C8B-B14F-4D97-AF65-F5344CB8AC3E}">
        <p14:creationId xmlns:p14="http://schemas.microsoft.com/office/powerpoint/2010/main" val="4225202532"/>
      </p:ext>
    </p:extLst>
  </p:cSld>
  <p:clrMapOvr>
    <a:masterClrMapping/>
  </p:clrMapOvr>
  <p:extLst>
    <p:ext uri="{DCECCB84-F9BA-43D5-87BE-67443E8EF086}">
      <p15:sldGuideLst xmlns:p15="http://schemas.microsoft.com/office/powerpoint/2012/main"/>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onclusion 5">
    <p:spTree>
      <p:nvGrpSpPr>
        <p:cNvPr id="1" name=""/>
        <p:cNvGrpSpPr/>
        <p:nvPr/>
      </p:nvGrpSpPr>
      <p:grpSpPr>
        <a:xfrm>
          <a:off x="0" y="0"/>
          <a:ext cx="0" cy="0"/>
          <a:chOff x="0" y="0"/>
          <a:chExt cx="0" cy="0"/>
        </a:xfrm>
      </p:grpSpPr>
      <p:pic>
        <p:nvPicPr>
          <p:cNvPr id="3" name="object 2">
            <a:extLst>
              <a:ext uri="{FF2B5EF4-FFF2-40B4-BE49-F238E27FC236}">
                <a16:creationId xmlns:a16="http://schemas.microsoft.com/office/drawing/2014/main" id="{1873B9CA-C271-768C-0B16-88845540153B}"/>
              </a:ext>
            </a:extLst>
          </p:cNvPr>
          <p:cNvPicPr/>
          <p:nvPr userDrawn="1"/>
        </p:nvPicPr>
        <p:blipFill>
          <a:blip r:embed="rId2" cstate="print"/>
          <a:stretch>
            <a:fillRect/>
          </a:stretch>
        </p:blipFill>
        <p:spPr>
          <a:xfrm>
            <a:off x="0" y="0"/>
            <a:ext cx="12188952" cy="6858000"/>
          </a:xfrm>
          <a:prstGeom prst="rect">
            <a:avLst/>
          </a:prstGeom>
        </p:spPr>
      </p:pic>
      <p:sp>
        <p:nvSpPr>
          <p:cNvPr id="9" name="Title Placeholder 1">
            <a:extLst>
              <a:ext uri="{FF2B5EF4-FFF2-40B4-BE49-F238E27FC236}">
                <a16:creationId xmlns:a16="http://schemas.microsoft.com/office/drawing/2014/main" id="{0FCB0834-B748-0F65-C02A-23EC83C03DC2}"/>
              </a:ext>
            </a:extLst>
          </p:cNvPr>
          <p:cNvSpPr>
            <a:spLocks noGrp="1"/>
          </p:cNvSpPr>
          <p:nvPr>
            <p:ph type="title"/>
          </p:nvPr>
        </p:nvSpPr>
        <p:spPr>
          <a:xfrm>
            <a:off x="397666" y="402337"/>
            <a:ext cx="6606383" cy="915288"/>
          </a:xfrm>
          <a:prstGeom prst="rect">
            <a:avLst/>
          </a:prstGeom>
        </p:spPr>
        <p:txBody>
          <a:bodyPr vert="horz" lIns="0" tIns="0" rIns="0" bIns="0" rtlCol="0" anchor="t" anchorCtr="0">
            <a:noAutofit/>
          </a:bodyPr>
          <a:lstStyle/>
          <a:p>
            <a:r>
              <a:rPr lang="en-US"/>
              <a:t>Click to edit Master title style</a:t>
            </a:r>
          </a:p>
        </p:txBody>
      </p:sp>
      <p:sp>
        <p:nvSpPr>
          <p:cNvPr id="2" name="Content Placeholder 2">
            <a:extLst>
              <a:ext uri="{FF2B5EF4-FFF2-40B4-BE49-F238E27FC236}">
                <a16:creationId xmlns:a16="http://schemas.microsoft.com/office/drawing/2014/main" id="{E87E41F5-DD37-DB45-FC81-6078FAA35748}"/>
              </a:ext>
            </a:extLst>
          </p:cNvPr>
          <p:cNvSpPr>
            <a:spLocks noGrp="1"/>
          </p:cNvSpPr>
          <p:nvPr>
            <p:ph idx="1"/>
          </p:nvPr>
        </p:nvSpPr>
        <p:spPr>
          <a:xfrm>
            <a:off x="397665" y="1946276"/>
            <a:ext cx="9482935" cy="3992562"/>
          </a:xfrm>
        </p:spPr>
        <p:txBody>
          <a:bodyPr/>
          <a:lstStyle>
            <a:lvl1pPr>
              <a:spcAft>
                <a:spcPts val="1200"/>
              </a:spcAft>
              <a:defRPr sz="1400"/>
            </a:lvl1pPr>
            <a:lvl2pPr>
              <a:defRPr sz="1200">
                <a:latin typeface="+mn-lt"/>
              </a:defRPr>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0556A229-FEBB-D152-453C-CB7311E22927}"/>
              </a:ext>
            </a:extLst>
          </p:cNvPr>
          <p:cNvSpPr txBox="1"/>
          <p:nvPr userDrawn="1"/>
        </p:nvSpPr>
        <p:spPr>
          <a:xfrm>
            <a:off x="402431" y="6216754"/>
            <a:ext cx="987450" cy="276999"/>
          </a:xfrm>
          <a:prstGeom prst="rect">
            <a:avLst/>
          </a:prstGeom>
          <a:noFill/>
        </p:spPr>
        <p:txBody>
          <a:bodyPr wrap="none" lIns="0" tIns="0" rIns="0" bIns="0" rtlCol="0">
            <a:noAutofit/>
          </a:bodyPr>
          <a:lstStyle/>
          <a:p>
            <a:r>
              <a:rPr lang="en-US" sz="1600" b="1">
                <a:solidFill>
                  <a:schemeClr val="tx1"/>
                </a:solidFill>
                <a:latin typeface="+mn-lt"/>
                <a:cs typeface="Arial" panose="020B0604020202020204" pitchFamily="34" charset="0"/>
              </a:rPr>
              <a:t>pwc.com</a:t>
            </a:r>
          </a:p>
        </p:txBody>
      </p:sp>
    </p:spTree>
    <p:extLst>
      <p:ext uri="{BB962C8B-B14F-4D97-AF65-F5344CB8AC3E}">
        <p14:creationId xmlns:p14="http://schemas.microsoft.com/office/powerpoint/2010/main" val="3680461558"/>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5">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E87E41F5-DD37-DB45-FC81-6078FAA35748}"/>
              </a:ext>
            </a:extLst>
          </p:cNvPr>
          <p:cNvSpPr>
            <a:spLocks noGrp="1"/>
          </p:cNvSpPr>
          <p:nvPr>
            <p:ph idx="1"/>
          </p:nvPr>
        </p:nvSpPr>
        <p:spPr>
          <a:xfrm>
            <a:off x="5199063" y="400050"/>
            <a:ext cx="6602413" cy="5653088"/>
          </a:xfrm>
        </p:spPr>
        <p:txBody>
          <a:bodyPr/>
          <a:lstStyle>
            <a:lvl1pPr>
              <a:spcAft>
                <a:spcPts val="1200"/>
              </a:spcAft>
              <a:defRPr sz="1400"/>
            </a:lvl1pPr>
            <a:lvl2pPr>
              <a:defRPr sz="1200">
                <a:latin typeface="+mj-lt"/>
              </a:defRPr>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Placeholder 1">
            <a:extLst>
              <a:ext uri="{FF2B5EF4-FFF2-40B4-BE49-F238E27FC236}">
                <a16:creationId xmlns:a16="http://schemas.microsoft.com/office/drawing/2014/main" id="{0FCB0834-B748-0F65-C02A-23EC83C03DC2}"/>
              </a:ext>
            </a:extLst>
          </p:cNvPr>
          <p:cNvSpPr>
            <a:spLocks noGrp="1"/>
          </p:cNvSpPr>
          <p:nvPr>
            <p:ph type="title"/>
          </p:nvPr>
        </p:nvSpPr>
        <p:spPr>
          <a:xfrm>
            <a:off x="397667" y="3998913"/>
            <a:ext cx="3840957" cy="1425575"/>
          </a:xfrm>
          <a:prstGeom prst="rect">
            <a:avLst/>
          </a:prstGeom>
        </p:spPr>
        <p:txBody>
          <a:bodyPr vert="horz" lIns="0" tIns="0" rIns="0" bIns="0" rtlCol="0" anchor="t" anchorCtr="0">
            <a:noAutofit/>
          </a:bodyPr>
          <a:lstStyle/>
          <a:p>
            <a:r>
              <a:rPr lang="en-US"/>
              <a:t>Click to edit Master title style</a:t>
            </a:r>
          </a:p>
        </p:txBody>
      </p:sp>
      <p:sp>
        <p:nvSpPr>
          <p:cNvPr id="4" name="Slide Number Placeholder 13">
            <a:extLst>
              <a:ext uri="{FF2B5EF4-FFF2-40B4-BE49-F238E27FC236}">
                <a16:creationId xmlns:a16="http://schemas.microsoft.com/office/drawing/2014/main" id="{83F37CB8-4B0C-85FD-979D-0EFBFDE2A1FF}"/>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ctr">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
        <p:nvSpPr>
          <p:cNvPr id="5" name="Footer Placeholder 4">
            <a:extLst>
              <a:ext uri="{FF2B5EF4-FFF2-40B4-BE49-F238E27FC236}">
                <a16:creationId xmlns:a16="http://schemas.microsoft.com/office/drawing/2014/main" id="{C8EC9C41-CB60-9C3F-4A21-4DCCF3B44001}"/>
              </a:ext>
            </a:extLst>
          </p:cNvPr>
          <p:cNvSpPr>
            <a:spLocks noGrp="1"/>
          </p:cNvSpPr>
          <p:nvPr>
            <p:ph type="ftr" sz="quarter" idx="3"/>
          </p:nvPr>
        </p:nvSpPr>
        <p:spPr>
          <a:xfrm>
            <a:off x="1066800" y="6497441"/>
            <a:ext cx="3447482" cy="161583"/>
          </a:xfrm>
          <a:prstGeom prst="rect">
            <a:avLst/>
          </a:prstGeom>
        </p:spPr>
        <p:txBody>
          <a:bodyPr vert="horz" wrap="square" lIns="0" tIns="0" rIns="0" bIns="0" rtlCol="0" anchor="ctr">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Tree>
    <p:extLst>
      <p:ext uri="{BB962C8B-B14F-4D97-AF65-F5344CB8AC3E}">
        <p14:creationId xmlns:p14="http://schemas.microsoft.com/office/powerpoint/2010/main" val="425518397"/>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rgbClr val="FFE8D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39E65-4ABC-F7FC-FCE0-B29255497D5B}"/>
              </a:ext>
            </a:extLst>
          </p:cNvPr>
          <p:cNvSpPr>
            <a:spLocks noGrp="1"/>
          </p:cNvSpPr>
          <p:nvPr>
            <p:ph type="title"/>
          </p:nvPr>
        </p:nvSpPr>
        <p:spPr>
          <a:xfrm>
            <a:off x="397772" y="3459958"/>
            <a:ext cx="5645841" cy="2593275"/>
          </a:xfrm>
        </p:spPr>
        <p:txBody>
          <a:bodyPr anchor="b" anchorCtr="0"/>
          <a:lstStyle>
            <a:lvl1pPr>
              <a:lnSpc>
                <a:spcPct val="80000"/>
              </a:lnSpc>
              <a:spcBef>
                <a:spcPts val="1400"/>
              </a:spcBef>
              <a:defRPr sz="4800" b="0"/>
            </a:lvl1pPr>
          </a:lstStyle>
          <a:p>
            <a:r>
              <a:rPr lang="en-US"/>
              <a:t>Click to edit Master title style</a:t>
            </a:r>
          </a:p>
        </p:txBody>
      </p:sp>
      <p:sp>
        <p:nvSpPr>
          <p:cNvPr id="3" name="Text Placeholder 2">
            <a:extLst>
              <a:ext uri="{FF2B5EF4-FFF2-40B4-BE49-F238E27FC236}">
                <a16:creationId xmlns:a16="http://schemas.microsoft.com/office/drawing/2014/main" id="{B2BDD4AC-270A-4483-7315-655B46AA98C3}"/>
              </a:ext>
            </a:extLst>
          </p:cNvPr>
          <p:cNvSpPr>
            <a:spLocks noGrp="1"/>
          </p:cNvSpPr>
          <p:nvPr>
            <p:ph type="body" idx="1" hasCustomPrompt="1"/>
          </p:nvPr>
        </p:nvSpPr>
        <p:spPr>
          <a:xfrm>
            <a:off x="8193823" y="572408"/>
            <a:ext cx="3462095" cy="4308872"/>
          </a:xfrm>
        </p:spPr>
        <p:txBody>
          <a:bodyPr wrap="square">
            <a:spAutoFit/>
          </a:bodyPr>
          <a:lstStyle>
            <a:lvl1pPr marL="0" indent="0" algn="r">
              <a:lnSpc>
                <a:spcPct val="80000"/>
              </a:lnSpc>
              <a:spcBef>
                <a:spcPts val="0"/>
              </a:spcBef>
              <a:spcAft>
                <a:spcPts val="0"/>
              </a:spcAft>
              <a:buNone/>
              <a:defRPr sz="35000" b="0" kern="100" spc="-50" baseline="0">
                <a:solidFill>
                  <a:schemeClr val="accent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a:t>
            </a:r>
          </a:p>
        </p:txBody>
      </p:sp>
      <p:sp>
        <p:nvSpPr>
          <p:cNvPr id="6" name="Footer Placeholder 4">
            <a:extLst>
              <a:ext uri="{FF2B5EF4-FFF2-40B4-BE49-F238E27FC236}">
                <a16:creationId xmlns:a16="http://schemas.microsoft.com/office/drawing/2014/main" id="{8A3789D3-8936-6361-B279-04482E5DA052}"/>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7" name="Slide Number Placeholder 13">
            <a:extLst>
              <a:ext uri="{FF2B5EF4-FFF2-40B4-BE49-F238E27FC236}">
                <a16:creationId xmlns:a16="http://schemas.microsoft.com/office/drawing/2014/main" id="{D2CF944E-CA0D-78C4-2738-7FF65A3C61DE}"/>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609794938"/>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2">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2074E594-75BC-BB21-5CB5-2ECACC5760F1}"/>
              </a:ext>
            </a:extLst>
          </p:cNvPr>
          <p:cNvSpPr>
            <a:spLocks noGrp="1"/>
          </p:cNvSpPr>
          <p:nvPr>
            <p:ph type="title"/>
          </p:nvPr>
        </p:nvSpPr>
        <p:spPr>
          <a:xfrm>
            <a:off x="397772" y="3459958"/>
            <a:ext cx="5645841" cy="2593275"/>
          </a:xfrm>
        </p:spPr>
        <p:txBody>
          <a:bodyPr anchor="b" anchorCtr="0"/>
          <a:lstStyle>
            <a:lvl1pPr>
              <a:lnSpc>
                <a:spcPct val="80000"/>
              </a:lnSpc>
              <a:spcBef>
                <a:spcPts val="1400"/>
              </a:spcBef>
              <a:defRPr sz="4800" b="0"/>
            </a:lvl1pPr>
          </a:lstStyle>
          <a:p>
            <a:r>
              <a:rPr lang="en-US"/>
              <a:t>Click to edit Master title style</a:t>
            </a:r>
          </a:p>
        </p:txBody>
      </p:sp>
      <p:sp>
        <p:nvSpPr>
          <p:cNvPr id="3" name="Text Placeholder 2">
            <a:extLst>
              <a:ext uri="{FF2B5EF4-FFF2-40B4-BE49-F238E27FC236}">
                <a16:creationId xmlns:a16="http://schemas.microsoft.com/office/drawing/2014/main" id="{B2BDD4AC-270A-4483-7315-655B46AA98C3}"/>
              </a:ext>
            </a:extLst>
          </p:cNvPr>
          <p:cNvSpPr>
            <a:spLocks noGrp="1"/>
          </p:cNvSpPr>
          <p:nvPr>
            <p:ph type="body" idx="1" hasCustomPrompt="1"/>
          </p:nvPr>
        </p:nvSpPr>
        <p:spPr>
          <a:xfrm>
            <a:off x="8193823" y="576072"/>
            <a:ext cx="3462095" cy="4308872"/>
          </a:xfrm>
        </p:spPr>
        <p:txBody>
          <a:bodyPr wrap="square">
            <a:spAutoFit/>
          </a:bodyPr>
          <a:lstStyle>
            <a:lvl1pPr marL="0" indent="0" algn="r">
              <a:lnSpc>
                <a:spcPct val="80000"/>
              </a:lnSpc>
              <a:spcBef>
                <a:spcPts val="0"/>
              </a:spcBef>
              <a:spcAft>
                <a:spcPts val="0"/>
              </a:spcAft>
              <a:buNone/>
              <a:defRPr sz="35000" b="0" kern="100" spc="-50" baseline="0">
                <a:solidFill>
                  <a:schemeClr val="accent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a:t>
            </a:r>
          </a:p>
        </p:txBody>
      </p:sp>
      <p:sp>
        <p:nvSpPr>
          <p:cNvPr id="5" name="Footer Placeholder 4">
            <a:extLst>
              <a:ext uri="{FF2B5EF4-FFF2-40B4-BE49-F238E27FC236}">
                <a16:creationId xmlns:a16="http://schemas.microsoft.com/office/drawing/2014/main" id="{14843C2F-D12F-B2E4-1020-42BB1F404EEB}"/>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6" name="Slide Number Placeholder 13">
            <a:extLst>
              <a:ext uri="{FF2B5EF4-FFF2-40B4-BE49-F238E27FC236}">
                <a16:creationId xmlns:a16="http://schemas.microsoft.com/office/drawing/2014/main" id="{78D8C702-FC4B-D3F7-8D51-D2B3DFBA1CCE}"/>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3954783040"/>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F494A4F-D3DB-0774-9A49-3731CB00A89B}"/>
              </a:ext>
            </a:extLst>
          </p:cNvPr>
          <p:cNvSpPr>
            <a:spLocks noGrp="1"/>
          </p:cNvSpPr>
          <p:nvPr>
            <p:ph type="title"/>
          </p:nvPr>
        </p:nvSpPr>
        <p:spPr>
          <a:xfrm>
            <a:off x="397667" y="402336"/>
            <a:ext cx="5645946" cy="1295399"/>
          </a:xfrm>
          <a:prstGeom prst="rect">
            <a:avLst/>
          </a:prstGeom>
        </p:spPr>
        <p:txBody>
          <a:bodyPr vert="horz" lIns="0" tIns="0" rIns="0" bIns="0" rtlCol="0" anchor="t" anchorCtr="0">
            <a:noAutofit/>
          </a:bodyPr>
          <a:lstStyle/>
          <a:p>
            <a:r>
              <a:rPr lang="en-US"/>
              <a:t>Click to edit Master title style</a:t>
            </a:r>
          </a:p>
        </p:txBody>
      </p:sp>
      <p:sp>
        <p:nvSpPr>
          <p:cNvPr id="3" name="Text Placeholder 2">
            <a:extLst>
              <a:ext uri="{FF2B5EF4-FFF2-40B4-BE49-F238E27FC236}">
                <a16:creationId xmlns:a16="http://schemas.microsoft.com/office/drawing/2014/main" id="{C66E56D0-2D08-E67F-5DF1-B3B408351D90}"/>
              </a:ext>
            </a:extLst>
          </p:cNvPr>
          <p:cNvSpPr>
            <a:spLocks noGrp="1"/>
          </p:cNvSpPr>
          <p:nvPr>
            <p:ph type="body" idx="1"/>
          </p:nvPr>
        </p:nvSpPr>
        <p:spPr>
          <a:xfrm>
            <a:off x="397668" y="1953895"/>
            <a:ext cx="6606382" cy="3984943"/>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a:extLst>
              <a:ext uri="{FF2B5EF4-FFF2-40B4-BE49-F238E27FC236}">
                <a16:creationId xmlns:a16="http://schemas.microsoft.com/office/drawing/2014/main" id="{596148DB-FA68-371C-8BF4-E293FC9AFA61}"/>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75" name="TextBox 74">
            <a:extLst>
              <a:ext uri="{FF2B5EF4-FFF2-40B4-BE49-F238E27FC236}">
                <a16:creationId xmlns:a16="http://schemas.microsoft.com/office/drawing/2014/main" id="{C49942D6-F832-B4B1-76C2-4932E26F77DC}"/>
              </a:ext>
            </a:extLst>
          </p:cNvPr>
          <p:cNvSpPr txBox="1"/>
          <p:nvPr userDrawn="1"/>
        </p:nvSpPr>
        <p:spPr>
          <a:xfrm>
            <a:off x="394728" y="6497441"/>
            <a:ext cx="431483" cy="161583"/>
          </a:xfrm>
          <a:prstGeom prst="rect">
            <a:avLst/>
          </a:prstGeom>
          <a:noFill/>
        </p:spPr>
        <p:txBody>
          <a:bodyPr wrap="square" lIns="0" tIns="0" rIns="0" bIns="0" rtlCol="0">
            <a:spAutoFit/>
          </a:bodyPr>
          <a:lstStyle/>
          <a:p>
            <a:pPr algn="l"/>
            <a:r>
              <a:rPr lang="en-US" sz="1050" b="1">
                <a:solidFill>
                  <a:schemeClr val="tx1"/>
                </a:solidFill>
              </a:rPr>
              <a:t>PwC</a:t>
            </a:r>
          </a:p>
        </p:txBody>
      </p:sp>
      <p:sp>
        <p:nvSpPr>
          <p:cNvPr id="9" name="Slide Number Placeholder 13">
            <a:extLst>
              <a:ext uri="{FF2B5EF4-FFF2-40B4-BE49-F238E27FC236}">
                <a16:creationId xmlns:a16="http://schemas.microsoft.com/office/drawing/2014/main" id="{E24FE0F2-07AD-8A4E-A9FB-C7018A821F6E}"/>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
        <p:nvSpPr>
          <p:cNvPr id="72" name="Date Placeholder 71">
            <a:extLst>
              <a:ext uri="{FF2B5EF4-FFF2-40B4-BE49-F238E27FC236}">
                <a16:creationId xmlns:a16="http://schemas.microsoft.com/office/drawing/2014/main" id="{DAB00A56-EB9F-33C3-88B3-D8EB0A54BA49}"/>
              </a:ext>
            </a:extLst>
          </p:cNvPr>
          <p:cNvSpPr>
            <a:spLocks noGrp="1"/>
          </p:cNvSpPr>
          <p:nvPr>
            <p:ph type="dt" sz="half" idx="2"/>
          </p:nvPr>
        </p:nvSpPr>
        <p:spPr>
          <a:xfrm>
            <a:off x="5265850" y="7056786"/>
            <a:ext cx="2743200" cy="161583"/>
          </a:xfrm>
          <a:prstGeom prst="rect">
            <a:avLst/>
          </a:prstGeom>
        </p:spPr>
        <p:txBody>
          <a:bodyPr vert="horz" lIns="0" tIns="0" rIns="0" bIns="0" rtlCol="0" anchor="ctr">
            <a:spAutoFit/>
          </a:bodyPr>
          <a:lstStyle>
            <a:lvl1pPr algn="l">
              <a:defRPr sz="1050">
                <a:solidFill>
                  <a:schemeClr val="tx1"/>
                </a:solidFill>
              </a:defRPr>
            </a:lvl1pPr>
          </a:lstStyle>
          <a:p>
            <a:endParaRPr lang="en-US"/>
          </a:p>
        </p:txBody>
      </p:sp>
    </p:spTree>
    <p:extLst>
      <p:ext uri="{BB962C8B-B14F-4D97-AF65-F5344CB8AC3E}">
        <p14:creationId xmlns:p14="http://schemas.microsoft.com/office/powerpoint/2010/main" val="1643058329"/>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683" r:id="rId3"/>
    <p:sldLayoutId id="2147483743" r:id="rId4"/>
    <p:sldLayoutId id="2147483744" r:id="rId5"/>
    <p:sldLayoutId id="2147483745" r:id="rId6"/>
    <p:sldLayoutId id="2147483746" r:id="rId7"/>
    <p:sldLayoutId id="2147483651" r:id="rId8"/>
    <p:sldLayoutId id="2147483659" r:id="rId9"/>
    <p:sldLayoutId id="2147483660" r:id="rId10"/>
    <p:sldLayoutId id="2147483733" r:id="rId11"/>
    <p:sldLayoutId id="2147483738" r:id="rId12"/>
    <p:sldLayoutId id="2147483739" r:id="rId13"/>
    <p:sldLayoutId id="2147483741" r:id="rId14"/>
    <p:sldLayoutId id="2147483740" r:id="rId15"/>
    <p:sldLayoutId id="2147483696" r:id="rId16"/>
    <p:sldLayoutId id="2147483697" r:id="rId17"/>
    <p:sldLayoutId id="2147483723" r:id="rId18"/>
    <p:sldLayoutId id="2147483724" r:id="rId19"/>
    <p:sldLayoutId id="2147483702" r:id="rId20"/>
    <p:sldLayoutId id="2147483684" r:id="rId21"/>
    <p:sldLayoutId id="2147483703" r:id="rId22"/>
    <p:sldLayoutId id="2147483704" r:id="rId23"/>
    <p:sldLayoutId id="2147483705" r:id="rId24"/>
    <p:sldLayoutId id="2147483685" r:id="rId25"/>
    <p:sldLayoutId id="2147483706" r:id="rId26"/>
    <p:sldLayoutId id="2147483719" r:id="rId27"/>
    <p:sldLayoutId id="2147483717" r:id="rId28"/>
    <p:sldLayoutId id="2147483718" r:id="rId29"/>
    <p:sldLayoutId id="2147483707" r:id="rId30"/>
    <p:sldLayoutId id="2147483708" r:id="rId31"/>
    <p:sldLayoutId id="2147483709" r:id="rId32"/>
    <p:sldLayoutId id="2147483686" r:id="rId33"/>
    <p:sldLayoutId id="2147483722" r:id="rId34"/>
    <p:sldLayoutId id="2147483721" r:id="rId35"/>
    <p:sldLayoutId id="2147483714" r:id="rId36"/>
    <p:sldLayoutId id="2147483710" r:id="rId37"/>
    <p:sldLayoutId id="2147483711" r:id="rId38"/>
    <p:sldLayoutId id="2147483687" r:id="rId39"/>
    <p:sldLayoutId id="2147483713" r:id="rId40"/>
    <p:sldLayoutId id="2147483662" r:id="rId41"/>
    <p:sldLayoutId id="2147483699" r:id="rId42"/>
    <p:sldLayoutId id="2147483663" r:id="rId43"/>
    <p:sldLayoutId id="2147483689" r:id="rId44"/>
    <p:sldLayoutId id="2147483664" r:id="rId45"/>
    <p:sldLayoutId id="2147483690" r:id="rId46"/>
    <p:sldLayoutId id="2147483691" r:id="rId47"/>
    <p:sldLayoutId id="2147483692" r:id="rId48"/>
    <p:sldLayoutId id="2147483671" r:id="rId49"/>
    <p:sldLayoutId id="2147483700" r:id="rId50"/>
    <p:sldLayoutId id="2147483701" r:id="rId51"/>
    <p:sldLayoutId id="2147483693" r:id="rId52"/>
    <p:sldLayoutId id="2147483694" r:id="rId53"/>
    <p:sldLayoutId id="2147483673" r:id="rId54"/>
    <p:sldLayoutId id="2147483676" r:id="rId55"/>
    <p:sldLayoutId id="2147483715" r:id="rId56"/>
    <p:sldLayoutId id="2147483716" r:id="rId57"/>
    <p:sldLayoutId id="2147483678" r:id="rId58"/>
    <p:sldLayoutId id="2147483679" r:id="rId59"/>
    <p:sldLayoutId id="2147483680" r:id="rId60"/>
    <p:sldLayoutId id="2147483666" r:id="rId61"/>
    <p:sldLayoutId id="2147483720" r:id="rId62"/>
    <p:sldLayoutId id="2147483654" r:id="rId63"/>
    <p:sldLayoutId id="2147483655" r:id="rId64"/>
    <p:sldLayoutId id="2147483681" r:id="rId65"/>
    <p:sldLayoutId id="2147483725" r:id="rId66"/>
    <p:sldLayoutId id="2147483726" r:id="rId67"/>
    <p:sldLayoutId id="2147483727" r:id="rId68"/>
    <p:sldLayoutId id="2147483742" r:id="rId69"/>
  </p:sldLayoutIdLst>
  <p:hf hdr="0" dt="0"/>
  <p:txStyles>
    <p:titleStyle>
      <a:lvl1pPr algn="l" defTabSz="914400" rtl="0" eaLnBrk="1" latinLnBrk="0" hangingPunct="1">
        <a:lnSpc>
          <a:spcPct val="90000"/>
        </a:lnSpc>
        <a:spcBef>
          <a:spcPct val="0"/>
        </a:spcBef>
        <a:buNone/>
        <a:defRPr sz="2800" b="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300"/>
        </a:spcBef>
        <a:spcAft>
          <a:spcPts val="1200"/>
        </a:spcAft>
        <a:buFont typeface="Arial" panose="020B0604020202020204" pitchFamily="34" charset="0"/>
        <a:buNone/>
        <a:defRPr sz="1500" b="1" kern="1200">
          <a:solidFill>
            <a:schemeClr val="tx1"/>
          </a:solidFill>
          <a:latin typeface="+mn-lt"/>
          <a:ea typeface="+mn-ea"/>
          <a:cs typeface="+mn-cs"/>
        </a:defRPr>
      </a:lvl1pPr>
      <a:lvl2pPr marL="0" indent="0" algn="l" defTabSz="914400" rtl="0" eaLnBrk="1" latinLnBrk="0" hangingPunct="1">
        <a:lnSpc>
          <a:spcPct val="125000"/>
        </a:lnSpc>
        <a:spcBef>
          <a:spcPts val="600"/>
        </a:spcBef>
        <a:buFont typeface="Arial" panose="020B0604020202020204" pitchFamily="34" charset="0"/>
        <a:buNone/>
        <a:defRPr sz="1400" kern="1200">
          <a:solidFill>
            <a:schemeClr val="tx1"/>
          </a:solidFill>
          <a:latin typeface="+mj-lt"/>
          <a:ea typeface="+mn-ea"/>
          <a:cs typeface="+mn-cs"/>
        </a:defRPr>
      </a:lvl2pPr>
      <a:lvl3pPr marL="171450" indent="-171450" algn="l" defTabSz="914400" rtl="0" eaLnBrk="1" latinLnBrk="0" hangingPunct="1">
        <a:lnSpc>
          <a:spcPct val="125000"/>
        </a:lnSpc>
        <a:spcBef>
          <a:spcPts val="600"/>
        </a:spcBef>
        <a:buFont typeface="Arial" panose="020B0604020202020204" pitchFamily="34" charset="0"/>
        <a:buChar char="•"/>
        <a:defRPr sz="1400" kern="1200">
          <a:solidFill>
            <a:schemeClr val="tx1"/>
          </a:solidFill>
          <a:latin typeface="+mj-lt"/>
          <a:ea typeface="+mn-ea"/>
          <a:cs typeface="+mn-cs"/>
        </a:defRPr>
      </a:lvl3pPr>
      <a:lvl4pPr marL="344488" indent="-173038" algn="l" defTabSz="914400" rtl="0" eaLnBrk="1" latinLnBrk="0" hangingPunct="1">
        <a:lnSpc>
          <a:spcPct val="125000"/>
        </a:lnSpc>
        <a:spcBef>
          <a:spcPts val="600"/>
        </a:spcBef>
        <a:buFont typeface="Georgia" panose="02040502050405020303" pitchFamily="18" charset="0"/>
        <a:buChar char="–"/>
        <a:defRPr sz="1400" kern="1200">
          <a:solidFill>
            <a:schemeClr val="tx1"/>
          </a:solidFill>
          <a:latin typeface="+mj-lt"/>
          <a:ea typeface="+mn-ea"/>
          <a:cs typeface="+mn-cs"/>
        </a:defRPr>
      </a:lvl4pPr>
      <a:lvl5pPr marL="515938" indent="-171450" algn="l" defTabSz="914400" rtl="0" eaLnBrk="1" latinLnBrk="0" hangingPunct="1">
        <a:lnSpc>
          <a:spcPct val="125000"/>
        </a:lnSpc>
        <a:spcBef>
          <a:spcPts val="600"/>
        </a:spcBef>
        <a:buFont typeface="Wingdings" panose="05000000000000000000" pitchFamily="2" charset="2"/>
        <a:buChar char="§"/>
        <a:defRPr sz="14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52" userDrawn="1">
          <p15:clr>
            <a:srgbClr val="F26B43"/>
          </p15:clr>
        </p15:guide>
        <p15:guide id="3" pos="252" userDrawn="1">
          <p15:clr>
            <a:srgbClr val="F26B43"/>
          </p15:clr>
        </p15:guide>
        <p15:guide id="4" pos="7434" userDrawn="1">
          <p15:clr>
            <a:srgbClr val="F26B43"/>
          </p15:clr>
        </p15:guide>
        <p15:guide id="11" orient="horz" pos="4065" userDrawn="1">
          <p15:clr>
            <a:srgbClr val="F26B43"/>
          </p15:clr>
        </p15:guide>
        <p15:guide id="12" pos="786" userDrawn="1">
          <p15:clr>
            <a:srgbClr val="F26B43"/>
          </p15:clr>
        </p15:guide>
        <p15:guide id="13" pos="858" userDrawn="1">
          <p15:clr>
            <a:srgbClr val="F26B43"/>
          </p15:clr>
        </p15:guide>
        <p15:guide id="14" pos="1391" userDrawn="1">
          <p15:clr>
            <a:srgbClr val="F26B43"/>
          </p15:clr>
        </p15:guide>
        <p15:guide id="15" pos="1461" userDrawn="1">
          <p15:clr>
            <a:srgbClr val="F26B43"/>
          </p15:clr>
        </p15:guide>
        <p15:guide id="16" pos="1994" userDrawn="1">
          <p15:clr>
            <a:srgbClr val="F26B43"/>
          </p15:clr>
        </p15:guide>
        <p15:guide id="17" pos="2067" userDrawn="1">
          <p15:clr>
            <a:srgbClr val="F26B43"/>
          </p15:clr>
        </p15:guide>
        <p15:guide id="18" pos="2600" userDrawn="1">
          <p15:clr>
            <a:srgbClr val="F26B43"/>
          </p15:clr>
        </p15:guide>
        <p15:guide id="19" pos="2670" userDrawn="1">
          <p15:clr>
            <a:srgbClr val="F26B43"/>
          </p15:clr>
        </p15:guide>
        <p15:guide id="20" pos="3204" userDrawn="1">
          <p15:clr>
            <a:srgbClr val="F26B43"/>
          </p15:clr>
        </p15:guide>
        <p15:guide id="21" pos="3275" userDrawn="1">
          <p15:clr>
            <a:srgbClr val="F26B43"/>
          </p15:clr>
        </p15:guide>
        <p15:guide id="22" pos="3807" userDrawn="1">
          <p15:clr>
            <a:srgbClr val="F26B43"/>
          </p15:clr>
        </p15:guide>
        <p15:guide id="23" pos="3879" userDrawn="1">
          <p15:clr>
            <a:srgbClr val="F26B43"/>
          </p15:clr>
        </p15:guide>
        <p15:guide id="24" pos="4412" userDrawn="1">
          <p15:clr>
            <a:srgbClr val="F26B43"/>
          </p15:clr>
        </p15:guide>
        <p15:guide id="25" pos="5016" userDrawn="1">
          <p15:clr>
            <a:srgbClr val="F26B43"/>
          </p15:clr>
        </p15:guide>
        <p15:guide id="26" pos="4484" userDrawn="1">
          <p15:clr>
            <a:srgbClr val="F26B43"/>
          </p15:clr>
        </p15:guide>
        <p15:guide id="27" pos="5088" userDrawn="1">
          <p15:clr>
            <a:srgbClr val="F26B43"/>
          </p15:clr>
        </p15:guide>
        <p15:guide id="28" pos="5621" userDrawn="1">
          <p15:clr>
            <a:srgbClr val="F26B43"/>
          </p15:clr>
        </p15:guide>
        <p15:guide id="29" pos="5693" userDrawn="1">
          <p15:clr>
            <a:srgbClr val="F26B43"/>
          </p15:clr>
        </p15:guide>
        <p15:guide id="30" pos="6224" userDrawn="1">
          <p15:clr>
            <a:srgbClr val="F26B43"/>
          </p15:clr>
        </p15:guide>
        <p15:guide id="31" pos="6297" userDrawn="1">
          <p15:clr>
            <a:srgbClr val="F26B43"/>
          </p15:clr>
        </p15:guide>
        <p15:guide id="32" pos="6828" userDrawn="1">
          <p15:clr>
            <a:srgbClr val="F26B43"/>
          </p15:clr>
        </p15:guide>
        <p15:guide id="33" pos="6900" userDrawn="1">
          <p15:clr>
            <a:srgbClr val="F26B43"/>
          </p15:clr>
        </p15:guide>
        <p15:guide id="34" orient="horz" pos="506" userDrawn="1">
          <p15:clr>
            <a:srgbClr val="F26B43"/>
          </p15:clr>
        </p15:guide>
        <p15:guide id="35" orient="horz" pos="578" userDrawn="1">
          <p15:clr>
            <a:srgbClr val="F26B43"/>
          </p15:clr>
        </p15:guide>
        <p15:guide id="36" orient="horz" pos="830" userDrawn="1">
          <p15:clr>
            <a:srgbClr val="F26B43"/>
          </p15:clr>
        </p15:guide>
        <p15:guide id="37" orient="horz" pos="900" userDrawn="1">
          <p15:clr>
            <a:srgbClr val="F26B43"/>
          </p15:clr>
        </p15:guide>
        <p15:guide id="38" orient="horz" pos="1152" userDrawn="1">
          <p15:clr>
            <a:srgbClr val="F26B43"/>
          </p15:clr>
        </p15:guide>
        <p15:guide id="39" orient="horz" pos="1226" userDrawn="1">
          <p15:clr>
            <a:srgbClr val="F26B43"/>
          </p15:clr>
        </p15:guide>
        <p15:guide id="40" orient="horz" pos="1476" userDrawn="1">
          <p15:clr>
            <a:srgbClr val="F26B43"/>
          </p15:clr>
        </p15:guide>
        <p15:guide id="41" orient="horz" pos="1800" userDrawn="1">
          <p15:clr>
            <a:srgbClr val="F26B43"/>
          </p15:clr>
        </p15:guide>
        <p15:guide id="42" orient="horz" pos="1872" userDrawn="1">
          <p15:clr>
            <a:srgbClr val="F26B43"/>
          </p15:clr>
        </p15:guide>
        <p15:guide id="43" orient="horz" pos="2123" userDrawn="1">
          <p15:clr>
            <a:srgbClr val="F26B43"/>
          </p15:clr>
        </p15:guide>
        <p15:guide id="44" orient="horz" pos="2195" userDrawn="1">
          <p15:clr>
            <a:srgbClr val="F26B43"/>
          </p15:clr>
        </p15:guide>
        <p15:guide id="45" orient="horz" pos="2447" userDrawn="1">
          <p15:clr>
            <a:srgbClr val="F26B43"/>
          </p15:clr>
        </p15:guide>
        <p15:guide id="46" orient="horz" pos="2519" userDrawn="1">
          <p15:clr>
            <a:srgbClr val="F26B43"/>
          </p15:clr>
        </p15:guide>
        <p15:guide id="47" orient="horz" pos="2771" userDrawn="1">
          <p15:clr>
            <a:srgbClr val="F26B43"/>
          </p15:clr>
        </p15:guide>
        <p15:guide id="48" orient="horz" pos="2843" userDrawn="1">
          <p15:clr>
            <a:srgbClr val="F26B43"/>
          </p15:clr>
        </p15:guide>
        <p15:guide id="49" orient="horz" pos="3095" userDrawn="1">
          <p15:clr>
            <a:srgbClr val="F26B43"/>
          </p15:clr>
        </p15:guide>
        <p15:guide id="50" orient="horz" pos="3167" userDrawn="1">
          <p15:clr>
            <a:srgbClr val="F26B43"/>
          </p15:clr>
        </p15:guide>
        <p15:guide id="51" orient="horz" pos="3417" userDrawn="1">
          <p15:clr>
            <a:srgbClr val="F26B43"/>
          </p15:clr>
        </p15:guide>
        <p15:guide id="52" orient="horz" pos="3489" userDrawn="1">
          <p15:clr>
            <a:srgbClr val="F26B43"/>
          </p15:clr>
        </p15:guide>
        <p15:guide id="53" orient="horz" pos="3741" userDrawn="1">
          <p15:clr>
            <a:srgbClr val="F26B43"/>
          </p15:clr>
        </p15:guide>
        <p15:guide id="54" orient="horz" pos="3813" userDrawn="1">
          <p15:clr>
            <a:srgbClr val="F26B43"/>
          </p15:clr>
        </p15:guide>
        <p15:guide id="55" orient="horz" pos="154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hyperlink" Target="https://pwcgbr.sharepoint.com/:p:/r/teams/GB-INT-TAX-Knowledge-Navigator/Shared%20Documents/Marketing%20Materials/Knowledge%20Navigator%20Flyer%20Direct%20Taxes%20Old%20Brand.pptx?d=w01e0be7928f945c287e88f78377e2154&amp;csf=1&amp;web=1&amp;e=R8iDB2" TargetMode="External"/><Relationship Id="rId2" Type="http://schemas.openxmlformats.org/officeDocument/2006/relationships/hyperlink" Target="https://pwcgbr-my.sharepoint.com/:b:/r/personal/melissa_hogan_pwc_com/Documents/NEWKnowledge%20Navigator%20Flyer.pdf?csf=1&amp;web=1&amp;e=ehU2u9" TargetMode="External"/><Relationship Id="rId1" Type="http://schemas.openxmlformats.org/officeDocument/2006/relationships/slideLayout" Target="../slideLayouts/slideLayout8.xml"/><Relationship Id="rId5" Type="http://schemas.openxmlformats.org/officeDocument/2006/relationships/hyperlink" Target="mailto:gbl_kn_support@pwc.com" TargetMode="External"/><Relationship Id="rId4" Type="http://schemas.openxmlformats.org/officeDocument/2006/relationships/hyperlink" Target="https://knowledgenavigator.pwc.co.uk/vat-gst-global/news/welcome-to-knowledge-navigato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FCD4AF-A06A-1878-8269-D4353F94D0B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9BB8754-22C3-FEBD-B947-D3D65EC437FD}"/>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6AC032-1535-134B-A583-D5E1DDD0D167}" type="slidenum">
              <a:rPr kumimoji="0" lang="en-US" sz="105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05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8" name="Title 6">
            <a:extLst>
              <a:ext uri="{FF2B5EF4-FFF2-40B4-BE49-F238E27FC236}">
                <a16:creationId xmlns:a16="http://schemas.microsoft.com/office/drawing/2014/main" id="{168B9672-3C28-AE25-132B-AE1A3D70FC90}"/>
              </a:ext>
            </a:extLst>
          </p:cNvPr>
          <p:cNvSpPr>
            <a:spLocks noGrp="1"/>
          </p:cNvSpPr>
          <p:nvPr>
            <p:ph type="title"/>
          </p:nvPr>
        </p:nvSpPr>
        <p:spPr>
          <a:xfrm>
            <a:off x="366351" y="214188"/>
            <a:ext cx="11610231" cy="436173"/>
          </a:xfrm>
        </p:spPr>
        <p:txBody>
          <a:bodyPr/>
          <a:lstStyle/>
          <a:p>
            <a:r>
              <a:rPr lang="en-GB" sz="3200">
                <a:latin typeface="Georgia"/>
              </a:rPr>
              <a:t>Client Conversation Battlecard: Knowledge Navigator</a:t>
            </a:r>
            <a:endParaRPr lang="en-GB" sz="3200" noProof="0">
              <a:latin typeface="Georgia"/>
            </a:endParaRPr>
          </a:p>
        </p:txBody>
      </p:sp>
      <p:graphicFrame>
        <p:nvGraphicFramePr>
          <p:cNvPr id="10" name="Table 9">
            <a:extLst>
              <a:ext uri="{FF2B5EF4-FFF2-40B4-BE49-F238E27FC236}">
                <a16:creationId xmlns:a16="http://schemas.microsoft.com/office/drawing/2014/main" id="{F14064F8-E0C1-3003-E4A5-8B0F327D3C50}"/>
              </a:ext>
            </a:extLst>
          </p:cNvPr>
          <p:cNvGraphicFramePr>
            <a:graphicFrameLocks noGrp="1"/>
          </p:cNvGraphicFramePr>
          <p:nvPr>
            <p:extLst>
              <p:ext uri="{D42A27DB-BD31-4B8C-83A1-F6EECF244321}">
                <p14:modId xmlns:p14="http://schemas.microsoft.com/office/powerpoint/2010/main" val="343810578"/>
              </p:ext>
            </p:extLst>
          </p:nvPr>
        </p:nvGraphicFramePr>
        <p:xfrm>
          <a:off x="386219" y="751562"/>
          <a:ext cx="11412091" cy="5947563"/>
        </p:xfrm>
        <a:graphic>
          <a:graphicData uri="http://schemas.openxmlformats.org/drawingml/2006/table">
            <a:tbl>
              <a:tblPr bandRow="1">
                <a:tableStyleId>{5C22544A-7EE6-4342-B048-85BDC9FD1C3A}</a:tableStyleId>
              </a:tblPr>
              <a:tblGrid>
                <a:gridCol w="5396265">
                  <a:extLst>
                    <a:ext uri="{9D8B030D-6E8A-4147-A177-3AD203B41FA5}">
                      <a16:colId xmlns:a16="http://schemas.microsoft.com/office/drawing/2014/main" val="2728450896"/>
                    </a:ext>
                  </a:extLst>
                </a:gridCol>
                <a:gridCol w="2593202">
                  <a:extLst>
                    <a:ext uri="{9D8B030D-6E8A-4147-A177-3AD203B41FA5}">
                      <a16:colId xmlns:a16="http://schemas.microsoft.com/office/drawing/2014/main" val="2760994303"/>
                    </a:ext>
                  </a:extLst>
                </a:gridCol>
                <a:gridCol w="3422624">
                  <a:extLst>
                    <a:ext uri="{9D8B030D-6E8A-4147-A177-3AD203B41FA5}">
                      <a16:colId xmlns:a16="http://schemas.microsoft.com/office/drawing/2014/main" val="1858943393"/>
                    </a:ext>
                  </a:extLst>
                </a:gridCol>
              </a:tblGrid>
              <a:tr h="342540">
                <a:tc>
                  <a:txBody>
                    <a:bodyPr/>
                    <a:lstStyle/>
                    <a:p>
                      <a:pPr>
                        <a:buNone/>
                      </a:pPr>
                      <a:r>
                        <a:rPr lang="en-GB" sz="1400" b="1" dirty="0">
                          <a:solidFill>
                            <a:schemeClr val="bg1"/>
                          </a:solidFill>
                          <a:effectLst/>
                          <a:latin typeface="Georgia"/>
                        </a:rPr>
                        <a:t>Overview</a:t>
                      </a:r>
                      <a:endParaRPr lang="en-GB" sz="1400" dirty="0">
                        <a:solidFill>
                          <a:schemeClr val="bg1"/>
                        </a:solidFill>
                        <a:effectLst/>
                        <a:latin typeface="Georgia"/>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lvl="0">
                        <a:buNone/>
                      </a:pPr>
                      <a:r>
                        <a:rPr lang="en-GB" sz="1400" b="1" i="0" u="none" strike="noStrike" noProof="0" dirty="0">
                          <a:solidFill>
                            <a:schemeClr val="bg1"/>
                          </a:solidFill>
                          <a:effectLst/>
                          <a:latin typeface="Georgia"/>
                        </a:rPr>
                        <a:t>Use cases</a:t>
                      </a:r>
                      <a:endParaRPr lang="en-US" sz="1400" dirty="0">
                        <a:solidFill>
                          <a:schemeClr val="bg1"/>
                        </a:solidFil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lvl="0">
                        <a:buNone/>
                      </a:pPr>
                      <a:r>
                        <a:rPr lang="en-GB" sz="1400" b="1" i="0" u="none" strike="noStrike" noProof="0" dirty="0">
                          <a:solidFill>
                            <a:schemeClr val="bg1"/>
                          </a:solidFill>
                          <a:effectLst/>
                          <a:latin typeface="Georgia"/>
                        </a:rPr>
                        <a:t>Key differentiators</a:t>
                      </a:r>
                    </a:p>
                  </a:txBody>
                  <a:tcPr marL="63500" marR="63500" marT="63500" marB="63500">
                    <a:lnL w="12700">
                      <a:solidFill>
                        <a:srgbClr val="000000"/>
                      </a:solidFill>
                    </a:lnL>
                    <a:lnR w="12700">
                      <a:solidFill>
                        <a:srgbClr val="000000"/>
                      </a:solidFill>
                    </a:lnR>
                    <a:lnT w="12700">
                      <a:solidFill>
                        <a:srgbClr val="000000"/>
                      </a:solidFill>
                    </a:lnT>
                    <a:lnB w="12700">
                      <a:solidFill>
                        <a:srgbClr val="000000"/>
                      </a:solidFill>
                    </a:lnB>
                    <a:solidFill>
                      <a:schemeClr val="accent1"/>
                    </a:solidFill>
                  </a:tcPr>
                </a:tc>
                <a:extLst>
                  <a:ext uri="{0D108BD9-81ED-4DB2-BD59-A6C34878D82A}">
                    <a16:rowId xmlns:a16="http://schemas.microsoft.com/office/drawing/2014/main" val="607345608"/>
                  </a:ext>
                </a:extLst>
              </a:tr>
              <a:tr h="3957570">
                <a:tc>
                  <a:txBody>
                    <a:bodyPr/>
                    <a:lstStyle/>
                    <a:p>
                      <a:pPr lvl="0" algn="l">
                        <a:lnSpc>
                          <a:spcPct val="100000"/>
                        </a:lnSpc>
                        <a:spcBef>
                          <a:spcPts val="0"/>
                        </a:spcBef>
                        <a:spcAft>
                          <a:spcPts val="0"/>
                        </a:spcAft>
                        <a:buNone/>
                      </a:pPr>
                      <a:r>
                        <a:rPr lang="en-GB" sz="1000" b="1" i="0" u="none" strike="noStrike" noProof="0" dirty="0">
                          <a:solidFill>
                            <a:schemeClr val="tx1"/>
                          </a:solidFill>
                          <a:latin typeface="Arial"/>
                        </a:rPr>
                        <a:t>Knowledge Navigator</a:t>
                      </a:r>
                      <a:r>
                        <a:rPr lang="en-GB" sz="1000" b="0" i="0" u="none" strike="noStrike" noProof="0" dirty="0">
                          <a:solidFill>
                            <a:schemeClr val="tx1"/>
                          </a:solidFill>
                          <a:latin typeface="Arial"/>
                        </a:rPr>
                        <a:t> is a game-changer in global tax knowledge sharing and enablement, showcasing the best of PwC’s innovation, collaboration, and focus on client needs. It is already having a major impact on our clients and our people, bringing deeper insights to our clients and making it easier for our people to share their knowledge wherever they are in the world. Knowledge Navigator is a next-generation platform—offering a smarter, more connected way to deliver seamless global news and on-line tools to clients and stakeholders.</a:t>
                      </a:r>
                    </a:p>
                    <a:p>
                      <a:pPr lvl="0" algn="l">
                        <a:lnSpc>
                          <a:spcPct val="100000"/>
                        </a:lnSpc>
                        <a:spcBef>
                          <a:spcPts val="0"/>
                        </a:spcBef>
                        <a:spcAft>
                          <a:spcPts val="0"/>
                        </a:spcAft>
                        <a:buNone/>
                      </a:pPr>
                      <a:endParaRPr lang="en-GB" sz="1000" b="0" i="0" u="none" strike="noStrike" noProof="0" dirty="0">
                        <a:solidFill>
                          <a:schemeClr val="tx1"/>
                        </a:solidFill>
                        <a:latin typeface="Arial"/>
                      </a:endParaRPr>
                    </a:p>
                    <a:p>
                      <a:pPr lvl="0" algn="l">
                        <a:lnSpc>
                          <a:spcPct val="100000"/>
                        </a:lnSpc>
                        <a:spcBef>
                          <a:spcPts val="0"/>
                        </a:spcBef>
                        <a:spcAft>
                          <a:spcPts val="0"/>
                        </a:spcAft>
                        <a:buNone/>
                      </a:pPr>
                      <a:r>
                        <a:rPr lang="en-GB" sz="1000" b="0" i="0" u="none" strike="noStrike" noProof="0" dirty="0">
                          <a:solidFill>
                            <a:schemeClr val="tx1"/>
                          </a:solidFill>
                          <a:latin typeface="Arial"/>
                        </a:rPr>
                        <a:t>Knowledge Navigator, is an innovative platform designed to revolutionise the way everyone access and interact with tax content. Whether the user needs insights on global VAT/GST or the Direct Taxes, Knowledge Navigator delivers a smooth and consistent experience, no matter where the user is located. One of the standout features of Knowledge Navigator is its personalised approach. With preference settings, story tracking, bookmarking, and tailored content, each user can stay focused on what truly matters, and cut out the noise that does not. It's a global platform that adapts to individual's needs, ensuring the most relevant information, podcasts and events are at their fingertips. On top of this, Knowledge Navigator isn't just about keeping users informed. It goes above and beyond by offering a suite of online applications designed to help our clients solve problems and get work done more efficiently. From interactive rate finders and compliance trackers to benchmarking tools and global tax calendars and e-learn trainings, these tools are crafted to save time, reduce risk, and enable client needs.</a:t>
                      </a:r>
                      <a:endParaRPr lang="en-US" sz="1000" dirty="0">
                        <a:solidFill>
                          <a:schemeClr val="tx1"/>
                        </a:solidFill>
                        <a:latin typeface="Arial"/>
                      </a:endParaRPr>
                    </a:p>
                    <a:p>
                      <a:pPr lvl="0" algn="l">
                        <a:lnSpc>
                          <a:spcPct val="100000"/>
                        </a:lnSpc>
                        <a:spcBef>
                          <a:spcPts val="0"/>
                        </a:spcBef>
                        <a:spcAft>
                          <a:spcPts val="0"/>
                        </a:spcAft>
                        <a:buNone/>
                      </a:pPr>
                      <a:endParaRPr lang="en-GB" sz="1000" b="0" i="0" u="none" strike="noStrike" noProof="0" dirty="0">
                        <a:latin typeface="Arial"/>
                      </a:endParaRPr>
                    </a:p>
                    <a:p>
                      <a:pPr lvl="0" algn="l">
                        <a:lnSpc>
                          <a:spcPct val="100000"/>
                        </a:lnSpc>
                        <a:spcBef>
                          <a:spcPts val="0"/>
                        </a:spcBef>
                        <a:spcAft>
                          <a:spcPts val="0"/>
                        </a:spcAft>
                        <a:buNone/>
                      </a:pPr>
                      <a:r>
                        <a:rPr lang="en-GB" sz="1000" b="1" i="0" u="none" strike="noStrike" noProof="0" dirty="0">
                          <a:solidFill>
                            <a:srgbClr val="FF0000"/>
                          </a:solidFill>
                          <a:latin typeface="Arial"/>
                        </a:rPr>
                        <a:t>The result: </a:t>
                      </a:r>
                      <a:r>
                        <a:rPr lang="en-GB" sz="1000" b="0" i="0" u="none" strike="noStrike" noProof="0" dirty="0">
                          <a:solidFill>
                            <a:srgbClr val="000000"/>
                          </a:solidFill>
                          <a:latin typeface="Arial"/>
                        </a:rPr>
                        <a:t>Knowledge Navigator is more than a platform—it’s a living example of PwC’s ability to combine local know-how with global scale, leverage technology and AI to enhance delivery, and empower professionals to navigate complex, fast-changing regulatory environments with clarity, speed, and confidence.</a:t>
                      </a:r>
                      <a:endParaRPr lang="en-GB" sz="1000" dirty="0">
                        <a:solidFill>
                          <a:srgbClr val="000000"/>
                        </a:solidFil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lvl="0" indent="0" algn="l" rtl="0" eaLnBrk="1" latinLnBrk="0" hangingPunct="1">
                        <a:lnSpc>
                          <a:spcPct val="100000"/>
                        </a:lnSpc>
                        <a:spcBef>
                          <a:spcPts val="0"/>
                        </a:spcBef>
                        <a:spcAft>
                          <a:spcPts val="0"/>
                        </a:spcAft>
                        <a:buClr>
                          <a:srgbClr val="000000"/>
                        </a:buClr>
                        <a:buFont typeface="Arial"/>
                        <a:buChar char="•"/>
                      </a:pPr>
                      <a:r>
                        <a:rPr lang="en-GB" sz="1000" b="0" i="0" u="none" strike="noStrike" noProof="0" dirty="0">
                          <a:solidFill>
                            <a:srgbClr val="0F0D0B"/>
                          </a:solidFill>
                          <a:latin typeface="Arial"/>
                        </a:rPr>
                        <a:t>Delivers trusted tailored insights quickly and efficiently cutting through the noise </a:t>
                      </a:r>
                      <a:r>
                        <a:rPr lang="en-GB" sz="1000" b="0" i="0" u="none" strike="noStrike" noProof="0" dirty="0">
                          <a:solidFill>
                            <a:srgbClr val="000000"/>
                          </a:solidFill>
                          <a:latin typeface="Arial"/>
                        </a:rPr>
                        <a:t>so users can focus on high-value work and confident decision-making.</a:t>
                      </a:r>
                      <a:endParaRPr lang="en-GB" sz="1000" b="0" i="0" u="none" strike="noStrike" noProof="0" dirty="0">
                        <a:solidFill>
                          <a:srgbClr val="0F0D0B"/>
                        </a:solidFill>
                        <a:latin typeface="Arial"/>
                      </a:endParaRPr>
                    </a:p>
                    <a:p>
                      <a:pPr marL="0" lvl="0" indent="0" algn="l">
                        <a:lnSpc>
                          <a:spcPct val="100000"/>
                        </a:lnSpc>
                        <a:spcBef>
                          <a:spcPts val="0"/>
                        </a:spcBef>
                        <a:spcAft>
                          <a:spcPts val="0"/>
                        </a:spcAft>
                        <a:buClr>
                          <a:srgbClr val="000000"/>
                        </a:buClr>
                        <a:buFont typeface="Arial"/>
                        <a:buChar char="•"/>
                      </a:pPr>
                      <a:endParaRPr lang="en-GB" sz="1000" b="0" i="0" u="none" strike="noStrike" noProof="0" dirty="0">
                        <a:solidFill>
                          <a:srgbClr val="0F0D0B"/>
                        </a:solidFill>
                        <a:latin typeface="Arial"/>
                      </a:endParaRPr>
                    </a:p>
                    <a:p>
                      <a:pPr marL="0" lvl="0" indent="0" algn="l">
                        <a:lnSpc>
                          <a:spcPct val="100000"/>
                        </a:lnSpc>
                        <a:spcBef>
                          <a:spcPts val="0"/>
                        </a:spcBef>
                        <a:spcAft>
                          <a:spcPts val="0"/>
                        </a:spcAft>
                        <a:buClr>
                          <a:srgbClr val="000000"/>
                        </a:buClr>
                        <a:buFont typeface="Arial"/>
                        <a:buChar char="•"/>
                      </a:pPr>
                      <a:r>
                        <a:rPr lang="en-GB" sz="1000" b="0" i="0" u="none" strike="noStrike" noProof="0" dirty="0">
                          <a:solidFill>
                            <a:srgbClr val="0F0D0B"/>
                          </a:solidFill>
                          <a:latin typeface="Arial"/>
                        </a:rPr>
                        <a:t>Enhance local and global market engagement with customised communications.</a:t>
                      </a:r>
                      <a:endParaRPr lang="en-GB" dirty="0"/>
                    </a:p>
                    <a:p>
                      <a:pPr marL="0" lvl="0" indent="0" algn="l">
                        <a:lnSpc>
                          <a:spcPct val="100000"/>
                        </a:lnSpc>
                        <a:spcBef>
                          <a:spcPts val="0"/>
                        </a:spcBef>
                        <a:spcAft>
                          <a:spcPts val="0"/>
                        </a:spcAft>
                        <a:buClr>
                          <a:srgbClr val="000000"/>
                        </a:buClr>
                        <a:buNone/>
                      </a:pPr>
                      <a:endParaRPr lang="en-GB" sz="1000" b="0" i="0" u="none" strike="noStrike" noProof="0">
                        <a:solidFill>
                          <a:srgbClr val="0F0D0B"/>
                        </a:solidFill>
                        <a:latin typeface="Arial"/>
                      </a:endParaRPr>
                    </a:p>
                    <a:p>
                      <a:pPr marL="0" lvl="0" indent="0" algn="l">
                        <a:lnSpc>
                          <a:spcPct val="100000"/>
                        </a:lnSpc>
                        <a:spcBef>
                          <a:spcPts val="0"/>
                        </a:spcBef>
                        <a:spcAft>
                          <a:spcPts val="0"/>
                        </a:spcAft>
                        <a:buFont typeface="Arial"/>
                        <a:buChar char="•"/>
                      </a:pPr>
                      <a:r>
                        <a:rPr lang="en-GB" sz="1000" b="0" i="0" u="none" strike="noStrike" noProof="0" dirty="0">
                          <a:solidFill>
                            <a:srgbClr val="0F0D0B"/>
                          </a:solidFill>
                          <a:latin typeface="Arial"/>
                        </a:rPr>
                        <a:t>Streamline the creation and distribution of newsletters and knowledge updates.</a:t>
                      </a:r>
                      <a:endParaRPr lang="en-GB" sz="1000" dirty="0"/>
                    </a:p>
                    <a:p>
                      <a:pPr marL="0" lvl="0" indent="0" algn="l">
                        <a:lnSpc>
                          <a:spcPct val="100000"/>
                        </a:lnSpc>
                        <a:spcBef>
                          <a:spcPts val="0"/>
                        </a:spcBef>
                        <a:spcAft>
                          <a:spcPts val="0"/>
                        </a:spcAft>
                        <a:buNone/>
                      </a:pPr>
                      <a:endParaRPr lang="en-GB" sz="1000" b="0" i="0" u="none" strike="noStrike" noProof="0" dirty="0">
                        <a:solidFill>
                          <a:srgbClr val="0F0D0B"/>
                        </a:solidFill>
                        <a:latin typeface="Arial"/>
                      </a:endParaRPr>
                    </a:p>
                    <a:p>
                      <a:pPr marL="0" lvl="0" indent="0" algn="l">
                        <a:lnSpc>
                          <a:spcPct val="100000"/>
                        </a:lnSpc>
                        <a:spcBef>
                          <a:spcPts val="0"/>
                        </a:spcBef>
                        <a:spcAft>
                          <a:spcPts val="0"/>
                        </a:spcAft>
                        <a:buFont typeface="Arial"/>
                        <a:buChar char="•"/>
                      </a:pPr>
                      <a:r>
                        <a:rPr lang="en-GB" sz="1000" b="0" i="0" u="none" strike="noStrike" noProof="0" dirty="0">
                          <a:solidFill>
                            <a:srgbClr val="0F0D0B"/>
                          </a:solidFill>
                          <a:latin typeface="Arial"/>
                        </a:rPr>
                        <a:t>Integrate global best practices with local expertise.</a:t>
                      </a:r>
                    </a:p>
                    <a:p>
                      <a:pPr marL="0" lvl="0" indent="0" algn="l">
                        <a:lnSpc>
                          <a:spcPct val="100000"/>
                        </a:lnSpc>
                        <a:spcBef>
                          <a:spcPts val="0"/>
                        </a:spcBef>
                        <a:spcAft>
                          <a:spcPts val="0"/>
                        </a:spcAft>
                        <a:buNone/>
                      </a:pPr>
                      <a:endParaRPr lang="en-GB" sz="1000" b="0" i="0" u="none" strike="noStrike" noProof="0">
                        <a:solidFill>
                          <a:srgbClr val="0F0D0B"/>
                        </a:solidFill>
                        <a:latin typeface="Arial"/>
                      </a:endParaRPr>
                    </a:p>
                    <a:p>
                      <a:pPr marL="0" lvl="0" indent="0" algn="l">
                        <a:lnSpc>
                          <a:spcPct val="100000"/>
                        </a:lnSpc>
                        <a:spcBef>
                          <a:spcPts val="0"/>
                        </a:spcBef>
                        <a:spcAft>
                          <a:spcPts val="0"/>
                        </a:spcAft>
                        <a:buFont typeface="Arial"/>
                        <a:buChar char="•"/>
                      </a:pPr>
                      <a:r>
                        <a:rPr lang="en-GB" sz="1000" b="0" i="0" u="none" strike="noStrike" noProof="0" dirty="0">
                          <a:solidFill>
                            <a:srgbClr val="0F0D0B"/>
                          </a:solidFill>
                          <a:latin typeface="Arial"/>
                        </a:rPr>
                        <a:t>Improve internal knowledge sharing and client outreach.</a:t>
                      </a:r>
                    </a:p>
                    <a:p>
                      <a:pPr marL="0" lvl="0" indent="0" algn="l">
                        <a:lnSpc>
                          <a:spcPct val="100000"/>
                        </a:lnSpc>
                        <a:spcBef>
                          <a:spcPts val="0"/>
                        </a:spcBef>
                        <a:spcAft>
                          <a:spcPts val="0"/>
                        </a:spcAft>
                        <a:buNone/>
                      </a:pPr>
                      <a:endParaRPr lang="en-GB" sz="1000" b="0" i="0" u="none" strike="noStrike" noProof="0">
                        <a:solidFill>
                          <a:srgbClr val="0F0D0B"/>
                        </a:solidFill>
                        <a:latin typeface="Arial"/>
                      </a:endParaRPr>
                    </a:p>
                    <a:p>
                      <a:pPr marL="0" lvl="0" indent="0" algn="l">
                        <a:lnSpc>
                          <a:spcPct val="100000"/>
                        </a:lnSpc>
                        <a:spcBef>
                          <a:spcPts val="0"/>
                        </a:spcBef>
                        <a:spcAft>
                          <a:spcPts val="0"/>
                        </a:spcAft>
                        <a:buFont typeface="Arial"/>
                        <a:buChar char="•"/>
                      </a:pPr>
                      <a:r>
                        <a:rPr lang="en-GB" sz="1000" b="0" i="0" u="none" strike="noStrike" noProof="0" dirty="0">
                          <a:solidFill>
                            <a:srgbClr val="0F0D0B"/>
                          </a:solidFill>
                          <a:latin typeface="Arial"/>
                        </a:rPr>
                        <a:t>Improving productivity with the use of compliance and research tools.</a:t>
                      </a:r>
                    </a:p>
                    <a:p>
                      <a:pPr marL="0" lvl="0" indent="0" algn="l">
                        <a:lnSpc>
                          <a:spcPct val="100000"/>
                        </a:lnSpc>
                        <a:spcBef>
                          <a:spcPts val="0"/>
                        </a:spcBef>
                        <a:spcAft>
                          <a:spcPts val="0"/>
                        </a:spcAft>
                        <a:buNone/>
                      </a:pPr>
                      <a:endParaRPr lang="en-GB" sz="1000" b="0" i="0" u="none" strike="noStrike" noProof="0">
                        <a:solidFill>
                          <a:srgbClr val="0F0D0B"/>
                        </a:solidFill>
                        <a:latin typeface="Arial"/>
                      </a:endParaRPr>
                    </a:p>
                    <a:p>
                      <a:pPr marL="0" lvl="0" indent="0" algn="l">
                        <a:lnSpc>
                          <a:spcPct val="100000"/>
                        </a:lnSpc>
                        <a:spcBef>
                          <a:spcPts val="0"/>
                        </a:spcBef>
                        <a:spcAft>
                          <a:spcPts val="0"/>
                        </a:spcAft>
                        <a:buFont typeface="Arial"/>
                        <a:buChar char="•"/>
                      </a:pPr>
                      <a:endParaRPr lang="en-GB" sz="1000" b="0" i="0" u="none" strike="noStrike" noProof="0" dirty="0">
                        <a:solidFill>
                          <a:srgbClr val="000000"/>
                        </a:solidFill>
                        <a:latin typeface="Arial"/>
                      </a:endParaRPr>
                    </a:p>
                    <a:p>
                      <a:pPr marL="0" lvl="0" indent="0" algn="l">
                        <a:lnSpc>
                          <a:spcPct val="100000"/>
                        </a:lnSpc>
                        <a:spcBef>
                          <a:spcPts val="0"/>
                        </a:spcBef>
                        <a:spcAft>
                          <a:spcPts val="0"/>
                        </a:spcAft>
                        <a:buClr>
                          <a:srgbClr val="000000"/>
                        </a:buClr>
                        <a:buFont typeface="Arial"/>
                        <a:buChar char="•"/>
                      </a:pPr>
                      <a:endParaRPr lang="en-GB" sz="1000" b="0" i="0" u="none" strike="noStrike" noProof="0"/>
                    </a:p>
                    <a:p>
                      <a:pPr marL="171450" lvl="0" indent="-171450" algn="l">
                        <a:lnSpc>
                          <a:spcPct val="100000"/>
                        </a:lnSpc>
                        <a:spcBef>
                          <a:spcPts val="0"/>
                        </a:spcBef>
                        <a:spcAft>
                          <a:spcPts val="0"/>
                        </a:spcAft>
                        <a:buClr>
                          <a:srgbClr val="000000"/>
                        </a:buClr>
                        <a:buFont typeface="Arial"/>
                        <a:buChar char="•"/>
                      </a:pPr>
                      <a:endParaRPr lang="en-GB" sz="1000">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85750" lvl="0" indent="-285750" algn="l">
                        <a:lnSpc>
                          <a:spcPct val="100000"/>
                        </a:lnSpc>
                        <a:spcBef>
                          <a:spcPts val="0"/>
                        </a:spcBef>
                        <a:spcAft>
                          <a:spcPts val="0"/>
                        </a:spcAft>
                        <a:buFont typeface="Arial"/>
                        <a:buChar char="•"/>
                      </a:pPr>
                      <a:r>
                        <a:rPr lang="en-GB" sz="1000" b="1" i="0" u="none" strike="noStrike" kern="1200" noProof="0" dirty="0">
                          <a:solidFill>
                            <a:srgbClr val="0F0D0B"/>
                          </a:solidFill>
                          <a:effectLst/>
                          <a:latin typeface="Arial"/>
                        </a:rPr>
                        <a:t>Local Autonomy with Global Integration:</a:t>
                      </a:r>
                      <a:r>
                        <a:rPr lang="en-GB" sz="1000" b="0" i="0" u="none" strike="noStrike" kern="1200" noProof="0" dirty="0">
                          <a:solidFill>
                            <a:srgbClr val="0F0D0B"/>
                          </a:solidFill>
                          <a:effectLst/>
                          <a:latin typeface="Arial"/>
                        </a:rPr>
                        <a:t> Local teams have full control over content creation and newsletter distribution, while seamlessly accessing global resources and insights to enrich local communications.</a:t>
                      </a:r>
                      <a:endParaRPr lang="en-US" sz="1000" dirty="0">
                        <a:solidFill>
                          <a:srgbClr val="0F0D0B"/>
                        </a:solidFill>
                        <a:latin typeface="Arial"/>
                      </a:endParaRPr>
                    </a:p>
                    <a:p>
                      <a:pPr marL="0" lvl="0" indent="0" algn="l">
                        <a:lnSpc>
                          <a:spcPct val="100000"/>
                        </a:lnSpc>
                        <a:spcBef>
                          <a:spcPts val="0"/>
                        </a:spcBef>
                        <a:spcAft>
                          <a:spcPts val="0"/>
                        </a:spcAft>
                        <a:buNone/>
                      </a:pPr>
                      <a:endParaRPr lang="en-GB" sz="1000" b="0" i="0" u="none" strike="noStrike" kern="1200" noProof="0" dirty="0">
                        <a:solidFill>
                          <a:srgbClr val="0F0D0B"/>
                        </a:solidFill>
                        <a:effectLst/>
                        <a:latin typeface="Arial"/>
                      </a:endParaRPr>
                    </a:p>
                    <a:p>
                      <a:pPr marL="285750" lvl="0" indent="-285750" algn="l">
                        <a:lnSpc>
                          <a:spcPct val="100000"/>
                        </a:lnSpc>
                        <a:spcBef>
                          <a:spcPts val="0"/>
                        </a:spcBef>
                        <a:spcAft>
                          <a:spcPts val="0"/>
                        </a:spcAft>
                        <a:buFont typeface="Arial"/>
                        <a:buChar char="•"/>
                      </a:pPr>
                      <a:r>
                        <a:rPr lang="en-GB" sz="1000" b="1" i="0" u="none" strike="noStrike" kern="1200" noProof="0" dirty="0">
                          <a:solidFill>
                            <a:srgbClr val="0F0D0B"/>
                          </a:solidFill>
                          <a:effectLst/>
                          <a:latin typeface="Arial"/>
                        </a:rPr>
                        <a:t>Intuitive Content Management:</a:t>
                      </a:r>
                      <a:r>
                        <a:rPr lang="en-GB" sz="1000" b="0" i="0" u="none" strike="noStrike" kern="1200" noProof="0" dirty="0">
                          <a:solidFill>
                            <a:srgbClr val="0F0D0B"/>
                          </a:solidFill>
                          <a:effectLst/>
                          <a:latin typeface="Arial"/>
                        </a:rPr>
                        <a:t> The platform’s user-friendly content management system allows teams to easily curate, author, and assemble articles, updates, and insights relevant to their territory.</a:t>
                      </a:r>
                      <a:endParaRPr lang="en-GB" sz="1000" dirty="0">
                        <a:solidFill>
                          <a:srgbClr val="0F0D0B"/>
                        </a:solidFill>
                        <a:latin typeface="Arial"/>
                      </a:endParaRPr>
                    </a:p>
                    <a:p>
                      <a:pPr marL="0" lvl="0" indent="0" algn="l">
                        <a:lnSpc>
                          <a:spcPct val="100000"/>
                        </a:lnSpc>
                        <a:spcBef>
                          <a:spcPts val="0"/>
                        </a:spcBef>
                        <a:spcAft>
                          <a:spcPts val="0"/>
                        </a:spcAft>
                        <a:buNone/>
                      </a:pPr>
                      <a:endParaRPr lang="en-GB" sz="1000" b="0" i="0" u="none" strike="noStrike" kern="1200" noProof="0" dirty="0">
                        <a:solidFill>
                          <a:srgbClr val="0F0D0B"/>
                        </a:solidFill>
                        <a:effectLst/>
                        <a:latin typeface="Arial"/>
                      </a:endParaRPr>
                    </a:p>
                    <a:p>
                      <a:pPr marL="285750" lvl="0" indent="-285750" algn="l">
                        <a:lnSpc>
                          <a:spcPct val="100000"/>
                        </a:lnSpc>
                        <a:spcBef>
                          <a:spcPts val="0"/>
                        </a:spcBef>
                        <a:spcAft>
                          <a:spcPts val="0"/>
                        </a:spcAft>
                        <a:buFont typeface="Arial"/>
                        <a:buChar char="•"/>
                      </a:pPr>
                      <a:r>
                        <a:rPr lang="en-GB" sz="1000" b="1" i="0" u="none" strike="noStrike" kern="1200" noProof="0" dirty="0">
                          <a:solidFill>
                            <a:srgbClr val="0F0D0B"/>
                          </a:solidFill>
                          <a:effectLst/>
                          <a:latin typeface="Arial"/>
                        </a:rPr>
                        <a:t>Audience Segmentation and Personalisation:</a:t>
                      </a:r>
                      <a:r>
                        <a:rPr lang="en-GB" sz="1000" b="0" i="0" u="none" strike="noStrike" kern="1200" noProof="0" dirty="0">
                          <a:solidFill>
                            <a:srgbClr val="0F0D0B"/>
                          </a:solidFill>
                          <a:effectLst/>
                          <a:latin typeface="Arial"/>
                        </a:rPr>
                        <a:t> Advanced segmentation features allow teams to tailor content for specific client groups, industries, or internal audiences, maximising relevance and engagement.</a:t>
                      </a:r>
                    </a:p>
                    <a:p>
                      <a:pPr marL="0" lvl="0" indent="0" algn="l">
                        <a:lnSpc>
                          <a:spcPct val="100000"/>
                        </a:lnSpc>
                        <a:spcBef>
                          <a:spcPts val="0"/>
                        </a:spcBef>
                        <a:spcAft>
                          <a:spcPts val="0"/>
                        </a:spcAft>
                        <a:buNone/>
                      </a:pPr>
                      <a:endParaRPr lang="en-GB" sz="1000" b="0" i="0" u="none" strike="noStrike" kern="1200" noProof="0" dirty="0">
                        <a:solidFill>
                          <a:srgbClr val="0F0D0B"/>
                        </a:solidFill>
                        <a:effectLst/>
                        <a:latin typeface="Arial"/>
                      </a:endParaRPr>
                    </a:p>
                    <a:p>
                      <a:pPr marL="285750" lvl="0" indent="-285750" algn="l">
                        <a:lnSpc>
                          <a:spcPct val="100000"/>
                        </a:lnSpc>
                        <a:spcBef>
                          <a:spcPts val="0"/>
                        </a:spcBef>
                        <a:spcAft>
                          <a:spcPts val="0"/>
                        </a:spcAft>
                        <a:buFont typeface="Arial"/>
                        <a:buChar char="•"/>
                      </a:pPr>
                      <a:r>
                        <a:rPr lang="en-GB" sz="1000" b="1" i="0" u="none" strike="noStrike" kern="1200" noProof="0" dirty="0">
                          <a:solidFill>
                            <a:srgbClr val="000000"/>
                          </a:solidFill>
                          <a:effectLst/>
                          <a:latin typeface="Arial"/>
                        </a:rPr>
                        <a:t>Artificial intelligence</a:t>
                      </a:r>
                      <a:r>
                        <a:rPr lang="en-GB" sz="1000" b="0" i="0" u="none" strike="noStrike" kern="1200" noProof="0" dirty="0">
                          <a:solidFill>
                            <a:srgbClr val="000000"/>
                          </a:solidFill>
                          <a:effectLst/>
                          <a:latin typeface="Arial"/>
                        </a:rPr>
                        <a:t> is already part of the platform’s DNA. Certain applications use AI to surface related content and summarise complex regulations. Building on this, AI will expand across the platform, powering a modern conversational interface where users can ask questions in natural language and receive context-aware answers, insights, and next steps. </a:t>
                      </a:r>
                      <a:endParaRPr lang="en-GB" sz="1000" b="0" i="0" u="none" strike="noStrike" kern="1200" noProof="0" dirty="0">
                        <a:solidFill>
                          <a:srgbClr val="0F0D0B"/>
                        </a:solidFill>
                        <a:effectLst/>
                        <a:latin typeface="Arial"/>
                      </a:endParaRPr>
                    </a:p>
                    <a:p>
                      <a:pPr marL="0" lvl="0" indent="0" algn="l">
                        <a:lnSpc>
                          <a:spcPct val="100000"/>
                        </a:lnSpc>
                        <a:spcBef>
                          <a:spcPts val="0"/>
                        </a:spcBef>
                        <a:spcAft>
                          <a:spcPts val="0"/>
                        </a:spcAft>
                        <a:buNone/>
                      </a:pPr>
                      <a:endParaRPr lang="en-GB" sz="1000" b="0" i="0" u="none" strike="noStrike" kern="1200" noProof="0">
                        <a:solidFill>
                          <a:schemeClr val="tx1"/>
                        </a:solidFill>
                        <a:effectLst/>
                      </a:endParaRPr>
                    </a:p>
                  </a:txBody>
                  <a:tcPr marL="63500" marR="63500" marT="63500" marB="63500">
                    <a:lnL w="12700">
                      <a:solidFill>
                        <a:srgbClr val="000000"/>
                      </a:solidFill>
                    </a:lnL>
                    <a:lnR w="12700">
                      <a:solidFill>
                        <a:srgbClr val="000000"/>
                      </a:solidFill>
                    </a:lnR>
                    <a:lnT w="12700">
                      <a:solidFill>
                        <a:srgbClr val="000000"/>
                      </a:solidFill>
                    </a:lnT>
                    <a:lnB w="12700">
                      <a:solidFill>
                        <a:srgbClr val="000000"/>
                      </a:solidFill>
                    </a:lnB>
                    <a:noFill/>
                  </a:tcPr>
                </a:tc>
                <a:extLst>
                  <a:ext uri="{0D108BD9-81ED-4DB2-BD59-A6C34878D82A}">
                    <a16:rowId xmlns:a16="http://schemas.microsoft.com/office/drawing/2014/main" val="209822097"/>
                  </a:ext>
                </a:extLst>
              </a:tr>
              <a:tr h="342540">
                <a:tc gridSpan="2">
                  <a:txBody>
                    <a:bodyPr/>
                    <a:lstStyle/>
                    <a:p>
                      <a:pPr lvl="0">
                        <a:buNone/>
                      </a:pPr>
                      <a:r>
                        <a:rPr lang="en-GB" sz="1400" b="1" i="0" u="none" strike="noStrike" noProof="0" dirty="0">
                          <a:solidFill>
                            <a:schemeClr val="bg1"/>
                          </a:solidFill>
                          <a:effectLst/>
                          <a:latin typeface="Georgia"/>
                        </a:rPr>
                        <a:t>Key Features</a:t>
                      </a:r>
                      <a:r>
                        <a:rPr lang="en-GB" sz="1400" b="1" kern="1200" noProof="0" dirty="0">
                          <a:solidFill>
                            <a:schemeClr val="bg1"/>
                          </a:solidFill>
                          <a:effectLst/>
                          <a:latin typeface="Arial"/>
                          <a:ea typeface="+mn-ea"/>
                          <a:cs typeface="+mn-cs"/>
                        </a:rPr>
                        <a:t> </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hMerge="1">
                  <a:txBody>
                    <a:bodyPr/>
                    <a:lstStyle/>
                    <a:p>
                      <a:endParaRPr lang="en-US"/>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0E0"/>
                    </a:solidFill>
                  </a:tcPr>
                </a:tc>
                <a:tc>
                  <a:txBody>
                    <a:bodyPr/>
                    <a:lstStyle/>
                    <a:p>
                      <a:pPr lvl="0">
                        <a:buNone/>
                      </a:pPr>
                      <a:r>
                        <a:rPr lang="en-GB" sz="1400" b="1" i="0" u="none" strike="noStrike" noProof="0" dirty="0">
                          <a:solidFill>
                            <a:schemeClr val="bg1"/>
                          </a:solidFill>
                          <a:effectLst/>
                          <a:latin typeface="Georgia"/>
                        </a:rPr>
                        <a:t>Audience </a:t>
                      </a:r>
                      <a:endParaRPr lang="en-US" sz="1400" dirty="0">
                        <a:solidFill>
                          <a:schemeClr val="bg1"/>
                        </a:solidFil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1784768113"/>
                  </a:ext>
                </a:extLst>
              </a:tr>
              <a:tr h="1304913">
                <a:tc gridSpan="2">
                  <a:txBody>
                    <a:bodyPr/>
                    <a:lstStyle/>
                    <a:p>
                      <a:pPr marL="0" lvl="0" indent="0" algn="l">
                        <a:lnSpc>
                          <a:spcPct val="100000"/>
                        </a:lnSpc>
                        <a:spcBef>
                          <a:spcPts val="0"/>
                        </a:spcBef>
                        <a:spcAft>
                          <a:spcPts val="0"/>
                        </a:spcAft>
                        <a:buFont typeface="Arial"/>
                        <a:buChar char="•"/>
                      </a:pPr>
                      <a:r>
                        <a:rPr lang="en-GB" sz="1000" b="1" i="0" u="none" strike="noStrike" noProof="0" dirty="0">
                          <a:solidFill>
                            <a:srgbClr val="0F0D0B"/>
                          </a:solidFill>
                          <a:effectLst/>
                        </a:rPr>
                        <a:t>Custom Content Creation:</a:t>
                      </a:r>
                      <a:r>
                        <a:rPr lang="en-GB" sz="1000" b="0" i="0" u="none" strike="noStrike" noProof="0" dirty="0">
                          <a:solidFill>
                            <a:srgbClr val="0F0D0B"/>
                          </a:solidFill>
                          <a:effectLst/>
                        </a:rPr>
                        <a:t> Author and curate articles, regulatory updates, and market insights specific to global and local needs.</a:t>
                      </a:r>
                      <a:endParaRPr lang="en-US" sz="1000" dirty="0"/>
                    </a:p>
                    <a:p>
                      <a:pPr marL="0" lvl="0" indent="0" algn="l">
                        <a:lnSpc>
                          <a:spcPct val="100000"/>
                        </a:lnSpc>
                        <a:spcBef>
                          <a:spcPts val="0"/>
                        </a:spcBef>
                        <a:spcAft>
                          <a:spcPts val="0"/>
                        </a:spcAft>
                        <a:buFont typeface="Arial"/>
                        <a:buChar char="•"/>
                      </a:pPr>
                      <a:r>
                        <a:rPr lang="en-GB" sz="1000" b="1" i="0" u="none" strike="noStrike" noProof="0" dirty="0">
                          <a:solidFill>
                            <a:srgbClr val="0F0D0B"/>
                          </a:solidFill>
                          <a:effectLst/>
                        </a:rPr>
                        <a:t>Integrated Global Repository:</a:t>
                      </a:r>
                      <a:r>
                        <a:rPr lang="en-GB" sz="1000" b="0" i="0" u="none" strike="noStrike" noProof="0" dirty="0">
                          <a:solidFill>
                            <a:srgbClr val="0F0D0B"/>
                          </a:solidFill>
                          <a:effectLst/>
                        </a:rPr>
                        <a:t> Access and incorporate global trends, best practices, and cross-border developments.</a:t>
                      </a:r>
                      <a:endParaRPr lang="en-GB" sz="1000" dirty="0"/>
                    </a:p>
                    <a:p>
                      <a:pPr marL="0" lvl="0" indent="0" algn="l">
                        <a:lnSpc>
                          <a:spcPct val="100000"/>
                        </a:lnSpc>
                        <a:spcBef>
                          <a:spcPts val="0"/>
                        </a:spcBef>
                        <a:spcAft>
                          <a:spcPts val="0"/>
                        </a:spcAft>
                        <a:buFont typeface="Arial"/>
                        <a:buChar char="•"/>
                      </a:pPr>
                      <a:r>
                        <a:rPr lang="en-GB" sz="1000" b="1" i="0" u="none" strike="noStrike" noProof="0" dirty="0">
                          <a:solidFill>
                            <a:srgbClr val="0F0D0B"/>
                          </a:solidFill>
                          <a:effectLst/>
                        </a:rPr>
                        <a:t>Tracked Stories:</a:t>
                      </a:r>
                      <a:r>
                        <a:rPr lang="en-GB" sz="1000" b="0" i="0" u="none" strike="noStrike" noProof="0" dirty="0">
                          <a:solidFill>
                            <a:srgbClr val="0F0D0B"/>
                          </a:solidFill>
                          <a:effectLst/>
                        </a:rPr>
                        <a:t> Follow the developments that matter to the individual and never miss an update on the stories they care about.</a:t>
                      </a:r>
                    </a:p>
                    <a:p>
                      <a:pPr marL="0" lvl="0" indent="0" algn="l">
                        <a:lnSpc>
                          <a:spcPct val="100000"/>
                        </a:lnSpc>
                        <a:spcBef>
                          <a:spcPts val="0"/>
                        </a:spcBef>
                        <a:spcAft>
                          <a:spcPts val="0"/>
                        </a:spcAft>
                        <a:buFont typeface="Arial"/>
                        <a:buChar char="•"/>
                      </a:pPr>
                      <a:r>
                        <a:rPr lang="en-GB" sz="1000" b="1" i="0" u="none" strike="noStrike" noProof="0" dirty="0">
                          <a:solidFill>
                            <a:schemeClr val="tx1"/>
                          </a:solidFill>
                          <a:effectLst/>
                          <a:latin typeface="Arial"/>
                        </a:rPr>
                        <a:t>Personalised daily or weekly newsletter</a:t>
                      </a:r>
                      <a:r>
                        <a:rPr lang="en-GB" sz="1000" b="0" i="0" u="none" strike="noStrike" noProof="0" dirty="0">
                          <a:solidFill>
                            <a:schemeClr val="tx1"/>
                          </a:solidFill>
                          <a:effectLst/>
                          <a:latin typeface="Arial"/>
                        </a:rPr>
                        <a:t>: Informing users of breaking developments as and when they occur.</a:t>
                      </a:r>
                    </a:p>
                    <a:p>
                      <a:pPr marL="0" lvl="0" indent="0" algn="l">
                        <a:lnSpc>
                          <a:spcPct val="100000"/>
                        </a:lnSpc>
                        <a:spcBef>
                          <a:spcPts val="0"/>
                        </a:spcBef>
                        <a:spcAft>
                          <a:spcPts val="0"/>
                        </a:spcAft>
                        <a:buFont typeface="Arial"/>
                        <a:buChar char="•"/>
                      </a:pPr>
                      <a:r>
                        <a:rPr lang="en-GB" sz="1000" b="1" i="0" u="none" strike="noStrike" noProof="0" dirty="0">
                          <a:solidFill>
                            <a:srgbClr val="0F0D0B"/>
                          </a:solidFill>
                          <a:effectLst/>
                        </a:rPr>
                        <a:t>Analytics and Reporting:</a:t>
                      </a:r>
                      <a:r>
                        <a:rPr lang="en-GB" sz="1000" b="0" i="0" u="none" strike="noStrike" noProof="0" dirty="0">
                          <a:solidFill>
                            <a:srgbClr val="0F0D0B"/>
                          </a:solidFill>
                          <a:effectLst/>
                        </a:rPr>
                        <a:t> Track engagement, open rates, and feedback to continuously improve content strategy.</a:t>
                      </a:r>
                      <a:endParaRPr lang="en-GB" sz="1000" dirty="0"/>
                    </a:p>
                    <a:p>
                      <a:pPr marL="0" lvl="0" indent="0" algn="l">
                        <a:lnSpc>
                          <a:spcPct val="100000"/>
                        </a:lnSpc>
                        <a:spcBef>
                          <a:spcPts val="0"/>
                        </a:spcBef>
                        <a:spcAft>
                          <a:spcPts val="0"/>
                        </a:spcAft>
                        <a:buFont typeface="Arial"/>
                        <a:buChar char="•"/>
                      </a:pPr>
                      <a:r>
                        <a:rPr lang="en-GB" sz="1000" b="1" i="0" u="none" strike="noStrike" noProof="0" dirty="0">
                          <a:solidFill>
                            <a:srgbClr val="0F0D0B"/>
                          </a:solidFill>
                          <a:effectLst/>
                        </a:rPr>
                        <a:t>Secure, Cloud-Based Platform:</a:t>
                      </a:r>
                      <a:r>
                        <a:rPr lang="en-GB" sz="1000" b="0" i="0" u="none" strike="noStrike" noProof="0" dirty="0">
                          <a:solidFill>
                            <a:srgbClr val="0F0D0B"/>
                          </a:solidFill>
                          <a:effectLst/>
                        </a:rPr>
                        <a:t> Ensures data security, scalability, and accessibility for distributed teams.</a:t>
                      </a:r>
                    </a:p>
                    <a:p>
                      <a:pPr marL="0" lvl="0" indent="0" algn="l">
                        <a:lnSpc>
                          <a:spcPct val="100000"/>
                        </a:lnSpc>
                        <a:spcBef>
                          <a:spcPts val="0"/>
                        </a:spcBef>
                        <a:spcAft>
                          <a:spcPts val="0"/>
                        </a:spcAft>
                        <a:buFont typeface="Arial"/>
                        <a:buChar char="•"/>
                      </a:pPr>
                      <a:r>
                        <a:rPr lang="en-GB" sz="1000" b="1" i="0" u="none" strike="noStrike" noProof="0" dirty="0">
                          <a:solidFill>
                            <a:schemeClr val="tx1"/>
                          </a:solidFill>
                          <a:effectLst/>
                          <a:latin typeface="Arial"/>
                        </a:rPr>
                        <a:t>Compliance and Research Tools: </a:t>
                      </a:r>
                      <a:r>
                        <a:rPr lang="en-GB" sz="1000" b="0" i="0" u="none" strike="noStrike" noProof="0" dirty="0">
                          <a:solidFill>
                            <a:schemeClr val="tx1"/>
                          </a:solidFill>
                          <a:effectLst/>
                          <a:latin typeface="Arial"/>
                        </a:rPr>
                        <a:t>A wide range of ready to use tools aimed at driving efficiency and ease the burden on the tax function.</a:t>
                      </a:r>
                      <a:endParaRPr lang="en-GB" sz="1000" b="0" i="0" u="none" strike="noStrike" noProof="0" dirty="0">
                        <a:solidFill>
                          <a:srgbClr val="0F0D0B"/>
                        </a:solidFill>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lvl="0" indent="0" algn="l">
                        <a:lnSpc>
                          <a:spcPct val="100000"/>
                        </a:lnSpc>
                        <a:spcBef>
                          <a:spcPts val="0"/>
                        </a:spcBef>
                        <a:spcAft>
                          <a:spcPts val="0"/>
                        </a:spcAft>
                        <a:buNone/>
                      </a:pPr>
                      <a:r>
                        <a:rPr lang="en-GB" sz="1000" b="0" i="0" u="none" strike="noStrike" noProof="0" dirty="0">
                          <a:solidFill>
                            <a:srgbClr val="0F0D0B"/>
                          </a:solidFill>
                          <a:effectLst/>
                        </a:rPr>
                        <a:t>Tax, finance, and advisory professionals in global organisations—especially those with complex, multi-territory operations—who need to deliver high-impact, locally relevant communications to clients, stakeholders, or internal teams. Also, those who need </a:t>
                      </a:r>
                      <a:r>
                        <a:rPr lang="en-GB" sz="1000" b="0" i="0" u="none" strike="noStrike" noProof="0" dirty="0">
                          <a:solidFill>
                            <a:srgbClr val="0F0D0B"/>
                          </a:solidFill>
                          <a:effectLst/>
                          <a:latin typeface="Arial"/>
                        </a:rPr>
                        <a:t>assistance with the analysis of the legislation, case law and those seeking to simplify compliance and improved reporting productivity.</a:t>
                      </a:r>
                      <a:endParaRPr lang="en-US" sz="1000" dirty="0"/>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61802151"/>
                  </a:ext>
                </a:extLst>
              </a:tr>
            </a:tbl>
          </a:graphicData>
        </a:graphic>
      </p:graphicFrame>
    </p:spTree>
    <p:extLst>
      <p:ext uri="{BB962C8B-B14F-4D97-AF65-F5344CB8AC3E}">
        <p14:creationId xmlns:p14="http://schemas.microsoft.com/office/powerpoint/2010/main" val="15339060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0B058D-DEB5-6126-2CC9-23A22193639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47D925F-78E4-1975-41D4-E00E4EAC2EE3}"/>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6AC032-1535-134B-A583-D5E1DDD0D167}" type="slidenum">
              <a:rPr kumimoji="0" lang="en-US" sz="105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05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graphicFrame>
        <p:nvGraphicFramePr>
          <p:cNvPr id="8" name="Table 7">
            <a:extLst>
              <a:ext uri="{FF2B5EF4-FFF2-40B4-BE49-F238E27FC236}">
                <a16:creationId xmlns:a16="http://schemas.microsoft.com/office/drawing/2014/main" id="{C82CE71E-BB9A-DE44-0D02-D2C2C3A5CD85}"/>
              </a:ext>
            </a:extLst>
          </p:cNvPr>
          <p:cNvGraphicFramePr>
            <a:graphicFrameLocks noGrp="1"/>
          </p:cNvGraphicFramePr>
          <p:nvPr>
            <p:extLst>
              <p:ext uri="{D42A27DB-BD31-4B8C-83A1-F6EECF244321}">
                <p14:modId xmlns:p14="http://schemas.microsoft.com/office/powerpoint/2010/main" val="1312545033"/>
              </p:ext>
            </p:extLst>
          </p:nvPr>
        </p:nvGraphicFramePr>
        <p:xfrm>
          <a:off x="291352" y="685800"/>
          <a:ext cx="11658136" cy="5801825"/>
        </p:xfrm>
        <a:graphic>
          <a:graphicData uri="http://schemas.openxmlformats.org/drawingml/2006/table">
            <a:tbl>
              <a:tblPr bandRow="1">
                <a:tableStyleId>{5C22544A-7EE6-4342-B048-85BDC9FD1C3A}</a:tableStyleId>
              </a:tblPr>
              <a:tblGrid>
                <a:gridCol w="5933514">
                  <a:extLst>
                    <a:ext uri="{9D8B030D-6E8A-4147-A177-3AD203B41FA5}">
                      <a16:colId xmlns:a16="http://schemas.microsoft.com/office/drawing/2014/main" val="2728450896"/>
                    </a:ext>
                  </a:extLst>
                </a:gridCol>
                <a:gridCol w="2726697">
                  <a:extLst>
                    <a:ext uri="{9D8B030D-6E8A-4147-A177-3AD203B41FA5}">
                      <a16:colId xmlns:a16="http://schemas.microsoft.com/office/drawing/2014/main" val="2423998553"/>
                    </a:ext>
                  </a:extLst>
                </a:gridCol>
                <a:gridCol w="2997925">
                  <a:extLst>
                    <a:ext uri="{9D8B030D-6E8A-4147-A177-3AD203B41FA5}">
                      <a16:colId xmlns:a16="http://schemas.microsoft.com/office/drawing/2014/main" val="2760994303"/>
                    </a:ext>
                  </a:extLst>
                </a:gridCol>
              </a:tblGrid>
              <a:tr h="321691">
                <a:tc>
                  <a:txBody>
                    <a:bodyPr/>
                    <a:lstStyle/>
                    <a:p>
                      <a:pPr>
                        <a:buNone/>
                      </a:pPr>
                      <a:r>
                        <a:rPr lang="en-GB" sz="1400" b="1" dirty="0">
                          <a:solidFill>
                            <a:schemeClr val="bg1"/>
                          </a:solidFill>
                          <a:effectLst/>
                          <a:latin typeface="Georgia"/>
                        </a:rPr>
                        <a:t>Handling questions </a:t>
                      </a:r>
                      <a:endParaRPr lang="en-GB" sz="1400" dirty="0">
                        <a:solidFill>
                          <a:schemeClr val="bg1"/>
                        </a:solidFill>
                        <a:effectLst/>
                        <a:latin typeface="Georgia"/>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buNone/>
                      </a:pPr>
                      <a:r>
                        <a:rPr lang="en-GB" sz="1400" b="1" dirty="0">
                          <a:solidFill>
                            <a:schemeClr val="bg1"/>
                          </a:solidFill>
                          <a:effectLst/>
                          <a:latin typeface="Georgia"/>
                        </a:rPr>
                        <a:t>Questions to ask</a:t>
                      </a:r>
                      <a:endParaRPr lang="en-GB" sz="1400" dirty="0">
                        <a:solidFill>
                          <a:schemeClr val="bg1"/>
                        </a:solidFill>
                        <a:effectLst/>
                        <a:latin typeface="Georgia"/>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buNone/>
                      </a:pPr>
                      <a:r>
                        <a:rPr lang="en-GB" sz="1400" b="1" dirty="0">
                          <a:solidFill>
                            <a:schemeClr val="bg1"/>
                          </a:solidFill>
                          <a:effectLst/>
                          <a:latin typeface="Georgia"/>
                        </a:rPr>
                        <a:t>Pricing</a:t>
                      </a:r>
                      <a:endParaRPr lang="en-GB" sz="1400" dirty="0">
                        <a:solidFill>
                          <a:schemeClr val="bg1"/>
                        </a:solidFill>
                        <a:effectLst/>
                        <a:latin typeface="Georgia"/>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2501770173"/>
                  </a:ext>
                </a:extLst>
              </a:tr>
              <a:tr h="3397071">
                <a:tc>
                  <a:txBody>
                    <a:bodyPr/>
                    <a:lstStyle/>
                    <a:p>
                      <a:pPr lvl="0" algn="l">
                        <a:lnSpc>
                          <a:spcPct val="100000"/>
                        </a:lnSpc>
                        <a:spcBef>
                          <a:spcPts val="0"/>
                        </a:spcBef>
                        <a:spcAft>
                          <a:spcPts val="0"/>
                        </a:spcAft>
                        <a:buNone/>
                      </a:pPr>
                      <a:r>
                        <a:rPr lang="en-GB" sz="1050" b="1" i="0" u="none" strike="noStrike" noProof="0" dirty="0">
                          <a:solidFill>
                            <a:srgbClr val="0F0D0B"/>
                          </a:solidFill>
                          <a:latin typeface="Arial"/>
                        </a:rPr>
                        <a:t>Objection:</a:t>
                      </a:r>
                      <a:r>
                        <a:rPr lang="en-GB" sz="1050" b="0" i="0" u="none" strike="noStrike" noProof="0" dirty="0">
                          <a:solidFill>
                            <a:srgbClr val="0F0D0B"/>
                          </a:solidFill>
                          <a:latin typeface="Arial"/>
                        </a:rPr>
                        <a:t> "We already have a newsletter tool." </a:t>
                      </a:r>
                      <a:endParaRPr lang="en-US" sz="1050" b="0" i="0" u="none" strike="noStrike" noProof="0" dirty="0">
                        <a:solidFill>
                          <a:srgbClr val="0F0D0B"/>
                        </a:solidFill>
                        <a:latin typeface="Arial"/>
                      </a:endParaRPr>
                    </a:p>
                    <a:p>
                      <a:pPr lvl="0" algn="l">
                        <a:lnSpc>
                          <a:spcPct val="100000"/>
                        </a:lnSpc>
                        <a:spcBef>
                          <a:spcPts val="0"/>
                        </a:spcBef>
                        <a:spcAft>
                          <a:spcPts val="0"/>
                        </a:spcAft>
                        <a:buNone/>
                      </a:pPr>
                      <a:r>
                        <a:rPr lang="en-GB" sz="1050" b="1" i="0" u="none" strike="noStrike" noProof="0" dirty="0">
                          <a:solidFill>
                            <a:srgbClr val="0F0D0B"/>
                          </a:solidFill>
                          <a:latin typeface="Arial"/>
                        </a:rPr>
                        <a:t>Response:</a:t>
                      </a:r>
                      <a:r>
                        <a:rPr lang="en-GB" sz="1050" b="0" i="0" u="none" strike="noStrike" noProof="0" dirty="0">
                          <a:solidFill>
                            <a:srgbClr val="0F0D0B"/>
                          </a:solidFill>
                          <a:latin typeface="Arial"/>
                        </a:rPr>
                        <a:t> Knowledge Navigator is more than a newsletter tool—it combines intuitive content management, global resource integration, and advanced audience segmentation, empowering local teams to deliver highly relevant, impactful communications. Where </a:t>
                      </a:r>
                      <a:r>
                        <a:rPr lang="en-GB" sz="1050" b="0" i="0" u="none" strike="noStrike" noProof="0" dirty="0">
                          <a:solidFill>
                            <a:srgbClr val="000000"/>
                          </a:solidFill>
                          <a:latin typeface="Arial"/>
                        </a:rPr>
                        <a:t>tax and finance professionals face overwhelming information from countless sources—some reliable, others not—the platform delivers trusted, tailored insights quickly and efficiently. It cuts through the noise so users can focus on high-value work and confident decision-making.</a:t>
                      </a:r>
                      <a:endParaRPr lang="en-US" sz="1050" b="0" i="0" u="none" strike="noStrike" noProof="0" dirty="0">
                        <a:solidFill>
                          <a:srgbClr val="0F0D0B"/>
                        </a:solidFill>
                        <a:latin typeface="Arial"/>
                      </a:endParaRPr>
                    </a:p>
                    <a:p>
                      <a:pPr lvl="0" algn="l">
                        <a:lnSpc>
                          <a:spcPct val="100000"/>
                        </a:lnSpc>
                        <a:spcBef>
                          <a:spcPts val="0"/>
                        </a:spcBef>
                        <a:spcAft>
                          <a:spcPts val="0"/>
                        </a:spcAft>
                        <a:buNone/>
                      </a:pPr>
                      <a:endParaRPr lang="en-GB" sz="1050" b="0" i="0" u="none" strike="noStrike" noProof="0">
                        <a:solidFill>
                          <a:srgbClr val="0F0D0B"/>
                        </a:solidFill>
                        <a:latin typeface="Arial"/>
                      </a:endParaRPr>
                    </a:p>
                    <a:p>
                      <a:pPr lvl="0" algn="l">
                        <a:lnSpc>
                          <a:spcPct val="100000"/>
                        </a:lnSpc>
                        <a:spcBef>
                          <a:spcPts val="0"/>
                        </a:spcBef>
                        <a:spcAft>
                          <a:spcPts val="0"/>
                        </a:spcAft>
                        <a:buNone/>
                      </a:pPr>
                      <a:r>
                        <a:rPr lang="en-GB" sz="1050" b="1" i="0" u="none" strike="noStrike" noProof="0" dirty="0">
                          <a:solidFill>
                            <a:srgbClr val="0F0D0B"/>
                          </a:solidFill>
                          <a:latin typeface="Arial"/>
                        </a:rPr>
                        <a:t>Objection:</a:t>
                      </a:r>
                      <a:r>
                        <a:rPr lang="en-GB" sz="1050" b="0" i="0" u="none" strike="noStrike" noProof="0" dirty="0">
                          <a:solidFill>
                            <a:srgbClr val="0F0D0B"/>
                          </a:solidFill>
                          <a:latin typeface="Arial"/>
                        </a:rPr>
                        <a:t> "Our local teams have unique requirements."  </a:t>
                      </a:r>
                      <a:endParaRPr lang="en-GB" sz="1050" dirty="0"/>
                    </a:p>
                    <a:p>
                      <a:pPr lvl="0" algn="l">
                        <a:lnSpc>
                          <a:spcPct val="100000"/>
                        </a:lnSpc>
                        <a:spcBef>
                          <a:spcPts val="0"/>
                        </a:spcBef>
                        <a:spcAft>
                          <a:spcPts val="0"/>
                        </a:spcAft>
                        <a:buNone/>
                      </a:pPr>
                      <a:r>
                        <a:rPr lang="en-GB" sz="1050" b="1" i="0" u="none" strike="noStrike" noProof="0" dirty="0">
                          <a:solidFill>
                            <a:srgbClr val="0F0D0B"/>
                          </a:solidFill>
                          <a:latin typeface="Arial"/>
                        </a:rPr>
                        <a:t>Response:</a:t>
                      </a:r>
                      <a:r>
                        <a:rPr lang="en-GB" sz="1050" b="0" i="0" u="none" strike="noStrike" noProof="0" dirty="0">
                          <a:solidFill>
                            <a:srgbClr val="0F0D0B"/>
                          </a:solidFill>
                          <a:latin typeface="Arial"/>
                        </a:rPr>
                        <a:t> The platform is designed for flexibility, allowing full customisation of content, format, and distribution to meet the specific needs of each team member. </a:t>
                      </a:r>
                      <a:r>
                        <a:rPr lang="en-GB" sz="1050" b="0" i="0" u="none" strike="noStrike" noProof="0" dirty="0">
                          <a:solidFill>
                            <a:srgbClr val="000000"/>
                          </a:solidFill>
                          <a:latin typeface="Arial"/>
                        </a:rPr>
                        <a:t>While global in scope, it can be customised to local requirements, combining worldwide coverage with territory-specific insight.</a:t>
                      </a:r>
                      <a:endParaRPr lang="en-GB" sz="1050" dirty="0">
                        <a:latin typeface="Arial"/>
                      </a:endParaRPr>
                    </a:p>
                    <a:p>
                      <a:pPr lvl="0" algn="l">
                        <a:lnSpc>
                          <a:spcPct val="100000"/>
                        </a:lnSpc>
                        <a:spcBef>
                          <a:spcPts val="0"/>
                        </a:spcBef>
                        <a:spcAft>
                          <a:spcPts val="0"/>
                        </a:spcAft>
                        <a:buNone/>
                      </a:pPr>
                      <a:endParaRPr lang="en-GB" sz="1050" b="0" i="0" u="none" strike="noStrike" noProof="0" dirty="0">
                        <a:solidFill>
                          <a:srgbClr val="0F0D0B"/>
                        </a:solidFill>
                        <a:latin typeface="Arial"/>
                      </a:endParaRPr>
                    </a:p>
                    <a:p>
                      <a:pPr lvl="0" algn="l">
                        <a:lnSpc>
                          <a:spcPct val="100000"/>
                        </a:lnSpc>
                        <a:spcBef>
                          <a:spcPts val="0"/>
                        </a:spcBef>
                        <a:spcAft>
                          <a:spcPts val="0"/>
                        </a:spcAft>
                        <a:buNone/>
                      </a:pPr>
                      <a:r>
                        <a:rPr lang="en-GB" sz="1050" b="1" i="0" u="none" strike="noStrike" noProof="0" dirty="0">
                          <a:solidFill>
                            <a:srgbClr val="0F0D0B"/>
                          </a:solidFill>
                          <a:latin typeface="Arial"/>
                        </a:rPr>
                        <a:t>Objection:</a:t>
                      </a:r>
                      <a:r>
                        <a:rPr lang="en-GB" sz="1050" b="0" i="0" u="none" strike="noStrike" noProof="0" dirty="0">
                          <a:solidFill>
                            <a:srgbClr val="0F0D0B"/>
                          </a:solidFill>
                          <a:latin typeface="Arial"/>
                        </a:rPr>
                        <a:t> "I have people in my team who need to track and monitor updates on various taxes and topics"  </a:t>
                      </a:r>
                      <a:endParaRPr lang="en-GB" sz="1050" dirty="0">
                        <a:latin typeface="Arial"/>
                      </a:endParaRPr>
                    </a:p>
                    <a:p>
                      <a:pPr marL="0" lvl="0" indent="0" algn="l">
                        <a:lnSpc>
                          <a:spcPct val="100000"/>
                        </a:lnSpc>
                        <a:spcBef>
                          <a:spcPts val="0"/>
                        </a:spcBef>
                        <a:spcAft>
                          <a:spcPts val="0"/>
                        </a:spcAft>
                        <a:buNone/>
                      </a:pPr>
                      <a:r>
                        <a:rPr lang="en-GB" sz="1050" b="1" i="0" u="none" strike="noStrike" noProof="0" dirty="0">
                          <a:solidFill>
                            <a:srgbClr val="0F0D0B"/>
                          </a:solidFill>
                          <a:latin typeface="Arial"/>
                        </a:rPr>
                        <a:t>Response:</a:t>
                      </a:r>
                      <a:r>
                        <a:rPr lang="en-GB" sz="1050" b="0" i="0" u="none" strike="noStrike" noProof="0" dirty="0">
                          <a:solidFill>
                            <a:srgbClr val="0F0D0B"/>
                          </a:solidFill>
                          <a:latin typeface="Arial"/>
                        </a:rPr>
                        <a:t> In addition to our news module, </a:t>
                      </a:r>
                      <a:r>
                        <a:rPr lang="en-GB" sz="1050" b="0" i="0" u="none" strike="noStrike" noProof="0" dirty="0">
                          <a:solidFill>
                            <a:srgbClr val="000000"/>
                          </a:solidFill>
                          <a:latin typeface="Arial"/>
                        </a:rPr>
                        <a:t>we offer a range of compliance tools designed to meet these needs. Our e-matrix tool, for example, is an excellent resource that keeps you up to date on e-invoicing and e-reporting developments. Moreover, our AI-enabled </a:t>
                      </a:r>
                      <a:r>
                        <a:rPr lang="en-GB" sz="1050" b="0" i="0" u="none" strike="noStrike" noProof="0" dirty="0" err="1">
                          <a:solidFill>
                            <a:srgbClr val="000000"/>
                          </a:solidFill>
                          <a:latin typeface="Arial"/>
                        </a:rPr>
                        <a:t>Globesearch</a:t>
                      </a:r>
                      <a:r>
                        <a:rPr lang="en-GB" sz="1050" b="0" i="0" u="none" strike="noStrike" noProof="0" dirty="0">
                          <a:solidFill>
                            <a:srgbClr val="000000"/>
                          </a:solidFill>
                          <a:latin typeface="Arial"/>
                        </a:rPr>
                        <a:t> module allows you to find valuable answers in just a few clicks by using its comparison mode. This makes it incredibly easy to stay informed and make quick decisions. </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lvl="0" indent="0" algn="l">
                        <a:lnSpc>
                          <a:spcPct val="100000"/>
                        </a:lnSpc>
                        <a:spcBef>
                          <a:spcPts val="0"/>
                        </a:spcBef>
                        <a:spcAft>
                          <a:spcPts val="0"/>
                        </a:spcAft>
                        <a:buFont typeface="Arial"/>
                        <a:buChar char="•"/>
                      </a:pPr>
                      <a:r>
                        <a:rPr lang="en-GB" sz="1050" b="0" i="0" u="none" strike="noStrike" noProof="0" dirty="0">
                          <a:solidFill>
                            <a:srgbClr val="000000"/>
                          </a:solidFill>
                          <a:effectLst/>
                          <a:latin typeface="Arial"/>
                        </a:rPr>
                        <a:t>Do you need to follow an important case law decision? Are you eager to watch the latest webcast or podcast on tax ? Have you forgotten the date of the next ECOFIN or other meetings? </a:t>
                      </a:r>
                      <a:endParaRPr lang="en-US" sz="1050" dirty="0">
                        <a:latin typeface="Arial"/>
                      </a:endParaRPr>
                    </a:p>
                    <a:p>
                      <a:pPr marL="0" lvl="0" indent="0" algn="l">
                        <a:lnSpc>
                          <a:spcPct val="100000"/>
                        </a:lnSpc>
                        <a:spcBef>
                          <a:spcPts val="0"/>
                        </a:spcBef>
                        <a:spcAft>
                          <a:spcPts val="0"/>
                        </a:spcAft>
                        <a:buFont typeface="Arial"/>
                        <a:buChar char="•"/>
                      </a:pPr>
                      <a:r>
                        <a:rPr lang="en-GB" sz="1050" b="0" i="0" u="none" strike="noStrike" noProof="0" dirty="0">
                          <a:solidFill>
                            <a:srgbClr val="000000"/>
                          </a:solidFill>
                          <a:effectLst/>
                          <a:latin typeface="Arial"/>
                        </a:rPr>
                        <a:t>Do you need to follow e-invoicing and e-reporting developments? Would you like to compare tax rules for multiple territories?</a:t>
                      </a:r>
                      <a:endParaRPr lang="en-GB" sz="1050" dirty="0">
                        <a:solidFill>
                          <a:srgbClr val="0F0D0B"/>
                        </a:solidFill>
                        <a:latin typeface="Arial"/>
                      </a:endParaRPr>
                    </a:p>
                    <a:p>
                      <a:pPr marL="0" lvl="0" indent="0" algn="l">
                        <a:lnSpc>
                          <a:spcPct val="100000"/>
                        </a:lnSpc>
                        <a:spcBef>
                          <a:spcPts val="0"/>
                        </a:spcBef>
                        <a:spcAft>
                          <a:spcPts val="0"/>
                        </a:spcAft>
                        <a:buFont typeface="Arial"/>
                        <a:buChar char="•"/>
                      </a:pPr>
                      <a:r>
                        <a:rPr lang="en-GB" sz="1050" b="0" i="0" u="none" strike="noStrike" noProof="0" dirty="0">
                          <a:solidFill>
                            <a:srgbClr val="0F0D0B"/>
                          </a:solidFill>
                          <a:effectLst/>
                          <a:latin typeface="Arial"/>
                        </a:rPr>
                        <a:t>How do your teams currently manage the ingestion of newsletters and market updates?</a:t>
                      </a:r>
                      <a:endParaRPr lang="en-GB" sz="1050" dirty="0">
                        <a:solidFill>
                          <a:srgbClr val="0F0D0B"/>
                        </a:solidFill>
                        <a:latin typeface="Arial"/>
                      </a:endParaRPr>
                    </a:p>
                    <a:p>
                      <a:pPr marL="0" lvl="0" indent="0" algn="l">
                        <a:lnSpc>
                          <a:spcPct val="100000"/>
                        </a:lnSpc>
                        <a:spcBef>
                          <a:spcPts val="0"/>
                        </a:spcBef>
                        <a:spcAft>
                          <a:spcPts val="0"/>
                        </a:spcAft>
                        <a:buFont typeface="Arial"/>
                        <a:buChar char="•"/>
                      </a:pPr>
                      <a:r>
                        <a:rPr lang="en-GB" sz="1050" b="0" i="0" u="none" strike="noStrike" noProof="0" dirty="0">
                          <a:solidFill>
                            <a:srgbClr val="0F0D0B"/>
                          </a:solidFill>
                          <a:effectLst/>
                          <a:latin typeface="Arial"/>
                        </a:rPr>
                        <a:t>What challenges do you face in ensuring communications are both globally consistent and locally relevant?</a:t>
                      </a:r>
                      <a:endParaRPr lang="en-GB" sz="1050" dirty="0">
                        <a:latin typeface="Arial"/>
                      </a:endParaRPr>
                    </a:p>
                    <a:p>
                      <a:pPr marL="0" lvl="0" indent="0" algn="l">
                        <a:lnSpc>
                          <a:spcPct val="100000"/>
                        </a:lnSpc>
                        <a:spcBef>
                          <a:spcPts val="0"/>
                        </a:spcBef>
                        <a:spcAft>
                          <a:spcPts val="0"/>
                        </a:spcAft>
                        <a:buFont typeface="Arial"/>
                        <a:buChar char="•"/>
                      </a:pPr>
                      <a:r>
                        <a:rPr lang="en-GB" sz="1050" b="0" i="0" u="none" strike="noStrike" noProof="0" dirty="0">
                          <a:solidFill>
                            <a:srgbClr val="0F0D0B"/>
                          </a:solidFill>
                          <a:effectLst/>
                          <a:latin typeface="Arial"/>
                        </a:rPr>
                        <a:t>How do you measure the effectiveness and engagement of your current knowledge reading efforts?</a:t>
                      </a:r>
                      <a:endParaRPr lang="en-GB" sz="1050" dirty="0">
                        <a:solidFill>
                          <a:srgbClr val="0F0D0B"/>
                        </a:solidFill>
                        <a:latin typeface="Arial"/>
                      </a:endParaRPr>
                    </a:p>
                    <a:p>
                      <a:pPr marL="0" lvl="0" indent="0" algn="l">
                        <a:lnSpc>
                          <a:spcPct val="100000"/>
                        </a:lnSpc>
                        <a:spcBef>
                          <a:spcPts val="0"/>
                        </a:spcBef>
                        <a:spcAft>
                          <a:spcPts val="0"/>
                        </a:spcAft>
                        <a:buFont typeface="Arial"/>
                        <a:buChar char="•"/>
                      </a:pPr>
                      <a:r>
                        <a:rPr lang="en-GB" sz="1050" b="0" i="0" u="none" strike="noStrike" noProof="0" dirty="0">
                          <a:solidFill>
                            <a:srgbClr val="0F0D0B"/>
                          </a:solidFill>
                          <a:effectLst/>
                          <a:latin typeface="Arial"/>
                        </a:rPr>
                        <a:t>Are your teams able to easily access and leverage global best practices in their local communications?</a:t>
                      </a:r>
                      <a:endParaRPr lang="en-GB" sz="1050" dirty="0">
                        <a:solidFill>
                          <a:srgbClr val="0F0D0B"/>
                        </a:solidFill>
                        <a:latin typeface="Arial"/>
                      </a:endParaRPr>
                    </a:p>
                    <a:p>
                      <a:pPr marL="0" lvl="0" indent="0" algn="l">
                        <a:lnSpc>
                          <a:spcPct val="100000"/>
                        </a:lnSpc>
                        <a:spcBef>
                          <a:spcPts val="0"/>
                        </a:spcBef>
                        <a:spcAft>
                          <a:spcPts val="0"/>
                        </a:spcAft>
                        <a:buFont typeface="Arial"/>
                        <a:buChar char="•"/>
                      </a:pPr>
                      <a:endParaRPr lang="en-GB" sz="1300" b="0" i="0" u="none" strike="noStrike" noProof="0">
                        <a:solidFill>
                          <a:srgbClr val="2F2E2E"/>
                        </a:solidFill>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lvl="0" indent="0" algn="l">
                        <a:lnSpc>
                          <a:spcPct val="100000"/>
                        </a:lnSpc>
                        <a:spcBef>
                          <a:spcPts val="0"/>
                        </a:spcBef>
                        <a:spcAft>
                          <a:spcPts val="0"/>
                        </a:spcAft>
                        <a:buNone/>
                      </a:pPr>
                      <a:r>
                        <a:rPr lang="en-GB" sz="1050" b="1" i="0" u="none" strike="noStrike" noProof="0" dirty="0">
                          <a:effectLst/>
                        </a:rPr>
                        <a:t>Indicative Range:</a:t>
                      </a:r>
                      <a:r>
                        <a:rPr lang="en-GB" sz="1050" b="0" i="0" u="none" strike="noStrike" noProof="0" dirty="0">
                          <a:solidFill>
                            <a:srgbClr val="0F0D0B"/>
                          </a:solidFill>
                          <a:effectLst/>
                          <a:latin typeface="Arial"/>
                        </a:rPr>
                        <a:t> There is a free layer of information provided across the taxes.  Then, there is custom pricing based on user numbers, feature modules selected, and integration requirements for bundled packages of databases and applications.  The platform’s efficiency gains, and enhanced engagement typically deliver a strong return on investment compared to generic communication tools. </a:t>
                      </a:r>
                      <a:endParaRPr lang="en-US" sz="1050" dirty="0">
                        <a:solidFill>
                          <a:srgbClr val="2F2E2E"/>
                        </a:solidFill>
                        <a:latin typeface="Arial"/>
                      </a:endParaRPr>
                    </a:p>
                    <a:p>
                      <a:pPr marL="0" lvl="0" indent="0" algn="l">
                        <a:lnSpc>
                          <a:spcPct val="100000"/>
                        </a:lnSpc>
                        <a:spcBef>
                          <a:spcPts val="0"/>
                        </a:spcBef>
                        <a:spcAft>
                          <a:spcPts val="0"/>
                        </a:spcAft>
                        <a:buNone/>
                      </a:pPr>
                      <a:endParaRPr lang="en-GB" sz="1050" b="1" i="0" u="none" strike="noStrike" noProof="0">
                        <a:effectLst/>
                      </a:endParaRPr>
                    </a:p>
                    <a:p>
                      <a:pPr marL="0" lvl="0" indent="0" algn="l">
                        <a:lnSpc>
                          <a:spcPct val="100000"/>
                        </a:lnSpc>
                        <a:spcBef>
                          <a:spcPts val="0"/>
                        </a:spcBef>
                        <a:spcAft>
                          <a:spcPts val="0"/>
                        </a:spcAft>
                        <a:buNone/>
                      </a:pPr>
                      <a:r>
                        <a:rPr lang="en-GB" sz="1050" b="1" i="0" u="none" strike="noStrike" noProof="0" dirty="0">
                          <a:effectLst/>
                        </a:rPr>
                        <a:t>Comparison:</a:t>
                      </a:r>
                      <a:r>
                        <a:rPr lang="en-GB" sz="1050" b="0" i="0" u="none" strike="noStrike" noProof="0" dirty="0">
                          <a:effectLst/>
                        </a:rPr>
                        <a:t> Unaware of another comparative one stop shop within the big 4.</a:t>
                      </a:r>
                    </a:p>
                    <a:p>
                      <a:pPr marL="285750" lvl="0" indent="-285750" algn="l">
                        <a:lnSpc>
                          <a:spcPct val="100000"/>
                        </a:lnSpc>
                        <a:spcBef>
                          <a:spcPts val="0"/>
                        </a:spcBef>
                        <a:spcAft>
                          <a:spcPts val="0"/>
                        </a:spcAft>
                        <a:buFont typeface="Arial"/>
                        <a:buChar char="•"/>
                      </a:pPr>
                      <a:endParaRPr lang="en-GB" sz="1150" b="0" i="0" u="none" strike="noStrike" noProof="0">
                        <a:effectLst/>
                        <a:latin typeface="Arial"/>
                      </a:endParaRPr>
                    </a:p>
                    <a:p>
                      <a:pPr marL="285750" lvl="0" indent="-285750" algn="l">
                        <a:lnSpc>
                          <a:spcPct val="100000"/>
                        </a:lnSpc>
                        <a:spcBef>
                          <a:spcPts val="0"/>
                        </a:spcBef>
                        <a:spcAft>
                          <a:spcPts val="0"/>
                        </a:spcAft>
                        <a:buFont typeface="Arial"/>
                        <a:buChar char="•"/>
                      </a:pPr>
                      <a:endParaRPr lang="en-GB" sz="1050"/>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68000270"/>
                  </a:ext>
                </a:extLst>
              </a:tr>
              <a:tr h="321691">
                <a:tc>
                  <a:txBody>
                    <a:bodyPr/>
                    <a:lstStyle/>
                    <a:p>
                      <a:pPr marL="0" lvl="0" algn="l" defTabSz="914400" rtl="0" eaLnBrk="1" latinLnBrk="0" hangingPunct="1">
                        <a:buNone/>
                      </a:pPr>
                      <a:r>
                        <a:rPr lang="en-GB" sz="1400" b="1" kern="1200" dirty="0">
                          <a:solidFill>
                            <a:schemeClr val="bg1"/>
                          </a:solidFill>
                          <a:effectLst/>
                          <a:latin typeface="Georgia"/>
                          <a:ea typeface="+mn-ea"/>
                          <a:cs typeface="+mn-cs"/>
                        </a:rPr>
                        <a:t>Next steps </a:t>
                      </a:r>
                    </a:p>
                  </a:txBody>
                  <a:tcPr marL="63500" marR="63500" marT="63500" marB="63500">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solidFill>
                      <a:schemeClr val="accent1"/>
                    </a:solidFill>
                  </a:tcPr>
                </a:tc>
                <a:tc>
                  <a:txBody>
                    <a:bodyPr/>
                    <a:lstStyle/>
                    <a:p>
                      <a:pPr marL="0" lvl="0" indent="0" algn="l" defTabSz="914400" rtl="0" eaLnBrk="1" latinLnBrk="0" hangingPunct="1">
                        <a:lnSpc>
                          <a:spcPct val="100000"/>
                        </a:lnSpc>
                        <a:spcBef>
                          <a:spcPts val="0"/>
                        </a:spcBef>
                        <a:spcAft>
                          <a:spcPts val="0"/>
                        </a:spcAft>
                        <a:buNone/>
                      </a:pPr>
                      <a:r>
                        <a:rPr lang="en-GB" sz="1400" b="1" kern="1200" noProof="0" dirty="0">
                          <a:solidFill>
                            <a:schemeClr val="bg1"/>
                          </a:solidFill>
                          <a:effectLst/>
                          <a:latin typeface="Georgia"/>
                          <a:ea typeface="+mn-ea"/>
                          <a:cs typeface="+mn-cs"/>
                        </a:rPr>
                        <a:t>Additional resources </a:t>
                      </a:r>
                    </a:p>
                  </a:txBody>
                  <a:tcPr marL="63500" marR="63500" marT="63500" marB="63500">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solidFill>
                      <a:schemeClr val="accent1"/>
                    </a:solidFill>
                  </a:tcPr>
                </a:tc>
                <a:tc>
                  <a:txBody>
                    <a:bodyPr/>
                    <a:lstStyle/>
                    <a:p>
                      <a:pPr marL="0" lvl="0" algn="l" rtl="0" eaLnBrk="1" latinLnBrk="0" hangingPunct="1">
                        <a:buNone/>
                      </a:pPr>
                      <a:r>
                        <a:rPr lang="en-GB" sz="1400" b="1" kern="1200" dirty="0">
                          <a:solidFill>
                            <a:schemeClr val="bg1"/>
                          </a:solidFill>
                          <a:effectLst/>
                          <a:latin typeface="Georgia"/>
                          <a:ea typeface="+mn-ea"/>
                          <a:cs typeface="+mn-cs"/>
                        </a:rPr>
                        <a:t>Recent client Pilots </a:t>
                      </a:r>
                    </a:p>
                  </a:txBody>
                  <a:tcPr marL="63500" marR="63500" marT="63500" marB="63500">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3775598341"/>
                  </a:ext>
                </a:extLst>
              </a:tr>
              <a:tr h="1595585">
                <a:tc>
                  <a:txBody>
                    <a:bodyPr/>
                    <a:lstStyle/>
                    <a:p>
                      <a:pPr marL="285750" lvl="0" indent="-285750" algn="l">
                        <a:lnSpc>
                          <a:spcPct val="100000"/>
                        </a:lnSpc>
                        <a:spcBef>
                          <a:spcPts val="0"/>
                        </a:spcBef>
                        <a:spcAft>
                          <a:spcPts val="0"/>
                        </a:spcAft>
                        <a:buFont typeface="Arial"/>
                        <a:buChar char="•"/>
                      </a:pPr>
                      <a:endParaRPr lang="en-GB" sz="1100" b="0" i="0" u="none" strike="noStrike" noProof="0">
                        <a:solidFill>
                          <a:srgbClr val="2F2E2E"/>
                        </a:solidFill>
                        <a:effectLst/>
                        <a:latin typeface="Arial"/>
                      </a:endParaRPr>
                    </a:p>
                    <a:p>
                      <a:pPr marL="0" lvl="0" indent="0" algn="l">
                        <a:lnSpc>
                          <a:spcPct val="100000"/>
                        </a:lnSpc>
                        <a:spcBef>
                          <a:spcPts val="0"/>
                        </a:spcBef>
                        <a:spcAft>
                          <a:spcPts val="0"/>
                        </a:spcAft>
                        <a:buClr>
                          <a:srgbClr val="000000"/>
                        </a:buClr>
                        <a:buFont typeface="Arial"/>
                        <a:buChar char="•"/>
                      </a:pPr>
                      <a:r>
                        <a:rPr lang="en-GB" sz="1100" b="0" i="0" u="none" strike="noStrike" noProof="0" dirty="0">
                          <a:solidFill>
                            <a:srgbClr val="0F0D0B"/>
                          </a:solidFill>
                          <a:effectLst/>
                        </a:rPr>
                        <a:t>Schedule an initial conversation to explore how Knowledge Navigator can address your local and global communication needs.</a:t>
                      </a:r>
                      <a:endParaRPr lang="en-GB" sz="1300" b="0" i="0" u="none" strike="noStrike" noProof="0" dirty="0">
                        <a:solidFill>
                          <a:srgbClr val="2F2E2E"/>
                        </a:solidFill>
                        <a:effectLst/>
                        <a:latin typeface="Arial"/>
                      </a:endParaRPr>
                    </a:p>
                    <a:p>
                      <a:pPr marL="0" lvl="0" indent="0" algn="l">
                        <a:lnSpc>
                          <a:spcPct val="100000"/>
                        </a:lnSpc>
                        <a:spcBef>
                          <a:spcPts val="0"/>
                        </a:spcBef>
                        <a:spcAft>
                          <a:spcPts val="0"/>
                        </a:spcAft>
                        <a:buFont typeface="Arial"/>
                        <a:buChar char="•"/>
                      </a:pPr>
                      <a:r>
                        <a:rPr lang="en-GB" sz="1100" b="0" i="0" u="none" strike="noStrike" noProof="0" dirty="0">
                          <a:solidFill>
                            <a:srgbClr val="0F0D0B"/>
                          </a:solidFill>
                          <a:effectLst/>
                        </a:rPr>
                        <a:t>Arrange a demonstration or pilot for key stakeholders and local teams.</a:t>
                      </a:r>
                      <a:endParaRPr lang="en-GB" dirty="0"/>
                    </a:p>
                    <a:p>
                      <a:pPr marL="0" lvl="0" indent="0" algn="l">
                        <a:lnSpc>
                          <a:spcPct val="100000"/>
                        </a:lnSpc>
                        <a:spcBef>
                          <a:spcPts val="0"/>
                        </a:spcBef>
                        <a:spcAft>
                          <a:spcPts val="0"/>
                        </a:spcAft>
                        <a:buFont typeface="Arial"/>
                        <a:buChar char="•"/>
                      </a:pPr>
                      <a:r>
                        <a:rPr lang="en-GB" sz="1100" b="0" i="0" u="none" strike="noStrike" noProof="0" dirty="0">
                          <a:solidFill>
                            <a:srgbClr val="0F0D0B"/>
                          </a:solidFill>
                          <a:effectLst/>
                        </a:rPr>
                        <a:t>Assess integration opportunities with existing knowledge management or communication systems.</a:t>
                      </a:r>
                      <a:endParaRPr lang="en-GB" dirty="0"/>
                    </a:p>
                    <a:p>
                      <a:pPr marL="0" lvl="0" indent="0" algn="l">
                        <a:lnSpc>
                          <a:spcPct val="100000"/>
                        </a:lnSpc>
                        <a:spcBef>
                          <a:spcPts val="0"/>
                        </a:spcBef>
                        <a:spcAft>
                          <a:spcPts val="0"/>
                        </a:spcAft>
                        <a:buFont typeface="Arial"/>
                        <a:buChar char="•"/>
                      </a:pPr>
                      <a:r>
                        <a:rPr lang="en-GB" sz="1100" b="0" i="0" u="none" strike="noStrike" noProof="0" dirty="0">
                          <a:solidFill>
                            <a:srgbClr val="0F0D0B"/>
                          </a:solidFill>
                          <a:effectLst/>
                        </a:rPr>
                        <a:t>Leverage available training and support resources to ensure rapid adoption and value realisation.</a:t>
                      </a:r>
                      <a:endParaRPr lang="en-GB" dirty="0"/>
                    </a:p>
                  </a:txBody>
                  <a:tcPr marL="63500" marR="63500" marT="63500" marB="63500">
                    <a:lnL w="12700">
                      <a:solidFill>
                        <a:srgbClr val="000000"/>
                      </a:solidFill>
                    </a:lnL>
                    <a:lnR w="12700">
                      <a:solidFill>
                        <a:srgbClr val="000000"/>
                      </a:solidFill>
                    </a:lnR>
                    <a:lnT w="12700" cap="flat" cmpd="sng" algn="ctr">
                      <a:solidFill>
                        <a:srgbClr val="000000"/>
                      </a:solidFill>
                      <a:prstDash val="solid"/>
                      <a:round/>
                      <a:headEnd type="none" w="med" len="med"/>
                      <a:tailEnd type="none" w="med" len="med"/>
                    </a:lnT>
                    <a:lnB w="12700">
                      <a:solidFill>
                        <a:srgbClr val="000000"/>
                      </a:solidFill>
                    </a:lnB>
                    <a:noFill/>
                  </a:tcPr>
                </a:tc>
                <a:tc>
                  <a:txBody>
                    <a:bodyPr/>
                    <a:lstStyle/>
                    <a:p>
                      <a:pPr marL="0" lvl="0" indent="0" algn="ctr">
                        <a:lnSpc>
                          <a:spcPct val="100000"/>
                        </a:lnSpc>
                        <a:spcBef>
                          <a:spcPts val="0"/>
                        </a:spcBef>
                        <a:spcAft>
                          <a:spcPts val="0"/>
                        </a:spcAft>
                        <a:buNone/>
                      </a:pPr>
                      <a:endParaRPr lang="en-GB" sz="1200" b="0" i="0" u="none" strike="noStrike" noProof="0">
                        <a:solidFill>
                          <a:srgbClr val="F34F00"/>
                        </a:solidFill>
                        <a:effectLst/>
                        <a:latin typeface="Arial"/>
                      </a:endParaRPr>
                    </a:p>
                    <a:p>
                      <a:pPr marL="285750" lvl="0" indent="-285750" algn="l">
                        <a:lnSpc>
                          <a:spcPct val="100000"/>
                        </a:lnSpc>
                        <a:spcBef>
                          <a:spcPts val="0"/>
                        </a:spcBef>
                        <a:spcAft>
                          <a:spcPts val="0"/>
                        </a:spcAft>
                        <a:buFont typeface="Arial"/>
                        <a:buChar char="•"/>
                      </a:pPr>
                      <a:r>
                        <a:rPr lang="en-GB" sz="1200" b="0" i="0" u="none" strike="noStrike" noProof="0" dirty="0">
                          <a:solidFill>
                            <a:srgbClr val="2F2E2E"/>
                          </a:solidFill>
                          <a:effectLst/>
                          <a:hlinkClick r:id="rId2"/>
                        </a:rPr>
                        <a:t>Promo Flyer VAT/GST Global</a:t>
                      </a:r>
                    </a:p>
                    <a:p>
                      <a:pPr marL="285750" lvl="0" indent="-285750" algn="l">
                        <a:lnSpc>
                          <a:spcPct val="100000"/>
                        </a:lnSpc>
                        <a:spcBef>
                          <a:spcPts val="0"/>
                        </a:spcBef>
                        <a:spcAft>
                          <a:spcPts val="0"/>
                        </a:spcAft>
                        <a:buFont typeface="Arial"/>
                        <a:buChar char="•"/>
                      </a:pPr>
                      <a:r>
                        <a:rPr lang="en-GB" sz="1200" b="0" i="0" u="none" strike="noStrike" noProof="0" dirty="0">
                          <a:solidFill>
                            <a:srgbClr val="2F2E2E"/>
                          </a:solidFill>
                          <a:effectLst/>
                          <a:hlinkClick r:id="rId3"/>
                        </a:rPr>
                        <a:t>Promo Flyer Direct Tax</a:t>
                      </a:r>
                      <a:endParaRPr lang="en-GB" dirty="0"/>
                    </a:p>
                    <a:p>
                      <a:pPr marL="285750" lvl="0" indent="-285750" algn="l">
                        <a:lnSpc>
                          <a:spcPct val="100000"/>
                        </a:lnSpc>
                        <a:spcBef>
                          <a:spcPts val="0"/>
                        </a:spcBef>
                        <a:spcAft>
                          <a:spcPts val="0"/>
                        </a:spcAft>
                        <a:buFont typeface="Arial"/>
                        <a:buChar char="•"/>
                      </a:pPr>
                      <a:endParaRPr lang="en-GB" sz="1200" b="0" i="0" u="none" strike="noStrike" noProof="0">
                        <a:solidFill>
                          <a:srgbClr val="2F2E2E"/>
                        </a:solidFill>
                        <a:effectLst/>
                      </a:endParaRPr>
                    </a:p>
                    <a:p>
                      <a:pPr marL="285750" lvl="0" indent="-285750" algn="l">
                        <a:lnSpc>
                          <a:spcPct val="100000"/>
                        </a:lnSpc>
                        <a:spcBef>
                          <a:spcPts val="0"/>
                        </a:spcBef>
                        <a:spcAft>
                          <a:spcPts val="0"/>
                        </a:spcAft>
                        <a:buFont typeface="Arial"/>
                        <a:buChar char="•"/>
                      </a:pPr>
                      <a:r>
                        <a:rPr lang="en-GB" sz="1200" b="0" i="0" u="none" strike="noStrike" noProof="0" dirty="0">
                          <a:solidFill>
                            <a:srgbClr val="2F2E2E"/>
                          </a:solidFill>
                          <a:effectLst/>
                          <a:hlinkClick r:id="rId4"/>
                        </a:rPr>
                        <a:t>Demo Video</a:t>
                      </a:r>
                    </a:p>
                    <a:p>
                      <a:pPr marL="285750" lvl="0" indent="-285750" algn="l">
                        <a:lnSpc>
                          <a:spcPct val="100000"/>
                        </a:lnSpc>
                        <a:spcBef>
                          <a:spcPts val="0"/>
                        </a:spcBef>
                        <a:spcAft>
                          <a:spcPts val="0"/>
                        </a:spcAft>
                        <a:buFont typeface="Arial"/>
                        <a:buChar char="•"/>
                      </a:pPr>
                      <a:endParaRPr lang="en-GB" sz="1200" b="0" i="0" u="none" strike="noStrike" noProof="0">
                        <a:solidFill>
                          <a:srgbClr val="2F2E2E"/>
                        </a:solidFill>
                        <a:effectLst/>
                      </a:endParaRPr>
                    </a:p>
                    <a:p>
                      <a:pPr marL="285750" lvl="0" indent="-285750" algn="l">
                        <a:lnSpc>
                          <a:spcPct val="100000"/>
                        </a:lnSpc>
                        <a:spcBef>
                          <a:spcPts val="0"/>
                        </a:spcBef>
                        <a:spcAft>
                          <a:spcPts val="0"/>
                        </a:spcAft>
                        <a:buFont typeface="Arial"/>
                        <a:buChar char="•"/>
                      </a:pPr>
                      <a:r>
                        <a:rPr lang="en-GB" sz="1200" b="0" i="0" u="none" strike="noStrike" noProof="0" dirty="0">
                          <a:solidFill>
                            <a:srgbClr val="2F2E2E"/>
                          </a:solidFill>
                          <a:effectLst/>
                        </a:rPr>
                        <a:t>E:</a:t>
                      </a:r>
                      <a:r>
                        <a:rPr lang="en-GB" sz="1000" b="0" i="0" u="none" strike="noStrike" noProof="0" dirty="0">
                          <a:solidFill>
                            <a:srgbClr val="1155CC"/>
                          </a:solidFill>
                          <a:effectLst/>
                          <a:latin typeface="Arial"/>
                          <a:hlinkClick r:id="rId5"/>
                        </a:rPr>
                        <a:t>gbl_kn_support@pwc.com</a:t>
                      </a:r>
                    </a:p>
                  </a:txBody>
                  <a:tcPr marL="63500" marR="63500" marT="63500" marB="63500">
                    <a:lnL w="12700">
                      <a:solidFill>
                        <a:srgbClr val="000000"/>
                      </a:solidFill>
                    </a:lnL>
                    <a:lnR w="12700">
                      <a:solidFill>
                        <a:srgbClr val="000000"/>
                      </a:solidFill>
                    </a:lnR>
                    <a:lnT w="12700" cap="flat" cmpd="sng" algn="ctr">
                      <a:solidFill>
                        <a:srgbClr val="000000"/>
                      </a:solidFill>
                      <a:prstDash val="solid"/>
                      <a:round/>
                      <a:headEnd type="none" w="med" len="med"/>
                      <a:tailEnd type="none" w="med" len="med"/>
                    </a:lnT>
                    <a:lnB w="12700">
                      <a:solidFill>
                        <a:srgbClr val="000000"/>
                      </a:solidFill>
                    </a:lnB>
                    <a:noFill/>
                  </a:tcPr>
                </a:tc>
                <a:tc>
                  <a:txBody>
                    <a:bodyPr/>
                    <a:lstStyle/>
                    <a:p>
                      <a:pPr lvl="0">
                        <a:buNone/>
                      </a:pPr>
                      <a:r>
                        <a:rPr lang="en-GB" sz="1100" b="0" i="0" u="none" strike="noStrike" noProof="0" dirty="0">
                          <a:solidFill>
                            <a:srgbClr val="000000"/>
                          </a:solidFill>
                          <a:effectLst/>
                          <a:latin typeface="Arial"/>
                        </a:rPr>
                        <a:t>With over 12,000 registered users, it is already having a significant impact for both clients and PwC professionals.</a:t>
                      </a:r>
                      <a:endParaRPr lang="en-US" dirty="0"/>
                    </a:p>
                  </a:txBody>
                  <a:tcPr marL="63500" marR="63500" marT="63500" marB="63500">
                    <a:lnL w="12700">
                      <a:solidFill>
                        <a:srgbClr val="000000"/>
                      </a:solidFill>
                    </a:lnL>
                    <a:lnR w="12700">
                      <a:solidFill>
                        <a:srgbClr val="000000"/>
                      </a:solidFill>
                    </a:lnR>
                    <a:lnT w="12700" cap="flat" cmpd="sng" algn="ctr">
                      <a:solidFill>
                        <a:srgbClr val="000000"/>
                      </a:solidFill>
                      <a:prstDash val="solid"/>
                      <a:round/>
                      <a:headEnd type="none" w="med" len="med"/>
                      <a:tailEnd type="none" w="med" len="med"/>
                    </a:lnT>
                    <a:lnB w="12700">
                      <a:solidFill>
                        <a:srgbClr val="000000"/>
                      </a:solidFill>
                    </a:lnB>
                    <a:solidFill>
                      <a:schemeClr val="bg1"/>
                    </a:solidFill>
                  </a:tcPr>
                </a:tc>
                <a:extLst>
                  <a:ext uri="{0D108BD9-81ED-4DB2-BD59-A6C34878D82A}">
                    <a16:rowId xmlns:a16="http://schemas.microsoft.com/office/drawing/2014/main" val="3326238413"/>
                  </a:ext>
                </a:extLst>
              </a:tr>
            </a:tbl>
          </a:graphicData>
        </a:graphic>
      </p:graphicFrame>
      <p:sp>
        <p:nvSpPr>
          <p:cNvPr id="27" name="Footer Placeholder 2">
            <a:extLst>
              <a:ext uri="{FF2B5EF4-FFF2-40B4-BE49-F238E27FC236}">
                <a16:creationId xmlns:a16="http://schemas.microsoft.com/office/drawing/2014/main" id="{D1205D23-E3ED-345A-7E46-AD433D44BAFE}"/>
              </a:ext>
            </a:extLst>
          </p:cNvPr>
          <p:cNvSpPr>
            <a:spLocks noGrp="1"/>
          </p:cNvSpPr>
          <p:nvPr>
            <p:ph type="ftr" sz="quarter" idx="3"/>
          </p:nvPr>
        </p:nvSpPr>
        <p:spPr>
          <a:xfrm>
            <a:off x="1066800" y="6497441"/>
            <a:ext cx="8814816" cy="161583"/>
          </a:xfrm>
        </p:spPr>
        <p:txBody>
          <a:bodyPr/>
          <a:lstStyle/>
          <a:p>
            <a:pPr>
              <a:defRPr/>
            </a:pPr>
            <a:r>
              <a:rPr lang="en-US">
                <a:latin typeface="Arial"/>
                <a:cs typeface="Arial"/>
              </a:rPr>
              <a:t>Battlecard Tax Tech    </a:t>
            </a:r>
            <a:r>
              <a:rPr kumimoji="0" lang="en-US" sz="1050" b="0" i="0" u="none" strike="noStrike" kern="1200" cap="none" spc="0" normalizeH="0" baseline="0" noProof="0">
                <a:ln>
                  <a:noFill/>
                </a:ln>
                <a:effectLst/>
                <a:uLnTx/>
                <a:uFillTx/>
                <a:latin typeface="Arial"/>
                <a:ea typeface="+mn-ea"/>
                <a:cs typeface="Arial"/>
              </a:rPr>
              <a:t>|</a:t>
            </a:r>
            <a:r>
              <a:rPr lang="en-US">
                <a:latin typeface="Arial"/>
                <a:cs typeface="Arial"/>
              </a:rPr>
              <a:t>  Knowledge Navigator</a:t>
            </a:r>
            <a:endParaRPr kumimoji="0" lang="en-US" sz="1050" b="0" i="0" u="none" strike="noStrike" kern="1200" cap="none" spc="0" normalizeH="0" baseline="0" noProof="0">
              <a:ln>
                <a:noFill/>
              </a:ln>
              <a:effectLst/>
              <a:uLnTx/>
              <a:uFillTx/>
              <a:latin typeface="Arial"/>
              <a:ea typeface="+mn-ea"/>
              <a:cs typeface="Arial"/>
            </a:endParaRPr>
          </a:p>
        </p:txBody>
      </p:sp>
      <p:sp>
        <p:nvSpPr>
          <p:cNvPr id="9" name="Title 6">
            <a:extLst>
              <a:ext uri="{FF2B5EF4-FFF2-40B4-BE49-F238E27FC236}">
                <a16:creationId xmlns:a16="http://schemas.microsoft.com/office/drawing/2014/main" id="{F8DA3FC1-1739-ACD1-20D9-CB33B0F9993F}"/>
              </a:ext>
            </a:extLst>
          </p:cNvPr>
          <p:cNvSpPr>
            <a:spLocks noGrp="1"/>
          </p:cNvSpPr>
          <p:nvPr>
            <p:ph type="title"/>
          </p:nvPr>
        </p:nvSpPr>
        <p:spPr>
          <a:xfrm>
            <a:off x="366351" y="214188"/>
            <a:ext cx="11610231" cy="436173"/>
          </a:xfrm>
        </p:spPr>
        <p:txBody>
          <a:bodyPr/>
          <a:lstStyle/>
          <a:p>
            <a:r>
              <a:rPr lang="en-GB" sz="3200">
                <a:latin typeface="Georgia"/>
              </a:rPr>
              <a:t>Client Conversation Battlecard: Knowledge Navigator</a:t>
            </a:r>
            <a:endParaRPr lang="en-GB" sz="3200" noProof="0">
              <a:latin typeface="Georgia"/>
            </a:endParaRPr>
          </a:p>
        </p:txBody>
      </p:sp>
    </p:spTree>
    <p:extLst>
      <p:ext uri="{BB962C8B-B14F-4D97-AF65-F5344CB8AC3E}">
        <p14:creationId xmlns:p14="http://schemas.microsoft.com/office/powerpoint/2010/main" val="1778502058"/>
      </p:ext>
    </p:extLst>
  </p:cSld>
  <p:clrMapOvr>
    <a:masterClrMapping/>
  </p:clrMapOvr>
</p:sld>
</file>

<file path=ppt/theme/theme1.xml><?xml version="1.0" encoding="utf-8"?>
<a:theme xmlns:a="http://schemas.openxmlformats.org/drawingml/2006/main" name="PwC Slide Master">
  <a:themeElements>
    <a:clrScheme name="PwC Office Colours">
      <a:dk1>
        <a:srgbClr val="000000"/>
      </a:dk1>
      <a:lt1>
        <a:srgbClr val="FFFFFF"/>
      </a:lt1>
      <a:dk2>
        <a:srgbClr val="000000"/>
      </a:dk2>
      <a:lt2>
        <a:srgbClr val="EBEBEB"/>
      </a:lt2>
      <a:accent1>
        <a:srgbClr val="FD5108"/>
      </a:accent1>
      <a:accent2>
        <a:srgbClr val="FE7C39"/>
      </a:accent2>
      <a:accent3>
        <a:srgbClr val="FFAA72"/>
      </a:accent3>
      <a:accent4>
        <a:srgbClr val="A1A8B3"/>
      </a:accent4>
      <a:accent5>
        <a:srgbClr val="B5BCC4"/>
      </a:accent5>
      <a:accent6>
        <a:srgbClr val="CBD1D6"/>
      </a:accent6>
      <a:hlink>
        <a:srgbClr val="000000"/>
      </a:hlink>
      <a:folHlink>
        <a:srgbClr val="A1A8B3"/>
      </a:folHlink>
    </a:clrScheme>
    <a:fontScheme name="PwC Office Fonts">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Autofit/>
      </a:bodyPr>
      <a:lstStyle>
        <a:defPPr algn="l">
          <a:defRPr sz="1600" dirty="0" err="1" smtClean="0">
            <a:latin typeface="+mj-lt"/>
          </a:defRPr>
        </a:defPPr>
      </a:lstStyle>
    </a:txDef>
  </a:objectDefaults>
  <a:extraClrSchemeLst/>
  <a:custClrLst>
    <a:custClr name="Orange">
      <a:srgbClr val="FD5108"/>
    </a:custClr>
    <a:custClr name="Medium Orange">
      <a:srgbClr val="FE7C39"/>
    </a:custClr>
    <a:custClr name="Light Orange">
      <a:srgbClr val="FFAA72"/>
    </a:custClr>
    <a:custClr name="Orange Tint 1">
      <a:srgbClr val="FFCDA8"/>
    </a:custClr>
    <a:custClr name="Orange Tint 2">
      <a:srgbClr val="FFE8D4"/>
    </a:custClr>
    <a:custClr name="Orange Tint 3">
      <a:srgbClr val="FFF5ED"/>
    </a:custClr>
    <a:custClr name="Blank">
      <a:srgbClr val="FFFFFF"/>
    </a:custClr>
    <a:custClr name="Blank">
      <a:srgbClr val="FFFFFF"/>
    </a:custClr>
    <a:custClr name="Blank">
      <a:srgbClr val="FFFFFF"/>
    </a:custClr>
    <a:custClr name="Blank">
      <a:srgbClr val="FFFFFF"/>
    </a:custClr>
    <a:custClr name="Grey">
      <a:srgbClr val="A1A8B3"/>
    </a:custClr>
    <a:custClr name="Medium Grey">
      <a:srgbClr val="B5BCC4"/>
    </a:custClr>
    <a:custClr name="Light Grey">
      <a:srgbClr val="CBD1D6"/>
    </a:custClr>
    <a:custClr name="Grey Tint 1">
      <a:srgbClr val="DFE3E6"/>
    </a:custClr>
    <a:custClr name="Grey Tint 2">
      <a:srgbClr val="EEEFF1"/>
    </a:custClr>
    <a:custClr name="Grey Tint 3">
      <a:srgbClr val="F5F7F8"/>
    </a:custClr>
  </a:custClrLst>
  <a:extLst>
    <a:ext uri="{05A4C25C-085E-4340-85A3-A5531E510DB2}">
      <thm15:themeFamily xmlns:thm15="http://schemas.microsoft.com/office/thememl/2012/main" name="PwC_ppt_template" id="{0B296F49-9839-BE48-A6B0-07FAE54AD4FB}" vid="{251455FA-3AFB-1547-9744-D9A80673297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2</Slides>
  <Notes>0</Notes>
  <HiddenSlides>0</HiddenSlide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PwC Slide Master</vt:lpstr>
      <vt:lpstr>Client Conversation Battlecard: Knowledge Navigator</vt:lpstr>
      <vt:lpstr>Client Conversation Battlecard: Knowledge Navigator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revision>107</cp:revision>
  <dcterms:created xsi:type="dcterms:W3CDTF">2013-07-15T20:26:40Z</dcterms:created>
  <dcterms:modified xsi:type="dcterms:W3CDTF">2026-01-18T14:32:12Z</dcterms:modified>
</cp:coreProperties>
</file>