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305" r:id="rId2"/>
    <p:sldId id="2147471567" r:id="rId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84A003-5876-3BC1-ADB4-B4B1D15CC39B}" name="Rachel McCreedy (UK)" initials="" userId="S::rachel.c.mccreedy@pwc.com::4a68c9e3-4f83-4070-aef4-a396ed8cd32e" providerId="AD"/>
  <p188:author id="{7965EE59-BE2A-B353-B51C-49FD25CD305E}" name="Nathan Lomas (UK)" initials="" userId="S::nathan.lomas@pwc.com::b3db53a8-91f1-4c69-bfec-cda1eeff0db5" providerId="AD"/>
  <p188:author id="{EA779C98-3620-845C-BFA9-D2744B53CBF8}" name="Abhijay Jain (UK)" initials="A(" userId="S::abhijay.jain@pwc.com::455897e5-e8b6-4fe8-ab10-08cd21a69301" providerId="AD"/>
  <p188:author id="{2CA88BB5-3682-0334-2407-B4F90CA5F4E3}" name="Michelle Beardwood (UK)" initials="" userId="S::michelle.beardwood@pwc.com::0ef95fa8-1132-4a96-8b30-789ed8e32c70" providerId="AD"/>
  <p188:author id="{6A46F1EA-00B6-79C8-95F0-F6B0D4D314FE}" name="Michael Gauer (UK)" initials="M(" userId="S::michael.j.gauer@pwc.com::8687ee1f-e6cb-4b6b-a27c-91b87c17ac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4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C1554-58A9-95B0-A789-9A954219B503}" v="29" dt="2025-12-19T13:46:55.634"/>
    <p1510:client id="{A2D2B342-230C-DB0C-CF21-200F7531EC11}" v="81" dt="2025-12-17T15:55:15.1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8/10/relationships/authors" Target="author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007A99-BDEE-406E-9E9E-F44A657C05F9}" type="datetimeFigureOut">
              <a:t>1/18/2026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60BA9-5ADB-420B-8BAC-6C1CDFD15A8F}" type="slidenum">
              <a:t>‹#›</a:t>
            </a:fld>
            <a:endParaRPr lang="en-GB"/>
          </a:p>
        </p:txBody>
      </p:sp>
    </p:spTree>
    <p:extLst>
      <p:ext uri="{BB962C8B-B14F-4D97-AF65-F5344CB8AC3E}">
        <p14:creationId xmlns:p14="http://schemas.microsoft.com/office/powerpoint/2010/main" val="2013653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38F507-FFAD-4585-99E0-9DC17883AD4F}" type="slidenum">
              <a:rPr lang="en-US" smtClean="0"/>
              <a:t>1</a:t>
            </a:fld>
            <a:endParaRPr lang="en-US"/>
          </a:p>
        </p:txBody>
      </p:sp>
    </p:spTree>
    <p:extLst>
      <p:ext uri="{BB962C8B-B14F-4D97-AF65-F5344CB8AC3E}">
        <p14:creationId xmlns:p14="http://schemas.microsoft.com/office/powerpoint/2010/main" val="2458220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788E5-B830-E962-486C-0475785909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AE703-A890-475E-39B4-8CF80827BD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B99D3-3E81-42A9-A49F-77F9750128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BCF10A-06DE-01D0-21D4-DE319E8AFFEA}"/>
              </a:ext>
            </a:extLst>
          </p:cNvPr>
          <p:cNvSpPr>
            <a:spLocks noGrp="1"/>
          </p:cNvSpPr>
          <p:nvPr>
            <p:ph type="sldNum" sz="quarter" idx="5"/>
          </p:nvPr>
        </p:nvSpPr>
        <p:spPr/>
        <p:txBody>
          <a:bodyPr/>
          <a:lstStyle/>
          <a:p>
            <a:fld id="{8338F507-FFAD-4585-99E0-9DC17883AD4F}" type="slidenum">
              <a:rPr lang="en-US" smtClean="0"/>
              <a:t>2</a:t>
            </a:fld>
            <a:endParaRPr lang="en-US"/>
          </a:p>
        </p:txBody>
      </p:sp>
    </p:spTree>
    <p:extLst>
      <p:ext uri="{BB962C8B-B14F-4D97-AF65-F5344CB8AC3E}">
        <p14:creationId xmlns:p14="http://schemas.microsoft.com/office/powerpoint/2010/main" val="26367458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8C4C564F-54DF-8C5F-8208-487AC945D740}"/>
              </a:ext>
            </a:extLst>
          </p:cNvPr>
          <p:cNvPicPr/>
          <p:nvPr userDrawn="1"/>
        </p:nvPicPr>
        <p:blipFill>
          <a:blip r:embed="rId2" cstate="print">
            <a:extLst>
              <a:ext uri="{28A0092B-C50C-407E-A947-70E740481C1C}">
                <a14:useLocalDpi xmlns:a14="http://schemas.microsoft.com/office/drawing/2010/main"/>
              </a:ext>
            </a:extLst>
          </a:blip>
          <a:srcRect/>
          <a:stretch/>
        </p:blipFill>
        <p:spPr>
          <a:xfrm>
            <a:off x="3049" y="1715"/>
            <a:ext cx="12188951" cy="6856285"/>
          </a:xfrm>
          <a:prstGeom prst="rect">
            <a:avLst/>
          </a:prstGeom>
        </p:spPr>
      </p:pic>
      <p:sp>
        <p:nvSpPr>
          <p:cNvPr id="2" name="Title 1">
            <a:extLst>
              <a:ext uri="{FF2B5EF4-FFF2-40B4-BE49-F238E27FC236}">
                <a16:creationId xmlns:a16="http://schemas.microsoft.com/office/drawing/2014/main" id="{5AEF2F32-23D2-85EF-3071-5C6939DCE4A4}"/>
              </a:ext>
            </a:extLst>
          </p:cNvPr>
          <p:cNvSpPr>
            <a:spLocks noGrp="1"/>
          </p:cNvSpPr>
          <p:nvPr>
            <p:ph type="ctrTitle"/>
          </p:nvPr>
        </p:nvSpPr>
        <p:spPr>
          <a:xfrm>
            <a:off x="401904" y="1963495"/>
            <a:ext cx="5664555" cy="1828800"/>
          </a:xfrm>
        </p:spPr>
        <p:txBody>
          <a:bodyPr anchor="t" anchorCtr="0"/>
          <a:lstStyle>
            <a:lvl1pPr algn="l">
              <a:lnSpc>
                <a:spcPct val="80000"/>
              </a:lnSpc>
              <a:spcBef>
                <a:spcPts val="1400"/>
              </a:spcBef>
              <a:defRPr sz="4800" b="0"/>
            </a:lvl1pPr>
          </a:lstStyle>
          <a:p>
            <a:r>
              <a:rPr lang="en-US"/>
              <a:t>Click to edit Master title style</a:t>
            </a:r>
          </a:p>
        </p:txBody>
      </p:sp>
      <p:sp>
        <p:nvSpPr>
          <p:cNvPr id="5" name="Subtitle 2">
            <a:extLst>
              <a:ext uri="{FF2B5EF4-FFF2-40B4-BE49-F238E27FC236}">
                <a16:creationId xmlns:a16="http://schemas.microsoft.com/office/drawing/2014/main" id="{98AB6ED3-C5F6-877C-DAED-BEF7F304594B}"/>
              </a:ext>
            </a:extLst>
          </p:cNvPr>
          <p:cNvSpPr>
            <a:spLocks noGrp="1"/>
          </p:cNvSpPr>
          <p:nvPr>
            <p:ph type="subTitle" idx="1" hasCustomPrompt="1"/>
          </p:nvPr>
        </p:nvSpPr>
        <p:spPr>
          <a:xfrm>
            <a:off x="401903" y="6054487"/>
            <a:ext cx="4684447" cy="453228"/>
          </a:xfrm>
        </p:spPr>
        <p:txBody>
          <a:bodyPr/>
          <a:lstStyle>
            <a:lvl1pPr marL="0" indent="0" algn="l">
              <a:lnSpc>
                <a:spcPct val="100000"/>
              </a:lnSpc>
              <a:spcBef>
                <a:spcPts val="100"/>
              </a:spcBef>
              <a:spcAft>
                <a:spcPts val="0"/>
              </a:spcAft>
              <a:buNone/>
              <a:defRPr sz="1400" b="0"/>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pic>
        <p:nvPicPr>
          <p:cNvPr id="14" name="Graphic 13">
            <a:extLst>
              <a:ext uri="{FF2B5EF4-FFF2-40B4-BE49-F238E27FC236}">
                <a16:creationId xmlns:a16="http://schemas.microsoft.com/office/drawing/2014/main" id="{FB11A3AB-4A69-E082-016E-71E3453713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3391" y="383381"/>
            <a:ext cx="1064007" cy="517902"/>
          </a:xfrm>
          <a:prstGeom prst="rect">
            <a:avLst/>
          </a:prstGeom>
        </p:spPr>
      </p:pic>
    </p:spTree>
    <p:extLst>
      <p:ext uri="{BB962C8B-B14F-4D97-AF65-F5344CB8AC3E}">
        <p14:creationId xmlns:p14="http://schemas.microsoft.com/office/powerpoint/2010/main" val="3992618841"/>
      </p:ext>
    </p:extLst>
  </p:cSld>
  <p:clrMapOvr>
    <a:masterClrMapping/>
  </p:clrMapOvr>
  <p:extLst>
    <p:ext uri="{DCECCB84-F9BA-43D5-87BE-67443E8EF086}">
      <p15:sldGuideLst xmlns:p15="http://schemas.microsoft.com/office/powerpoint/2012/main">
        <p15:guide id="9"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sp>
        <p:nvSpPr>
          <p:cNvPr id="4" name="Picture Placeholder 14">
            <a:extLst>
              <a:ext uri="{FF2B5EF4-FFF2-40B4-BE49-F238E27FC236}">
                <a16:creationId xmlns:a16="http://schemas.microsoft.com/office/drawing/2014/main" id="{50A2C7B7-9D29-E058-E1D5-11CACA152562}"/>
              </a:ext>
              <a:ext uri="{C183D7F6-B498-43B3-948B-1728B52AA6E4}">
                <adec:decorative xmlns:adec="http://schemas.microsoft.com/office/drawing/2017/decorative" val="1"/>
              </a:ext>
            </a:extLst>
          </p:cNvPr>
          <p:cNvSpPr>
            <a:spLocks noGrp="1"/>
          </p:cNvSpPr>
          <p:nvPr>
            <p:ph type="pic" sz="quarter" idx="10"/>
          </p:nvPr>
        </p:nvSpPr>
        <p:spPr>
          <a:xfrm>
            <a:off x="0" y="0"/>
            <a:ext cx="12188951" cy="6858001"/>
          </a:xfrm>
          <a:solidFill>
            <a:schemeClr val="bg1">
              <a:lumMod val="85000"/>
            </a:schemeClr>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B4539E65-4ABC-F7FC-FCE0-B29255497D5B}"/>
              </a:ext>
            </a:extLst>
          </p:cNvPr>
          <p:cNvSpPr>
            <a:spLocks noGrp="1"/>
          </p:cNvSpPr>
          <p:nvPr>
            <p:ph type="title"/>
          </p:nvPr>
        </p:nvSpPr>
        <p:spPr>
          <a:xfrm>
            <a:off x="402430" y="3372236"/>
            <a:ext cx="5641183" cy="1414180"/>
          </a:xfrm>
        </p:spPr>
        <p:txBody>
          <a:bodyPr anchor="b"/>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6072"/>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10" name="Text Placeholder 9">
            <a:extLst>
              <a:ext uri="{FF2B5EF4-FFF2-40B4-BE49-F238E27FC236}">
                <a16:creationId xmlns:a16="http://schemas.microsoft.com/office/drawing/2014/main" id="{8BF9F556-4510-F7DD-B333-C401D75BD796}"/>
              </a:ext>
            </a:extLst>
          </p:cNvPr>
          <p:cNvSpPr>
            <a:spLocks noGrp="1"/>
          </p:cNvSpPr>
          <p:nvPr>
            <p:ph type="body" sz="quarter" idx="11"/>
          </p:nvPr>
        </p:nvSpPr>
        <p:spPr>
          <a:xfrm>
            <a:off x="402432" y="5029715"/>
            <a:ext cx="5641182" cy="990083"/>
          </a:xfrm>
        </p:spPr>
        <p:txBody>
          <a:bodyPr/>
          <a:lstStyle>
            <a:lvl1pPr>
              <a:defRPr sz="1300" b="0">
                <a:latin typeface="+mj-lt"/>
              </a:defRPr>
            </a:lvl1pPr>
          </a:lstStyle>
          <a:p>
            <a:pPr lvl="0"/>
            <a:r>
              <a:rPr lang="en-US"/>
              <a:t>Click to edit Master text styles</a:t>
            </a:r>
          </a:p>
        </p:txBody>
      </p:sp>
      <p:sp>
        <p:nvSpPr>
          <p:cNvPr id="16" name="Text Placeholder 15">
            <a:extLst>
              <a:ext uri="{FF2B5EF4-FFF2-40B4-BE49-F238E27FC236}">
                <a16:creationId xmlns:a16="http://schemas.microsoft.com/office/drawing/2014/main" id="{AFBC73D5-BBD4-6DEA-ABD4-C7C99DE36B66}"/>
              </a:ext>
            </a:extLst>
          </p:cNvPr>
          <p:cNvSpPr>
            <a:spLocks noGrp="1"/>
          </p:cNvSpPr>
          <p:nvPr>
            <p:ph type="body" sz="quarter" idx="12" hasCustomPrompt="1"/>
          </p:nvPr>
        </p:nvSpPr>
        <p:spPr>
          <a:xfrm>
            <a:off x="394728" y="6501384"/>
            <a:ext cx="365760" cy="161583"/>
          </a:xfrm>
        </p:spPr>
        <p:txBody>
          <a:bodyPr>
            <a:noAutofit/>
          </a:bodyPr>
          <a:lstStyle>
            <a:lvl1pPr>
              <a:defRPr sz="1050"/>
            </a:lvl1pPr>
          </a:lstStyle>
          <a:p>
            <a:pPr lvl="0"/>
            <a:r>
              <a:rPr lang="en-US"/>
              <a:t>PwC</a:t>
            </a:r>
          </a:p>
        </p:txBody>
      </p:sp>
      <p:sp>
        <p:nvSpPr>
          <p:cNvPr id="7" name="Footer Placeholder 4">
            <a:extLst>
              <a:ext uri="{FF2B5EF4-FFF2-40B4-BE49-F238E27FC236}">
                <a16:creationId xmlns:a16="http://schemas.microsoft.com/office/drawing/2014/main" id="{F14AAF1B-63A7-87FB-CF3E-274298F4B36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06EDDF0F-F4F8-2669-FD63-410B84DD24E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51863867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Lst>
          </p:cNvPr>
          <p:cNvSpPr>
            <a:spLocks noGrp="1"/>
          </p:cNvSpPr>
          <p:nvPr>
            <p:ph type="pic" sz="quarter" idx="11"/>
          </p:nvPr>
        </p:nvSpPr>
        <p:spPr>
          <a:xfrm>
            <a:off x="-1" y="0"/>
            <a:ext cx="7531331"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8077199" y="919162"/>
            <a:ext cx="3712881" cy="1938337"/>
          </a:xfrm>
        </p:spPr>
        <p:txBody>
          <a:bodyPr/>
          <a:lstStyle>
            <a:lvl1pPr>
              <a:defRPr sz="4000"/>
            </a:lvl1pPr>
          </a:lstStyle>
          <a:p>
            <a:r>
              <a:rPr lang="en-US"/>
              <a:t>Click to edit Master title style</a:t>
            </a:r>
          </a:p>
        </p:txBody>
      </p:sp>
      <p:sp>
        <p:nvSpPr>
          <p:cNvPr id="5" name="Content Placeholder 2">
            <a:extLst>
              <a:ext uri="{FF2B5EF4-FFF2-40B4-BE49-F238E27FC236}">
                <a16:creationId xmlns:a16="http://schemas.microsoft.com/office/drawing/2014/main" id="{7518CD4E-B949-EF88-4945-7E36C0015725}"/>
              </a:ext>
            </a:extLst>
          </p:cNvPr>
          <p:cNvSpPr>
            <a:spLocks noGrp="1"/>
          </p:cNvSpPr>
          <p:nvPr>
            <p:ph idx="1"/>
          </p:nvPr>
        </p:nvSpPr>
        <p:spPr>
          <a:xfrm>
            <a:off x="8077199" y="2971800"/>
            <a:ext cx="3724275" cy="2967038"/>
          </a:xfrm>
        </p:spPr>
        <p:txBody>
          <a:bodyPr/>
          <a:lstStyle>
            <a:lvl1pPr>
              <a:lnSpc>
                <a:spcPct val="125000"/>
              </a:lnSpc>
              <a:defRPr sz="1600" b="0">
                <a:latin typeface="+mj-lt"/>
              </a:defRPr>
            </a:lvl1pPr>
            <a:lvl2pPr marL="166688" indent="0">
              <a:defRPr/>
            </a:lvl2pPr>
            <a:lvl3pPr marL="346075" indent="0">
              <a:buNone/>
              <a:defRPr/>
            </a:lvl3pPr>
            <a:lvl4pPr marL="512763" indent="0">
              <a:buNone/>
              <a:defRPr/>
            </a:lvl4pPr>
            <a:lvl5pPr marL="6921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7630559"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8077199" y="6501384"/>
            <a:ext cx="320040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67628250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Lst>
          </p:cNvPr>
          <p:cNvSpPr>
            <a:spLocks noGrp="1"/>
          </p:cNvSpPr>
          <p:nvPr>
            <p:ph type="pic" sz="quarter" idx="11"/>
          </p:nvPr>
        </p:nvSpPr>
        <p:spPr>
          <a:xfrm>
            <a:off x="-1" y="0"/>
            <a:ext cx="6620719"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7118351" y="919162"/>
            <a:ext cx="4671730" cy="1938337"/>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7118351" y="2971800"/>
            <a:ext cx="4671729" cy="2967038"/>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7118351"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7569600" y="6501384"/>
            <a:ext cx="365760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28965795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2" y="0"/>
            <a:ext cx="5648448"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6169488" y="400051"/>
            <a:ext cx="5632168" cy="917574"/>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6169488" y="1946275"/>
            <a:ext cx="5632167" cy="3992563"/>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6157913"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6640116" y="6501384"/>
            <a:ext cx="466344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090267047"/>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Photo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2" y="0"/>
            <a:ext cx="4676174"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5199063" y="400051"/>
            <a:ext cx="6602593" cy="917574"/>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5199064" y="1946275"/>
            <a:ext cx="6602592" cy="3992563"/>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6157913" y="6497441"/>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6640116" y="6497441"/>
            <a:ext cx="466344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74225787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hoto 5">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401920" y="400051"/>
            <a:ext cx="4274253" cy="1428750"/>
          </a:xfrm>
        </p:spPr>
        <p:txBody>
          <a:bodyPr/>
          <a:lstStyle>
            <a:lvl1pPr>
              <a:defRPr sz="4000"/>
            </a:lvl1pPr>
          </a:lstStyle>
          <a:p>
            <a:r>
              <a:rPr lang="en-US"/>
              <a:t>Click to edit Master title style</a:t>
            </a:r>
          </a:p>
        </p:txBody>
      </p:sp>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401920" y="1956003"/>
            <a:ext cx="4274253" cy="3982835"/>
          </a:xfrm>
          <a:solidFill>
            <a:schemeClr val="bg2"/>
          </a:solidFill>
        </p:spPr>
        <p:txBody>
          <a:bodyPr tIns="1554480"/>
          <a:lstStyle>
            <a:lvl1pPr algn="ctr">
              <a:defRPr/>
            </a:lvl1pPr>
          </a:lstStyle>
          <a:p>
            <a:r>
              <a:rPr lang="en-US"/>
              <a:t>Click icon to add picture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5199063" y="400051"/>
            <a:ext cx="6591017" cy="5538787"/>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a:extLst>
              <a:ext uri="{FF2B5EF4-FFF2-40B4-BE49-F238E27FC236}">
                <a16:creationId xmlns:a16="http://schemas.microsoft.com/office/drawing/2014/main" id="{E38019E0-279D-A4EC-36F3-E0B1A717FCF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8872EE6-00EE-7E3B-FF0A-4031AD0A1F4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07721119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9173"/>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7" name="Table Placeholder 6">
            <a:extLst>
              <a:ext uri="{FF2B5EF4-FFF2-40B4-BE49-F238E27FC236}">
                <a16:creationId xmlns:a16="http://schemas.microsoft.com/office/drawing/2014/main" id="{D73A66C0-F670-A68E-E8AB-864BA888682B}"/>
              </a:ext>
            </a:extLst>
          </p:cNvPr>
          <p:cNvSpPr>
            <a:spLocks noGrp="1"/>
          </p:cNvSpPr>
          <p:nvPr>
            <p:ph type="tbl" sz="quarter" idx="10"/>
          </p:nvPr>
        </p:nvSpPr>
        <p:spPr>
          <a:xfrm>
            <a:off x="5209696" y="794063"/>
            <a:ext cx="6589884" cy="3328416"/>
          </a:xfrm>
        </p:spPr>
        <p:txBody>
          <a:bodyPr tIns="457200"/>
          <a:lstStyle>
            <a:lvl1pPr algn="ctr">
              <a:defRPr sz="1800"/>
            </a:lvl1pPr>
          </a:lstStyle>
          <a:p>
            <a:r>
              <a:rPr lang="en-US"/>
              <a:t>Click icon to add table</a:t>
            </a:r>
          </a:p>
        </p:txBody>
      </p:sp>
      <p:sp>
        <p:nvSpPr>
          <p:cNvPr id="3" name="Footer Placeholder 4">
            <a:extLst>
              <a:ext uri="{FF2B5EF4-FFF2-40B4-BE49-F238E27FC236}">
                <a16:creationId xmlns:a16="http://schemas.microsoft.com/office/drawing/2014/main" id="{65C0038A-3A68-0DB9-64FC-6F889D75D38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97BC8435-1364-314D-C920-74E9DEDB1E4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53718570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2">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4" name="Footer Placeholder 4">
            <a:extLst>
              <a:ext uri="{FF2B5EF4-FFF2-40B4-BE49-F238E27FC236}">
                <a16:creationId xmlns:a16="http://schemas.microsoft.com/office/drawing/2014/main" id="{EE189DEE-6989-9A74-BDE8-CA73B91086F4}"/>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6DE5500C-FE6E-579B-63C3-09F6ADCF909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8" name="Text Placeholder 8">
            <a:extLst>
              <a:ext uri="{FF2B5EF4-FFF2-40B4-BE49-F238E27FC236}">
                <a16:creationId xmlns:a16="http://schemas.microsoft.com/office/drawing/2014/main" id="{DD78BEAF-F2F8-DC26-B864-8F8182138069}"/>
              </a:ext>
            </a:extLst>
          </p:cNvPr>
          <p:cNvSpPr>
            <a:spLocks noGrp="1"/>
          </p:cNvSpPr>
          <p:nvPr>
            <p:ph type="body" sz="quarter" idx="12"/>
          </p:nvPr>
        </p:nvSpPr>
        <p:spPr>
          <a:xfrm>
            <a:off x="5209696" y="786384"/>
            <a:ext cx="5754687" cy="3195638"/>
          </a:xfrm>
        </p:spPr>
        <p:txBody>
          <a:bodyPr tIns="73152"/>
          <a:lstStyle>
            <a:lvl1pPr marL="647700" indent="-552450">
              <a:lnSpc>
                <a:spcPct val="100000"/>
              </a:lnSpc>
              <a:spcBef>
                <a:spcPts val="500"/>
              </a:spcBef>
              <a:spcAft>
                <a:spcPts val="500"/>
              </a:spcAft>
              <a:tabLst/>
              <a:defRPr sz="2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Tree>
    <p:extLst>
      <p:ext uri="{BB962C8B-B14F-4D97-AF65-F5344CB8AC3E}">
        <p14:creationId xmlns:p14="http://schemas.microsoft.com/office/powerpoint/2010/main" val="170368448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7" name="Table Placeholder 6">
            <a:extLst>
              <a:ext uri="{FF2B5EF4-FFF2-40B4-BE49-F238E27FC236}">
                <a16:creationId xmlns:a16="http://schemas.microsoft.com/office/drawing/2014/main" id="{D73A66C0-F670-A68E-E8AB-864BA888682B}"/>
              </a:ext>
            </a:extLst>
          </p:cNvPr>
          <p:cNvSpPr>
            <a:spLocks noGrp="1"/>
          </p:cNvSpPr>
          <p:nvPr>
            <p:ph type="tbl" sz="quarter" idx="10"/>
          </p:nvPr>
        </p:nvSpPr>
        <p:spPr>
          <a:xfrm>
            <a:off x="3177701" y="818982"/>
            <a:ext cx="4324869" cy="2685354"/>
          </a:xfrm>
        </p:spPr>
        <p:txBody>
          <a:bodyPr tIns="457200"/>
          <a:lstStyle>
            <a:lvl1pPr algn="ctr">
              <a:defRPr sz="1800"/>
            </a:lvl1pPr>
          </a:lstStyle>
          <a:p>
            <a:r>
              <a:rPr lang="en-US"/>
              <a:t>Click icon to add table</a:t>
            </a:r>
          </a:p>
        </p:txBody>
      </p:sp>
      <p:sp>
        <p:nvSpPr>
          <p:cNvPr id="6" name="Table Placeholder 6">
            <a:extLst>
              <a:ext uri="{FF2B5EF4-FFF2-40B4-BE49-F238E27FC236}">
                <a16:creationId xmlns:a16="http://schemas.microsoft.com/office/drawing/2014/main" id="{CE0852A2-F289-0299-38DA-54988A9CF403}"/>
              </a:ext>
            </a:extLst>
          </p:cNvPr>
          <p:cNvSpPr>
            <a:spLocks noGrp="1"/>
          </p:cNvSpPr>
          <p:nvPr>
            <p:ph type="tbl" sz="quarter" idx="11"/>
          </p:nvPr>
        </p:nvSpPr>
        <p:spPr>
          <a:xfrm>
            <a:off x="7711065" y="818982"/>
            <a:ext cx="4324869" cy="2685354"/>
          </a:xfrm>
        </p:spPr>
        <p:txBody>
          <a:bodyPr tIns="457200"/>
          <a:lstStyle>
            <a:lvl1pPr algn="ctr">
              <a:defRPr sz="1800"/>
            </a:lvl1pPr>
          </a:lstStyle>
          <a:p>
            <a:r>
              <a:rPr lang="en-US"/>
              <a:t>Click icon to add table</a:t>
            </a:r>
          </a:p>
        </p:txBody>
      </p:sp>
      <p:sp>
        <p:nvSpPr>
          <p:cNvPr id="3" name="Footer Placeholder 4">
            <a:extLst>
              <a:ext uri="{FF2B5EF4-FFF2-40B4-BE49-F238E27FC236}">
                <a16:creationId xmlns:a16="http://schemas.microsoft.com/office/drawing/2014/main" id="{8D3D9662-5F2D-57D9-7407-78275144A67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417BEBC1-805D-DD3E-7FB7-E733D35B8E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92976516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4">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3" name="Footer Placeholder 4">
            <a:extLst>
              <a:ext uri="{FF2B5EF4-FFF2-40B4-BE49-F238E27FC236}">
                <a16:creationId xmlns:a16="http://schemas.microsoft.com/office/drawing/2014/main" id="{0EEDD237-2AD5-3154-E113-01E98DC0986B}"/>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C3079065-EEA7-BD3F-374F-2BD4FA17413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3" name="Text Placeholder 8">
            <a:extLst>
              <a:ext uri="{FF2B5EF4-FFF2-40B4-BE49-F238E27FC236}">
                <a16:creationId xmlns:a16="http://schemas.microsoft.com/office/drawing/2014/main" id="{D9EB10B1-191A-630B-CAE5-F7CB250CA41E}"/>
              </a:ext>
            </a:extLst>
          </p:cNvPr>
          <p:cNvSpPr>
            <a:spLocks noGrp="1"/>
          </p:cNvSpPr>
          <p:nvPr>
            <p:ph type="body" sz="quarter" idx="12"/>
          </p:nvPr>
        </p:nvSpPr>
        <p:spPr>
          <a:xfrm>
            <a:off x="3281363" y="917575"/>
            <a:ext cx="4224722" cy="2589534"/>
          </a:xfrm>
        </p:spPr>
        <p:txBody>
          <a:bodyPr lIns="91440"/>
          <a:lstStyle>
            <a:lvl1pPr marL="292608" indent="-573088">
              <a:lnSpc>
                <a:spcPct val="100000"/>
              </a:lnSpc>
              <a:spcBef>
                <a:spcPts val="700"/>
              </a:spcBef>
              <a:spcAft>
                <a:spcPts val="700"/>
              </a:spcAft>
              <a:tabLst/>
              <a:defRPr sz="1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
        <p:nvSpPr>
          <p:cNvPr id="16" name="Text Placeholder 8">
            <a:extLst>
              <a:ext uri="{FF2B5EF4-FFF2-40B4-BE49-F238E27FC236}">
                <a16:creationId xmlns:a16="http://schemas.microsoft.com/office/drawing/2014/main" id="{FB735FB7-5411-F2F1-D974-F773B1B8360F}"/>
              </a:ext>
            </a:extLst>
          </p:cNvPr>
          <p:cNvSpPr>
            <a:spLocks noGrp="1"/>
          </p:cNvSpPr>
          <p:nvPr>
            <p:ph type="body" sz="quarter" idx="13"/>
          </p:nvPr>
        </p:nvSpPr>
        <p:spPr>
          <a:xfrm>
            <a:off x="7708392" y="917575"/>
            <a:ext cx="4224722" cy="2589534"/>
          </a:xfrm>
        </p:spPr>
        <p:txBody>
          <a:bodyPr lIns="91440"/>
          <a:lstStyle>
            <a:lvl1pPr marL="393192" indent="-676656">
              <a:lnSpc>
                <a:spcPct val="100000"/>
              </a:lnSpc>
              <a:spcBef>
                <a:spcPts val="700"/>
              </a:spcBef>
              <a:spcAft>
                <a:spcPts val="700"/>
              </a:spcAft>
              <a:tabLst>
                <a:tab pos="225425" algn="r"/>
              </a:tabLst>
              <a:defRPr sz="1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Tree>
    <p:extLst>
      <p:ext uri="{BB962C8B-B14F-4D97-AF65-F5344CB8AC3E}">
        <p14:creationId xmlns:p14="http://schemas.microsoft.com/office/powerpoint/2010/main" val="27125161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E0745CB-2FF7-A852-6865-A8F426EE1202}"/>
              </a:ext>
            </a:extLst>
          </p:cNvPr>
          <p:cNvSpPr>
            <a:spLocks noGrp="1"/>
          </p:cNvSpPr>
          <p:nvPr>
            <p:ph type="pic" sz="quarter" idx="10" hasCustomPrompt="1"/>
          </p:nvPr>
        </p:nvSpPr>
        <p:spPr>
          <a:xfrm>
            <a:off x="0" y="0"/>
            <a:ext cx="12192000" cy="6858000"/>
          </a:xfrm>
          <a:solidFill>
            <a:schemeClr val="bg2"/>
          </a:solidFill>
        </p:spPr>
        <p:txBody>
          <a:bodyPr anchor="ctr"/>
          <a:lstStyle>
            <a:lvl1pPr algn="ctr">
              <a:defRPr/>
            </a:lvl1pPr>
          </a:lstStyle>
          <a:p>
            <a:r>
              <a:rPr lang="en-US"/>
              <a:t>Click icon to add cover image</a:t>
            </a:r>
          </a:p>
          <a:p>
            <a:endParaRPr lang="en-US"/>
          </a:p>
        </p:txBody>
      </p:sp>
      <p:sp>
        <p:nvSpPr>
          <p:cNvPr id="2" name="Title 1">
            <a:extLst>
              <a:ext uri="{FF2B5EF4-FFF2-40B4-BE49-F238E27FC236}">
                <a16:creationId xmlns:a16="http://schemas.microsoft.com/office/drawing/2014/main" id="{5AEF2F32-23D2-85EF-3071-5C6939DCE4A4}"/>
              </a:ext>
            </a:extLst>
          </p:cNvPr>
          <p:cNvSpPr>
            <a:spLocks noGrp="1"/>
          </p:cNvSpPr>
          <p:nvPr>
            <p:ph type="ctrTitle"/>
          </p:nvPr>
        </p:nvSpPr>
        <p:spPr>
          <a:xfrm>
            <a:off x="401904" y="1963495"/>
            <a:ext cx="5664555" cy="1828800"/>
          </a:xfrm>
        </p:spPr>
        <p:txBody>
          <a:bodyPr anchor="t" anchorCtr="0"/>
          <a:lstStyle>
            <a:lvl1pPr algn="l">
              <a:lnSpc>
                <a:spcPct val="80000"/>
              </a:lnSpc>
              <a:spcBef>
                <a:spcPts val="1400"/>
              </a:spcBef>
              <a:defRPr sz="4800" b="0"/>
            </a:lvl1pPr>
          </a:lstStyle>
          <a:p>
            <a:r>
              <a:rPr lang="en-US"/>
              <a:t>Click to edit Master title style</a:t>
            </a:r>
          </a:p>
        </p:txBody>
      </p:sp>
      <p:sp>
        <p:nvSpPr>
          <p:cNvPr id="5" name="Subtitle 2">
            <a:extLst>
              <a:ext uri="{FF2B5EF4-FFF2-40B4-BE49-F238E27FC236}">
                <a16:creationId xmlns:a16="http://schemas.microsoft.com/office/drawing/2014/main" id="{98AB6ED3-C5F6-877C-DAED-BEF7F304594B}"/>
              </a:ext>
            </a:extLst>
          </p:cNvPr>
          <p:cNvSpPr>
            <a:spLocks noGrp="1"/>
          </p:cNvSpPr>
          <p:nvPr>
            <p:ph type="subTitle" idx="1" hasCustomPrompt="1"/>
          </p:nvPr>
        </p:nvSpPr>
        <p:spPr>
          <a:xfrm>
            <a:off x="401903" y="6054487"/>
            <a:ext cx="4684447" cy="453228"/>
          </a:xfrm>
        </p:spPr>
        <p:txBody>
          <a:bodyPr/>
          <a:lstStyle>
            <a:lvl1pPr marL="0" indent="0" algn="l">
              <a:lnSpc>
                <a:spcPct val="100000"/>
              </a:lnSpc>
              <a:spcBef>
                <a:spcPts val="100"/>
              </a:spcBef>
              <a:spcAft>
                <a:spcPts val="0"/>
              </a:spcAft>
              <a:buNone/>
              <a:defRPr sz="1400" b="0"/>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pic>
        <p:nvPicPr>
          <p:cNvPr id="14" name="Graphic 13">
            <a:extLst>
              <a:ext uri="{FF2B5EF4-FFF2-40B4-BE49-F238E27FC236}">
                <a16:creationId xmlns:a16="http://schemas.microsoft.com/office/drawing/2014/main" id="{FB11A3AB-4A69-E082-016E-71E3453713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03391" y="383381"/>
            <a:ext cx="1064007" cy="517902"/>
          </a:xfrm>
          <a:prstGeom prst="rect">
            <a:avLst/>
          </a:prstGeom>
        </p:spPr>
      </p:pic>
    </p:spTree>
    <p:extLst>
      <p:ext uri="{BB962C8B-B14F-4D97-AF65-F5344CB8AC3E}">
        <p14:creationId xmlns:p14="http://schemas.microsoft.com/office/powerpoint/2010/main" val="2821426171"/>
      </p:ext>
    </p:extLst>
  </p:cSld>
  <p:clrMapOvr>
    <a:masterClrMapping/>
  </p:clrMapOvr>
  <p:extLst>
    <p:ext uri="{DCECCB84-F9BA-43D5-87BE-67443E8EF086}">
      <p15:sldGuideLst xmlns:p15="http://schemas.microsoft.com/office/powerpoint/2012/main">
        <p15:guide id="9"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6" y="402336"/>
            <a:ext cx="6606383" cy="129539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7665" y="1946276"/>
            <a:ext cx="6606383" cy="400050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4C6EFB28-C390-D7A6-7D24-D312EAB5467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0DF1CAE-AD0F-3704-E516-EFF052A2880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57281868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6" y="402336"/>
            <a:ext cx="11403809" cy="946148"/>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A861B7B6-46DE-D3F1-62FD-E7B058FA4F47}"/>
              </a:ext>
            </a:extLst>
          </p:cNvPr>
          <p:cNvSpPr>
            <a:spLocks noGrp="1"/>
          </p:cNvSpPr>
          <p:nvPr>
            <p:ph idx="1"/>
          </p:nvPr>
        </p:nvSpPr>
        <p:spPr>
          <a:xfrm>
            <a:off x="412905" y="1946276"/>
            <a:ext cx="4673445" cy="399256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6166005" y="1946276"/>
            <a:ext cx="4673445" cy="399256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FB51044C-932D-8FC3-B3AB-1F32819D387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A24DD9E3-0BCC-FF96-2B5A-1C600C721A9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00570245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with Imag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8" y="3492184"/>
            <a:ext cx="3840957" cy="2454594"/>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5201444" y="402432"/>
            <a:ext cx="3649948" cy="4510882"/>
          </a:xfrm>
          <a:solidFill>
            <a:schemeClr val="bg2"/>
          </a:solidFill>
        </p:spPr>
        <p:txBody>
          <a:bodyPr tIns="1554480"/>
          <a:lstStyle>
            <a:lvl1pPr algn="ctr">
              <a:defRPr/>
            </a:lvl1pPr>
          </a:lstStyle>
          <a:p>
            <a:r>
              <a:rPr lang="en-US"/>
              <a:t>Click icon to add picture</a:t>
            </a:r>
          </a:p>
        </p:txBody>
      </p:sp>
      <p:sp>
        <p:nvSpPr>
          <p:cNvPr id="5" name="Content Placeholder 2">
            <a:extLst>
              <a:ext uri="{FF2B5EF4-FFF2-40B4-BE49-F238E27FC236}">
                <a16:creationId xmlns:a16="http://schemas.microsoft.com/office/drawing/2014/main" id="{BFFD3C8C-DE95-11CF-E112-F1CDEBBBAF20}"/>
              </a:ext>
            </a:extLst>
          </p:cNvPr>
          <p:cNvSpPr>
            <a:spLocks noGrp="1"/>
          </p:cNvSpPr>
          <p:nvPr>
            <p:ph idx="10"/>
          </p:nvPr>
        </p:nvSpPr>
        <p:spPr>
          <a:xfrm>
            <a:off x="9037638" y="371478"/>
            <a:ext cx="2514282"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DF56AB70-B001-F407-DDA0-8274B08150B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B0E27A5-BC84-EBC4-82C5-E8CF838E4353}"/>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910005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with Two Images">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7" y="402336"/>
            <a:ext cx="3840958" cy="5566886"/>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5201444" y="402432"/>
            <a:ext cx="3649948" cy="2455068"/>
          </a:xfrm>
          <a:solidFill>
            <a:schemeClr val="bg2"/>
          </a:solidFill>
        </p:spPr>
        <p:txBody>
          <a:bodyPr tIns="73152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9037637" y="371478"/>
            <a:ext cx="2514283"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7" name="Picture Placeholder 14">
            <a:extLst>
              <a:ext uri="{FF2B5EF4-FFF2-40B4-BE49-F238E27FC236}">
                <a16:creationId xmlns:a16="http://schemas.microsoft.com/office/drawing/2014/main" id="{51EE832E-3DC6-D6FD-08F2-B144435DFC42}"/>
              </a:ext>
              <a:ext uri="{C183D7F6-B498-43B3-948B-1728B52AA6E4}">
                <adec:decorative xmlns:adec="http://schemas.microsoft.com/office/drawing/2017/decorative" val="1"/>
              </a:ext>
            </a:extLst>
          </p:cNvPr>
          <p:cNvSpPr>
            <a:spLocks noGrp="1"/>
          </p:cNvSpPr>
          <p:nvPr>
            <p:ph type="pic" sz="quarter" idx="12"/>
          </p:nvPr>
        </p:nvSpPr>
        <p:spPr>
          <a:xfrm>
            <a:off x="5201444" y="2977040"/>
            <a:ext cx="3649948" cy="2455068"/>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AF6631A4-F894-4AFF-B75F-0AABD9BAEA0B}"/>
              </a:ext>
            </a:extLst>
          </p:cNvPr>
          <p:cNvSpPr>
            <a:spLocks noGrp="1"/>
          </p:cNvSpPr>
          <p:nvPr>
            <p:ph idx="13"/>
          </p:nvPr>
        </p:nvSpPr>
        <p:spPr>
          <a:xfrm>
            <a:off x="9037637" y="2977040"/>
            <a:ext cx="2514283"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60C2534F-0DED-9179-1BA0-BA7BBA63E40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C21211E5-4A9D-2EA5-349A-BFEBB51D885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2744877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Four Images Matrix ">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F9B4C70A-448E-FF82-4DED-5DB3D9F57437}"/>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402831" y="1431438"/>
            <a:ext cx="2657075" cy="1938825"/>
          </a:xfrm>
          <a:solidFill>
            <a:schemeClr val="bg2"/>
          </a:solidFill>
        </p:spPr>
        <p:txBody>
          <a:bodyPr tIns="73152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3281363" y="1421451"/>
            <a:ext cx="2514283" cy="1938812"/>
          </a:xfrm>
        </p:spPr>
        <p:txBody>
          <a:bodyPr/>
          <a:lstStyle>
            <a:lvl1pPr>
              <a:lnSpc>
                <a:spcPct val="100000"/>
              </a:lnSpc>
              <a:spcAft>
                <a:spcPts val="1200"/>
              </a:spcAft>
              <a:defRPr sz="1500" b="1"/>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7" name="Picture Placeholder 14">
            <a:extLst>
              <a:ext uri="{FF2B5EF4-FFF2-40B4-BE49-F238E27FC236}">
                <a16:creationId xmlns:a16="http://schemas.microsoft.com/office/drawing/2014/main" id="{51EE832E-3DC6-D6FD-08F2-B144435DFC42}"/>
              </a:ext>
              <a:ext uri="{C183D7F6-B498-43B3-948B-1728B52AA6E4}">
                <adec:decorative xmlns:adec="http://schemas.microsoft.com/office/drawing/2017/decorative" val="1"/>
              </a:ext>
            </a:extLst>
          </p:cNvPr>
          <p:cNvSpPr>
            <a:spLocks noGrp="1"/>
          </p:cNvSpPr>
          <p:nvPr>
            <p:ph type="pic" sz="quarter" idx="12"/>
          </p:nvPr>
        </p:nvSpPr>
        <p:spPr>
          <a:xfrm>
            <a:off x="402831" y="3486944"/>
            <a:ext cx="2657075" cy="1938825"/>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AF6631A4-F894-4AFF-B75F-0AABD9BAEA0B}"/>
              </a:ext>
            </a:extLst>
          </p:cNvPr>
          <p:cNvSpPr>
            <a:spLocks noGrp="1"/>
          </p:cNvSpPr>
          <p:nvPr>
            <p:ph idx="13"/>
          </p:nvPr>
        </p:nvSpPr>
        <p:spPr>
          <a:xfrm>
            <a:off x="3281363" y="3486944"/>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9" name="Picture Placeholder 14">
            <a:extLst>
              <a:ext uri="{FF2B5EF4-FFF2-40B4-BE49-F238E27FC236}">
                <a16:creationId xmlns:a16="http://schemas.microsoft.com/office/drawing/2014/main" id="{BF7E05F9-3B71-A92F-C27D-3EA7295545BA}"/>
              </a:ext>
              <a:ext uri="{C183D7F6-B498-43B3-948B-1728B52AA6E4}">
                <adec:decorative xmlns:adec="http://schemas.microsoft.com/office/drawing/2017/decorative" val="1"/>
              </a:ext>
            </a:extLst>
          </p:cNvPr>
          <p:cNvSpPr>
            <a:spLocks noGrp="1"/>
          </p:cNvSpPr>
          <p:nvPr>
            <p:ph type="pic" sz="quarter" idx="14"/>
          </p:nvPr>
        </p:nvSpPr>
        <p:spPr>
          <a:xfrm>
            <a:off x="6160294" y="1431438"/>
            <a:ext cx="2657075" cy="1938825"/>
          </a:xfrm>
          <a:solidFill>
            <a:schemeClr val="bg2"/>
          </a:solidFill>
        </p:spPr>
        <p:txBody>
          <a:bodyPr tIns="731520"/>
          <a:lstStyle>
            <a:lvl1pPr algn="ctr">
              <a:defRPr/>
            </a:lvl1pPr>
          </a:lstStyle>
          <a:p>
            <a:r>
              <a:rPr lang="en-US"/>
              <a:t>Click icon to add picture</a:t>
            </a:r>
          </a:p>
        </p:txBody>
      </p:sp>
      <p:sp>
        <p:nvSpPr>
          <p:cNvPr id="13" name="Content Placeholder 2">
            <a:extLst>
              <a:ext uri="{FF2B5EF4-FFF2-40B4-BE49-F238E27FC236}">
                <a16:creationId xmlns:a16="http://schemas.microsoft.com/office/drawing/2014/main" id="{FCDEC8E4-3556-9DFF-F8E0-3E599203F394}"/>
              </a:ext>
            </a:extLst>
          </p:cNvPr>
          <p:cNvSpPr>
            <a:spLocks noGrp="1"/>
          </p:cNvSpPr>
          <p:nvPr>
            <p:ph idx="16"/>
          </p:nvPr>
        </p:nvSpPr>
        <p:spPr>
          <a:xfrm>
            <a:off x="9037638" y="1421451"/>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10" name="Picture Placeholder 14">
            <a:extLst>
              <a:ext uri="{FF2B5EF4-FFF2-40B4-BE49-F238E27FC236}">
                <a16:creationId xmlns:a16="http://schemas.microsoft.com/office/drawing/2014/main" id="{5436620D-30A8-EA32-EBA9-0FB0D98A3A57}"/>
              </a:ext>
              <a:ext uri="{C183D7F6-B498-43B3-948B-1728B52AA6E4}">
                <adec:decorative xmlns:adec="http://schemas.microsoft.com/office/drawing/2017/decorative" val="1"/>
              </a:ext>
            </a:extLst>
          </p:cNvPr>
          <p:cNvSpPr>
            <a:spLocks noGrp="1"/>
          </p:cNvSpPr>
          <p:nvPr>
            <p:ph type="pic" sz="quarter" idx="15"/>
          </p:nvPr>
        </p:nvSpPr>
        <p:spPr>
          <a:xfrm>
            <a:off x="6160294" y="3486944"/>
            <a:ext cx="2657075" cy="1938825"/>
          </a:xfrm>
          <a:solidFill>
            <a:schemeClr val="bg2"/>
          </a:solidFill>
        </p:spPr>
        <p:txBody>
          <a:bodyPr tIns="731520"/>
          <a:lstStyle>
            <a:lvl1pPr algn="ctr">
              <a:defRPr/>
            </a:lvl1pPr>
          </a:lstStyle>
          <a:p>
            <a:r>
              <a:rPr lang="en-US"/>
              <a:t>Click icon to add picture</a:t>
            </a:r>
          </a:p>
        </p:txBody>
      </p:sp>
      <p:sp>
        <p:nvSpPr>
          <p:cNvPr id="14" name="Content Placeholder 2">
            <a:extLst>
              <a:ext uri="{FF2B5EF4-FFF2-40B4-BE49-F238E27FC236}">
                <a16:creationId xmlns:a16="http://schemas.microsoft.com/office/drawing/2014/main" id="{08EEADAB-1623-2FF8-2487-6AA4F7EC3587}"/>
              </a:ext>
            </a:extLst>
          </p:cNvPr>
          <p:cNvSpPr>
            <a:spLocks noGrp="1"/>
          </p:cNvSpPr>
          <p:nvPr>
            <p:ph idx="17"/>
          </p:nvPr>
        </p:nvSpPr>
        <p:spPr>
          <a:xfrm>
            <a:off x="9037638" y="3486944"/>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91E3B5C0-2252-2AC3-B6AC-A233A36FBD7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3634351F-B70F-FAD9-F7BB-519E4552F59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59046777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CB190286-B276-0735-9C4A-0DC61C6219D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B73B279-0425-58C9-A443-09B373446F8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41183923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2">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69EA8B36-F386-C764-DAD6-33D7736D9EEC}"/>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946275"/>
            <a:ext cx="3280410" cy="3992563"/>
          </a:xfrm>
        </p:spPr>
        <p:txBody>
          <a:bodyPr/>
          <a:lstStyle>
            <a:lvl1pPr>
              <a:lnSpc>
                <a:spcPct val="100000"/>
              </a:lnSpc>
              <a:spcBef>
                <a:spcPts val="0"/>
              </a:spcBef>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BE946374-FA30-CA90-8DA8-4D3D9C8D955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7BD091D-1A71-D98C-9FBE-055914E89494}"/>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47937094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and Two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6" name="Chart Placeholder 5">
            <a:extLst>
              <a:ext uri="{FF2B5EF4-FFF2-40B4-BE49-F238E27FC236}">
                <a16:creationId xmlns:a16="http://schemas.microsoft.com/office/drawing/2014/main" id="{73FDB890-3693-B329-5A7C-C65A3B124F7E}"/>
              </a:ext>
            </a:extLst>
          </p:cNvPr>
          <p:cNvSpPr>
            <a:spLocks noGrp="1"/>
          </p:cNvSpPr>
          <p:nvPr>
            <p:ph type="chart" sz="quarter" idx="12"/>
          </p:nvPr>
        </p:nvSpPr>
        <p:spPr>
          <a:xfrm>
            <a:off x="410808" y="1439508"/>
            <a:ext cx="5237163" cy="4510088"/>
          </a:xfrm>
        </p:spPr>
        <p:txBody>
          <a:bodyPr/>
          <a:lstStyle/>
          <a:p>
            <a:r>
              <a:rPr lang="en-US"/>
              <a:t>Click icon to add chart</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6168671" y="2468208"/>
            <a:ext cx="2754667" cy="3481388"/>
          </a:xfrm>
        </p:spPr>
        <p:txBody>
          <a:bodyPr/>
          <a:lstStyle>
            <a:lvl1pPr>
              <a:lnSpc>
                <a:spcPct val="100000"/>
              </a:lnSpc>
              <a:spcAft>
                <a:spcPts val="1300"/>
              </a:spcAft>
              <a:defRPr sz="15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9048041" y="2468208"/>
            <a:ext cx="2754667" cy="3481388"/>
          </a:xfrm>
        </p:spPr>
        <p:txBody>
          <a:bodyPr/>
          <a:lstStyle>
            <a:lvl1pPr>
              <a:lnSpc>
                <a:spcPct val="100000"/>
              </a:lnSpc>
              <a:spcAft>
                <a:spcPts val="1300"/>
              </a:spcAft>
              <a:defRPr sz="15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9626A07-2517-5726-4FDD-0AC9D929909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06046AFA-0660-1D2A-C174-4EABDBEAAA0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7988366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ta and Two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8" name="Text Placeholder 2">
            <a:extLst>
              <a:ext uri="{FF2B5EF4-FFF2-40B4-BE49-F238E27FC236}">
                <a16:creationId xmlns:a16="http://schemas.microsoft.com/office/drawing/2014/main" id="{9D560317-BC9E-E5E9-EC4B-BE83B3CA1553}"/>
              </a:ext>
            </a:extLst>
          </p:cNvPr>
          <p:cNvSpPr>
            <a:spLocks noGrp="1"/>
          </p:cNvSpPr>
          <p:nvPr>
            <p:ph type="body" idx="15" hasCustomPrompt="1"/>
          </p:nvPr>
        </p:nvSpPr>
        <p:spPr>
          <a:xfrm>
            <a:off x="407670" y="1949410"/>
            <a:ext cx="3280410" cy="1535153"/>
          </a:xfrm>
        </p:spPr>
        <p:txBody>
          <a:bodyPr wrap="square">
            <a:no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614568"/>
            <a:ext cx="3280410" cy="2270480"/>
          </a:xfrm>
        </p:spPr>
        <p:txBody>
          <a:bodyPr/>
          <a:lstStyle>
            <a:lvl1pPr>
              <a:lnSpc>
                <a:spcPct val="100000"/>
              </a:lnSpc>
              <a:spcAft>
                <a:spcPts val="1000"/>
              </a:spcAft>
              <a:defRPr sz="1800" b="1">
                <a:latin typeface="+mn-lt"/>
              </a:defRPr>
            </a:lvl1pPr>
            <a:lvl2pPr>
              <a:lnSpc>
                <a:spcPct val="100000"/>
              </a:lnSpc>
              <a:spcBef>
                <a:spcPts val="0"/>
              </a:spcBef>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57033"/>
            <a:ext cx="3280410" cy="399256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57033"/>
            <a:ext cx="3280410" cy="399256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6955500F-3808-9CA2-1F44-A6416457143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E6F2E23D-BB9F-B34F-EC85-66F73AA738E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21577448"/>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ta and Four Stats">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8" name="Text Placeholder 2">
            <a:extLst>
              <a:ext uri="{FF2B5EF4-FFF2-40B4-BE49-F238E27FC236}">
                <a16:creationId xmlns:a16="http://schemas.microsoft.com/office/drawing/2014/main" id="{9D560317-BC9E-E5E9-EC4B-BE83B3CA1553}"/>
              </a:ext>
            </a:extLst>
          </p:cNvPr>
          <p:cNvSpPr>
            <a:spLocks noGrp="1"/>
          </p:cNvSpPr>
          <p:nvPr>
            <p:ph type="body" idx="15" hasCustomPrompt="1"/>
          </p:nvPr>
        </p:nvSpPr>
        <p:spPr>
          <a:xfrm>
            <a:off x="407670" y="1949410"/>
            <a:ext cx="3280410" cy="1535153"/>
          </a:xfrm>
        </p:spPr>
        <p:txBody>
          <a:bodyPr wrap="square">
            <a:no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614568"/>
            <a:ext cx="3280410" cy="2270480"/>
          </a:xfrm>
        </p:spPr>
        <p:txBody>
          <a:bodyPr/>
          <a:lstStyle>
            <a:lvl1pPr>
              <a:lnSpc>
                <a:spcPct val="100000"/>
              </a:lnSpc>
              <a:spcAft>
                <a:spcPts val="0"/>
              </a:spcAft>
              <a:defRPr sz="1800" b="1">
                <a:latin typeface="+mn-lt"/>
              </a:defRPr>
            </a:lvl1pPr>
            <a:lvl2pPr>
              <a:spcBef>
                <a:spcPts val="600"/>
              </a:spcBef>
              <a:defRPr sz="14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57034"/>
            <a:ext cx="3280410" cy="1527529"/>
          </a:xfrm>
        </p:spPr>
        <p:txBody>
          <a:bodyPr/>
          <a:lstStyle>
            <a:lvl1pPr>
              <a:lnSpc>
                <a:spcPct val="100000"/>
              </a:lnSpc>
              <a:spcAft>
                <a:spcPts val="1300"/>
              </a:spcAft>
              <a:defRPr sz="1500"/>
            </a:lvl1pPr>
            <a:lvl2pPr>
              <a:lnSpc>
                <a:spcPct val="100000"/>
              </a:lnSpc>
              <a:spcBef>
                <a:spcPts val="0"/>
              </a:spcBef>
              <a:defRPr sz="4500">
                <a:latin typeface="+mn-lt"/>
              </a:defRPr>
            </a:lvl2pPr>
            <a:lvl3pPr marL="0" indent="0">
              <a:spcBef>
                <a:spcPts val="100"/>
              </a:spcBef>
              <a:buNone/>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7" name="Content Placeholder 2">
            <a:extLst>
              <a:ext uri="{FF2B5EF4-FFF2-40B4-BE49-F238E27FC236}">
                <a16:creationId xmlns:a16="http://schemas.microsoft.com/office/drawing/2014/main" id="{148E7DA0-330F-0EFA-F5EA-9B8D8ADDB8B0}"/>
              </a:ext>
            </a:extLst>
          </p:cNvPr>
          <p:cNvSpPr>
            <a:spLocks noGrp="1"/>
          </p:cNvSpPr>
          <p:nvPr>
            <p:ph idx="16"/>
          </p:nvPr>
        </p:nvSpPr>
        <p:spPr>
          <a:xfrm>
            <a:off x="8087958" y="1957034"/>
            <a:ext cx="3280410" cy="1527529"/>
          </a:xfrm>
        </p:spPr>
        <p:txBody>
          <a:bodyPr/>
          <a:lstStyle>
            <a:lvl1pPr>
              <a:lnSpc>
                <a:spcPct val="100000"/>
              </a:lnSpc>
              <a:spcAft>
                <a:spcPts val="1300"/>
              </a:spcAft>
              <a:defRPr sz="1500"/>
            </a:lvl1pPr>
            <a:lvl2pPr>
              <a:lnSpc>
                <a:spcPct val="100000"/>
              </a:lnSpc>
              <a:spcBef>
                <a:spcPts val="0"/>
              </a:spcBef>
              <a:defRPr sz="4500">
                <a:latin typeface="+mn-lt"/>
              </a:defRPr>
            </a:lvl2pPr>
            <a:lvl3pPr marL="0" indent="0">
              <a:spcBef>
                <a:spcPts val="100"/>
              </a:spcBef>
              <a:buNone/>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9" name="Content Placeholder 2">
            <a:extLst>
              <a:ext uri="{FF2B5EF4-FFF2-40B4-BE49-F238E27FC236}">
                <a16:creationId xmlns:a16="http://schemas.microsoft.com/office/drawing/2014/main" id="{1F934F8D-EEE5-A5C7-4F51-62B220EA007B}"/>
              </a:ext>
            </a:extLst>
          </p:cNvPr>
          <p:cNvSpPr>
            <a:spLocks noGrp="1"/>
          </p:cNvSpPr>
          <p:nvPr>
            <p:ph idx="17" hasCustomPrompt="1"/>
          </p:nvPr>
        </p:nvSpPr>
        <p:spPr>
          <a:xfrm>
            <a:off x="4242435" y="3727982"/>
            <a:ext cx="3280410" cy="1527529"/>
          </a:xfrm>
        </p:spPr>
        <p:txBody>
          <a:bodyPr/>
          <a:lstStyle>
            <a:lvl1pPr>
              <a:lnSpc>
                <a:spcPct val="100000"/>
              </a:lnSpc>
              <a:spcAft>
                <a:spcPts val="0"/>
              </a:spcAft>
              <a:defRPr sz="4500" b="0"/>
            </a:lvl1pPr>
            <a:lvl2pPr>
              <a:lnSpc>
                <a:spcPct val="100000"/>
              </a:lnSpc>
              <a:spcBef>
                <a:spcPts val="0"/>
              </a:spcBef>
              <a:defRPr sz="1200"/>
            </a:lvl2pPr>
            <a:lvl3pPr marL="0" indent="0">
              <a:spcBef>
                <a:spcPts val="100"/>
              </a:spcBef>
              <a:buNone/>
              <a:defRPr sz="1200"/>
            </a:lvl3pPr>
            <a:lvl4pPr>
              <a:defRPr sz="1200"/>
            </a:lvl4pPr>
            <a:lvl5pPr>
              <a:defRPr sz="1200"/>
            </a:lvl5pPr>
          </a:lstStyle>
          <a:p>
            <a:pPr lvl="0"/>
            <a:r>
              <a:rPr lang="en-US"/>
              <a:t>First level</a:t>
            </a:r>
          </a:p>
          <a:p>
            <a:pPr lvl="1"/>
            <a:r>
              <a:rPr lang="en-US"/>
              <a:t>Second level</a:t>
            </a:r>
          </a:p>
        </p:txBody>
      </p:sp>
      <p:sp>
        <p:nvSpPr>
          <p:cNvPr id="11" name="Content Placeholder 2">
            <a:extLst>
              <a:ext uri="{FF2B5EF4-FFF2-40B4-BE49-F238E27FC236}">
                <a16:creationId xmlns:a16="http://schemas.microsoft.com/office/drawing/2014/main" id="{96F4A050-73C7-4EF8-22E1-17E2117180F0}"/>
              </a:ext>
            </a:extLst>
          </p:cNvPr>
          <p:cNvSpPr>
            <a:spLocks noGrp="1"/>
          </p:cNvSpPr>
          <p:nvPr>
            <p:ph idx="18" hasCustomPrompt="1"/>
          </p:nvPr>
        </p:nvSpPr>
        <p:spPr>
          <a:xfrm>
            <a:off x="8087958" y="3727982"/>
            <a:ext cx="3280410" cy="1527529"/>
          </a:xfrm>
        </p:spPr>
        <p:txBody>
          <a:bodyPr/>
          <a:lstStyle>
            <a:lvl1pPr>
              <a:lnSpc>
                <a:spcPct val="100000"/>
              </a:lnSpc>
              <a:spcAft>
                <a:spcPts val="0"/>
              </a:spcAft>
              <a:defRPr sz="4500" b="0"/>
            </a:lvl1pPr>
            <a:lvl2pPr>
              <a:lnSpc>
                <a:spcPct val="100000"/>
              </a:lnSpc>
              <a:spcBef>
                <a:spcPts val="0"/>
              </a:spcBef>
              <a:defRPr sz="1200"/>
            </a:lvl2pPr>
            <a:lvl3pPr marL="0" indent="0">
              <a:spcBef>
                <a:spcPts val="100"/>
              </a:spcBef>
              <a:buNone/>
              <a:defRPr sz="1200"/>
            </a:lvl3pPr>
            <a:lvl4pPr>
              <a:defRPr sz="1200"/>
            </a:lvl4pPr>
            <a:lvl5pPr>
              <a:defRPr sz="1200"/>
            </a:lvl5pPr>
          </a:lstStyle>
          <a:p>
            <a:pPr lvl="0"/>
            <a:r>
              <a:rPr lang="en-US"/>
              <a:t>First level</a:t>
            </a:r>
          </a:p>
          <a:p>
            <a:pPr lvl="1"/>
            <a:r>
              <a:rPr lang="en-US"/>
              <a:t>Second level</a:t>
            </a:r>
          </a:p>
        </p:txBody>
      </p:sp>
      <p:sp>
        <p:nvSpPr>
          <p:cNvPr id="3" name="Footer Placeholder 4">
            <a:extLst>
              <a:ext uri="{FF2B5EF4-FFF2-40B4-BE49-F238E27FC236}">
                <a16:creationId xmlns:a16="http://schemas.microsoft.com/office/drawing/2014/main" id="{3279AEC2-3D38-AA3C-D9ED-F56066F0252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1F2E443D-FB19-EC91-F034-92383A4D9EA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758522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414619" y="4007973"/>
            <a:ext cx="4671732" cy="1298448"/>
          </a:xfrm>
        </p:spPr>
        <p:txBody>
          <a:bodyPr/>
          <a:lstStyle>
            <a:lvl1pPr>
              <a:defRPr sz="4000"/>
            </a:lvl1pPr>
          </a:lstStyle>
          <a:p>
            <a:r>
              <a:rPr lang="en-US"/>
              <a:t>Click to edit Master title style</a:t>
            </a:r>
          </a:p>
        </p:txBody>
      </p:sp>
      <p:sp>
        <p:nvSpPr>
          <p:cNvPr id="5" name="Content Placeholder 2">
            <a:extLst>
              <a:ext uri="{FF2B5EF4-FFF2-40B4-BE49-F238E27FC236}">
                <a16:creationId xmlns:a16="http://schemas.microsoft.com/office/drawing/2014/main" id="{7518CD4E-B949-EF88-4945-7E36C0015725}"/>
              </a:ext>
            </a:extLst>
          </p:cNvPr>
          <p:cNvSpPr>
            <a:spLocks noGrp="1"/>
          </p:cNvSpPr>
          <p:nvPr>
            <p:ph idx="1"/>
          </p:nvPr>
        </p:nvSpPr>
        <p:spPr>
          <a:xfrm>
            <a:off x="6160294" y="402655"/>
            <a:ext cx="5641181" cy="3521964"/>
          </a:xfrm>
        </p:spPr>
        <p:txBody>
          <a:bodyPr/>
          <a:lstStyle>
            <a:lvl1pPr>
              <a:lnSpc>
                <a:spcPct val="125000"/>
              </a:lnSpc>
              <a:defRPr sz="1500" b="1">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5979435-2CA0-F566-8195-3E80CC2D6180}"/>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3A2C4AA3-8599-3431-5E25-2E68E7DB9FCA}"/>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800962522"/>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Two Small Images">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9CDDF52B-DBF3-6EA5-316F-86B168D5B385}"/>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440338"/>
            <a:ext cx="3448050" cy="4498500"/>
          </a:xfrm>
        </p:spPr>
        <p:txBody>
          <a:bodyPr/>
          <a:lstStyle>
            <a:lvl1pPr>
              <a:lnSpc>
                <a:spcPct val="100000"/>
              </a:lnSpc>
              <a:spcBef>
                <a:spcPts val="0"/>
              </a:spcBef>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440338"/>
            <a:ext cx="3280410" cy="1929924"/>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4">
            <a:extLst>
              <a:ext uri="{FF2B5EF4-FFF2-40B4-BE49-F238E27FC236}">
                <a16:creationId xmlns:a16="http://schemas.microsoft.com/office/drawing/2014/main" id="{D986D8FF-CF64-064A-9F64-6F1DDA4C97ED}"/>
              </a:ext>
              <a:ext uri="{C183D7F6-B498-43B3-948B-1728B52AA6E4}">
                <adec:decorative xmlns:adec="http://schemas.microsoft.com/office/drawing/2017/decorative" val="1"/>
              </a:ext>
            </a:extLst>
          </p:cNvPr>
          <p:cNvSpPr>
            <a:spLocks noGrp="1"/>
          </p:cNvSpPr>
          <p:nvPr>
            <p:ph type="pic" sz="quarter" idx="12"/>
          </p:nvPr>
        </p:nvSpPr>
        <p:spPr>
          <a:xfrm>
            <a:off x="4242435" y="3689588"/>
            <a:ext cx="3621405" cy="2257189"/>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440339"/>
            <a:ext cx="3280410" cy="1929924"/>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8084820" y="3689588"/>
            <a:ext cx="3621405" cy="2257189"/>
          </a:xfrm>
          <a:solidFill>
            <a:schemeClr val="bg2"/>
          </a:solidFill>
        </p:spPr>
        <p:txBody>
          <a:bodyPr tIns="731520"/>
          <a:lstStyle>
            <a:lvl1pPr algn="ctr">
              <a:defRPr/>
            </a:lvl1pPr>
          </a:lstStyle>
          <a:p>
            <a:r>
              <a:rPr lang="en-US"/>
              <a:t>Click icon to add picture</a:t>
            </a:r>
          </a:p>
        </p:txBody>
      </p:sp>
      <p:sp>
        <p:nvSpPr>
          <p:cNvPr id="3" name="Footer Placeholder 4">
            <a:extLst>
              <a:ext uri="{FF2B5EF4-FFF2-40B4-BE49-F238E27FC236}">
                <a16:creationId xmlns:a16="http://schemas.microsoft.com/office/drawing/2014/main" id="{E67D3849-C8CD-8658-1466-0AC905A3290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45FB2FC1-37EA-E80B-8E2C-5BB79F82C54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198597912"/>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Images Three Conten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2157443-656C-E355-D086-838984BEEC17}"/>
              </a:ext>
            </a:extLst>
          </p:cNvPr>
          <p:cNvSpPr>
            <a:spLocks noGrp="1"/>
          </p:cNvSpPr>
          <p:nvPr>
            <p:ph type="title"/>
          </p:nvPr>
        </p:nvSpPr>
        <p:spPr>
          <a:xfrm>
            <a:off x="397667" y="402336"/>
            <a:ext cx="5645946" cy="908940"/>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4FF4641-ED6B-EA6B-E1D6-5913E5D1C4A7}"/>
              </a:ext>
              <a:ext uri="{C183D7F6-B498-43B3-948B-1728B52AA6E4}">
                <adec:decorative xmlns:adec="http://schemas.microsoft.com/office/drawing/2017/decorative" val="1"/>
              </a:ext>
            </a:extLst>
          </p:cNvPr>
          <p:cNvSpPr>
            <a:spLocks noGrp="1"/>
          </p:cNvSpPr>
          <p:nvPr>
            <p:ph type="pic" sz="quarter" idx="12"/>
          </p:nvPr>
        </p:nvSpPr>
        <p:spPr>
          <a:xfrm>
            <a:off x="400050" y="1434783"/>
            <a:ext cx="3621405" cy="2449830"/>
          </a:xfrm>
          <a:solidFill>
            <a:schemeClr val="bg2"/>
          </a:solidFill>
        </p:spPr>
        <p:txBody>
          <a:bodyPr tIns="731520"/>
          <a:lstStyle>
            <a:lvl1pPr algn="ctr">
              <a:defRPr/>
            </a:lvl1pPr>
          </a:lstStyle>
          <a:p>
            <a:r>
              <a:rPr lang="en-US"/>
              <a:t>Click icon to add picture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738BD24F-B7A9-6A5E-4B91-293E35C96245}"/>
              </a:ext>
              <a:ext uri="{C183D7F6-B498-43B3-948B-1728B52AA6E4}">
                <adec:decorative xmlns:adec="http://schemas.microsoft.com/office/drawing/2017/decorative" val="1"/>
              </a:ext>
            </a:extLst>
          </p:cNvPr>
          <p:cNvSpPr>
            <a:spLocks noGrp="1"/>
          </p:cNvSpPr>
          <p:nvPr>
            <p:ph type="pic" sz="quarter" idx="13"/>
          </p:nvPr>
        </p:nvSpPr>
        <p:spPr>
          <a:xfrm>
            <a:off x="4247197" y="1434783"/>
            <a:ext cx="3621405" cy="2449830"/>
          </a:xfrm>
          <a:solidFill>
            <a:schemeClr val="bg2"/>
          </a:solidFill>
        </p:spPr>
        <p:txBody>
          <a:bodyPr tIns="731520"/>
          <a:lstStyle>
            <a:lvl1pPr algn="ctr">
              <a:defRPr/>
            </a:lvl1pPr>
          </a:lstStyle>
          <a:p>
            <a:r>
              <a:rPr lang="en-US"/>
              <a:t>Click icon to add picture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14">
            <a:extLst>
              <a:ext uri="{FF2B5EF4-FFF2-40B4-BE49-F238E27FC236}">
                <a16:creationId xmlns:a16="http://schemas.microsoft.com/office/drawing/2014/main" id="{3EA62964-C972-788F-A145-641910913B5F}"/>
              </a:ext>
              <a:ext uri="{C183D7F6-B498-43B3-948B-1728B52AA6E4}">
                <adec:decorative xmlns:adec="http://schemas.microsoft.com/office/drawing/2017/decorative" val="1"/>
              </a:ext>
            </a:extLst>
          </p:cNvPr>
          <p:cNvSpPr>
            <a:spLocks noGrp="1"/>
          </p:cNvSpPr>
          <p:nvPr>
            <p:ph type="pic" sz="quarter" idx="14"/>
          </p:nvPr>
        </p:nvSpPr>
        <p:spPr>
          <a:xfrm>
            <a:off x="8084820" y="1434783"/>
            <a:ext cx="3621405" cy="2449830"/>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E6D39F23-E441-3514-2A4F-F9CCA291192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FE222EB9-6543-2E06-6048-C32D6D58FBC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26485024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de TItle Two Images Two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32898A4C-932E-23E9-DC30-A54F1747D7DA}"/>
              </a:ext>
            </a:extLst>
          </p:cNvPr>
          <p:cNvSpPr>
            <a:spLocks noGrp="1"/>
          </p:cNvSpPr>
          <p:nvPr>
            <p:ph type="title"/>
          </p:nvPr>
        </p:nvSpPr>
        <p:spPr>
          <a:xfrm>
            <a:off x="397667" y="4002723"/>
            <a:ext cx="3389473" cy="1929924"/>
          </a:xfrm>
          <a:prstGeom prst="rect">
            <a:avLst/>
          </a:prstGeom>
        </p:spPr>
        <p:txBody>
          <a:bodyPr vert="horz" lIns="0" tIns="0" rIns="0" bIns="0" rtlCol="0" anchor="t" anchorCtr="0">
            <a:noAutofit/>
          </a:bodyPr>
          <a:lstStyle>
            <a:lvl1pPr>
              <a:defRPr sz="2400"/>
            </a:lvl1pPr>
          </a:lstStyle>
          <a:p>
            <a:r>
              <a:rPr lang="en-US"/>
              <a:t>Click to edit Master title style</a:t>
            </a:r>
          </a:p>
        </p:txBody>
      </p:sp>
      <p:sp>
        <p:nvSpPr>
          <p:cNvPr id="6" name="Picture Placeholder 14">
            <a:extLst>
              <a:ext uri="{FF2B5EF4-FFF2-40B4-BE49-F238E27FC236}">
                <a16:creationId xmlns:a16="http://schemas.microsoft.com/office/drawing/2014/main" id="{D986D8FF-CF64-064A-9F64-6F1DDA4C97ED}"/>
              </a:ext>
              <a:ext uri="{C183D7F6-B498-43B3-948B-1728B52AA6E4}">
                <adec:decorative xmlns:adec="http://schemas.microsoft.com/office/drawing/2017/decorative" val="1"/>
              </a:ext>
            </a:extLst>
          </p:cNvPr>
          <p:cNvSpPr>
            <a:spLocks noGrp="1"/>
          </p:cNvSpPr>
          <p:nvPr>
            <p:ph type="pic" sz="quarter" idx="12"/>
          </p:nvPr>
        </p:nvSpPr>
        <p:spPr>
          <a:xfrm>
            <a:off x="4242435" y="410052"/>
            <a:ext cx="3621405" cy="3474561"/>
          </a:xfrm>
          <a:solidFill>
            <a:schemeClr val="bg2"/>
          </a:solidFill>
        </p:spPr>
        <p:txBody>
          <a:bodyPr tIns="731520"/>
          <a:lstStyle>
            <a:lvl1pPr algn="ctr">
              <a:defRPr/>
            </a:lvl1pPr>
          </a:lstStyle>
          <a:p>
            <a:r>
              <a:rPr lang="en-US"/>
              <a:t>Click icon to add picture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4007380"/>
            <a:ext cx="3280410" cy="193992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8084820" y="410052"/>
            <a:ext cx="3621405" cy="3474561"/>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4007380"/>
            <a:ext cx="3280410" cy="193992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4BD5BA45-6FFD-0692-0F0F-E110F28E680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6A0EF6EA-3F57-5496-E0F3-4864ED1104A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732450568"/>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663492E0-8524-F0F0-654F-078445BB721B}"/>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7669" y="1946275"/>
            <a:ext cx="2757805"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89821" y="1946275"/>
            <a:ext cx="2752324"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66511" y="1946275"/>
            <a:ext cx="2749927"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1946275"/>
            <a:ext cx="2749927"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34BACFA0-1865-CA7A-660A-9F840AA5ED5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BCCFAC37-C331-299A-576E-FB4D9E873FC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42782865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Content Infographics">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FDAB432F-854F-42B3-F530-13E74D7AAA8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3B9F6906-FD55-4ECF-BC68-21EDA9D4716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59831460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ntent Infographics">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663492E0-8524-F0F0-654F-078445BB721B}"/>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3617" y="3484563"/>
            <a:ext cx="2757805"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75769" y="3484563"/>
            <a:ext cx="2752324"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52459" y="3484563"/>
            <a:ext cx="2749927"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3484563"/>
            <a:ext cx="2749927"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15B11690-3DC6-7B4C-5196-E388A511468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408A6C4D-3F5E-1CC8-64FD-F01177BD1E4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435781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 Intro Four Content Four Infographic Boxes">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36A1FE59-52D8-7819-FCA0-4B8512415F68}"/>
              </a:ext>
            </a:extLst>
          </p:cNvPr>
          <p:cNvSpPr>
            <a:spLocks noGrp="1"/>
          </p:cNvSpPr>
          <p:nvPr>
            <p:ph type="title"/>
          </p:nvPr>
        </p:nvSpPr>
        <p:spPr>
          <a:xfrm>
            <a:off x="397667" y="402336"/>
            <a:ext cx="5645946" cy="908837"/>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2908"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A27F624C-8E74-64EA-25D6-81C018D703C7}"/>
              </a:ext>
            </a:extLst>
          </p:cNvPr>
          <p:cNvSpPr>
            <a:spLocks noGrp="1"/>
          </p:cNvSpPr>
          <p:nvPr>
            <p:ph idx="14"/>
          </p:nvPr>
        </p:nvSpPr>
        <p:spPr>
          <a:xfrm>
            <a:off x="3292401"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95BA71C3-8B98-CBAD-967B-B8C200A9F9DB}"/>
              </a:ext>
            </a:extLst>
          </p:cNvPr>
          <p:cNvSpPr>
            <a:spLocks noGrp="1"/>
          </p:cNvSpPr>
          <p:nvPr>
            <p:ph idx="15"/>
          </p:nvPr>
        </p:nvSpPr>
        <p:spPr>
          <a:xfrm>
            <a:off x="6181894"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583A7053-6A7D-A8F8-4656-87270953BD60}"/>
              </a:ext>
            </a:extLst>
          </p:cNvPr>
          <p:cNvSpPr>
            <a:spLocks noGrp="1"/>
          </p:cNvSpPr>
          <p:nvPr>
            <p:ph idx="16"/>
          </p:nvPr>
        </p:nvSpPr>
        <p:spPr>
          <a:xfrm>
            <a:off x="9071386"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7A4C48D2-B18D-75C7-0C7E-1D9DB139609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9EBCD51-8DA2-A863-38B9-4D39E92CBCD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8" name="Content Placeholder 2">
            <a:extLst>
              <a:ext uri="{FF2B5EF4-FFF2-40B4-BE49-F238E27FC236}">
                <a16:creationId xmlns:a16="http://schemas.microsoft.com/office/drawing/2014/main" id="{AD80E08F-9CFF-A0A0-CB3A-AC9CDC3AD14B}"/>
              </a:ext>
            </a:extLst>
          </p:cNvPr>
          <p:cNvSpPr>
            <a:spLocks noGrp="1"/>
          </p:cNvSpPr>
          <p:nvPr>
            <p:ph idx="12"/>
          </p:nvPr>
        </p:nvSpPr>
        <p:spPr>
          <a:xfrm>
            <a:off x="393617" y="1428750"/>
            <a:ext cx="5645947" cy="1428750"/>
          </a:xfrm>
        </p:spPr>
        <p:txBody>
          <a:bodyPr rIns="91440"/>
          <a:lstStyle>
            <a:lvl1pPr>
              <a:defRPr sz="20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6356772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Content Four Images">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68A701A6-89AB-4B4D-0870-B17023D69CCD}"/>
              </a:ext>
            </a:extLst>
          </p:cNvPr>
          <p:cNvSpPr>
            <a:spLocks noGrp="1"/>
          </p:cNvSpPr>
          <p:nvPr>
            <p:ph type="title"/>
          </p:nvPr>
        </p:nvSpPr>
        <p:spPr>
          <a:xfrm>
            <a:off x="397667" y="402336"/>
            <a:ext cx="5644478" cy="915289"/>
          </a:xfrm>
          <a:prstGeom prst="rect">
            <a:avLst/>
          </a:prstGeom>
        </p:spPr>
        <p:txBody>
          <a:bodyPr vert="horz" lIns="0" tIns="0" rIns="0" bIns="0" rtlCol="0" anchor="t" anchorCtr="0">
            <a:noAutofit/>
          </a:bodyPr>
          <a:lstStyle/>
          <a:p>
            <a:r>
              <a:rPr lang="en-US"/>
              <a:t>Click to edit Master title style</a:t>
            </a:r>
          </a:p>
        </p:txBody>
      </p:sp>
      <p:sp>
        <p:nvSpPr>
          <p:cNvPr id="11" name="Picture Placeholder 14">
            <a:extLst>
              <a:ext uri="{FF2B5EF4-FFF2-40B4-BE49-F238E27FC236}">
                <a16:creationId xmlns:a16="http://schemas.microsoft.com/office/drawing/2014/main" id="{5F5E5E69-4FFF-DFC2-659C-7E55787A02F4}"/>
              </a:ext>
              <a:ext uri="{C183D7F6-B498-43B3-948B-1728B52AA6E4}">
                <adec:decorative xmlns:adec="http://schemas.microsoft.com/office/drawing/2017/decorative" val="1"/>
              </a:ext>
            </a:extLst>
          </p:cNvPr>
          <p:cNvSpPr>
            <a:spLocks noGrp="1"/>
          </p:cNvSpPr>
          <p:nvPr>
            <p:ph type="pic" sz="quarter" idx="13"/>
          </p:nvPr>
        </p:nvSpPr>
        <p:spPr>
          <a:xfrm>
            <a:off x="407669" y="1428750"/>
            <a:ext cx="2647951" cy="2455863"/>
          </a:xfrm>
          <a:solidFill>
            <a:schemeClr val="bg2"/>
          </a:solidFill>
        </p:spPr>
        <p:txBody>
          <a:bodyPr tIns="731520"/>
          <a:lstStyle>
            <a:lvl1pPr algn="ctr">
              <a:defRPr/>
            </a:lvl1pPr>
          </a:lstStyle>
          <a:p>
            <a:r>
              <a:rPr lang="en-US"/>
              <a:t>Click icon to add picture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7669" y="3998913"/>
            <a:ext cx="2757805"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4">
            <a:extLst>
              <a:ext uri="{FF2B5EF4-FFF2-40B4-BE49-F238E27FC236}">
                <a16:creationId xmlns:a16="http://schemas.microsoft.com/office/drawing/2014/main" id="{FEE2C3B1-D32B-2DC8-8154-D81D141486BF}"/>
              </a:ext>
              <a:ext uri="{C183D7F6-B498-43B3-948B-1728B52AA6E4}">
                <adec:decorative xmlns:adec="http://schemas.microsoft.com/office/drawing/2017/decorative" val="1"/>
              </a:ext>
            </a:extLst>
          </p:cNvPr>
          <p:cNvSpPr>
            <a:spLocks noGrp="1"/>
          </p:cNvSpPr>
          <p:nvPr>
            <p:ph type="pic" sz="quarter" idx="14"/>
          </p:nvPr>
        </p:nvSpPr>
        <p:spPr>
          <a:xfrm>
            <a:off x="3289821" y="1428750"/>
            <a:ext cx="2647951" cy="2455863"/>
          </a:xfrm>
          <a:solidFill>
            <a:schemeClr val="bg2"/>
          </a:solidFill>
        </p:spPr>
        <p:txBody>
          <a:bodyPr tIns="731520"/>
          <a:lstStyle>
            <a:lvl1pPr algn="ctr">
              <a:defRPr/>
            </a:lvl1pPr>
          </a:lstStyle>
          <a:p>
            <a:r>
              <a:rPr lang="en-US"/>
              <a:t>Click icon to add picture</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89821" y="3998913"/>
            <a:ext cx="2752324"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4">
            <a:extLst>
              <a:ext uri="{FF2B5EF4-FFF2-40B4-BE49-F238E27FC236}">
                <a16:creationId xmlns:a16="http://schemas.microsoft.com/office/drawing/2014/main" id="{E4143737-9FAE-4BEB-0906-D059D53A4E5C}"/>
              </a:ext>
              <a:ext uri="{C183D7F6-B498-43B3-948B-1728B52AA6E4}">
                <adec:decorative xmlns:adec="http://schemas.microsoft.com/office/drawing/2017/decorative" val="1"/>
              </a:ext>
            </a:extLst>
          </p:cNvPr>
          <p:cNvSpPr>
            <a:spLocks noGrp="1"/>
          </p:cNvSpPr>
          <p:nvPr>
            <p:ph type="pic" sz="quarter" idx="15"/>
          </p:nvPr>
        </p:nvSpPr>
        <p:spPr>
          <a:xfrm>
            <a:off x="6166511" y="1428750"/>
            <a:ext cx="2647951" cy="2455863"/>
          </a:xfrm>
          <a:solidFill>
            <a:schemeClr val="bg2"/>
          </a:solidFill>
        </p:spPr>
        <p:txBody>
          <a:bodyPr tIns="731520"/>
          <a:lstStyle>
            <a:lvl1pPr algn="ctr">
              <a:defRPr/>
            </a:lvl1pPr>
          </a:lstStyle>
          <a:p>
            <a:r>
              <a:rPr lang="en-US"/>
              <a:t>Click icon to add picture</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66511" y="3998913"/>
            <a:ext cx="2749927"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4">
            <a:extLst>
              <a:ext uri="{FF2B5EF4-FFF2-40B4-BE49-F238E27FC236}">
                <a16:creationId xmlns:a16="http://schemas.microsoft.com/office/drawing/2014/main" id="{5FAA5E52-06C6-50C6-842F-09B2897EBA20}"/>
              </a:ext>
              <a:ext uri="{C183D7F6-B498-43B3-948B-1728B52AA6E4}">
                <adec:decorative xmlns:adec="http://schemas.microsoft.com/office/drawing/2017/decorative" val="1"/>
              </a:ext>
            </a:extLst>
          </p:cNvPr>
          <p:cNvSpPr>
            <a:spLocks noGrp="1"/>
          </p:cNvSpPr>
          <p:nvPr>
            <p:ph type="pic" sz="quarter" idx="16"/>
          </p:nvPr>
        </p:nvSpPr>
        <p:spPr>
          <a:xfrm>
            <a:off x="9048456" y="1428750"/>
            <a:ext cx="2647951" cy="2455863"/>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3998913"/>
            <a:ext cx="2749927"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9C3E4A20-48E1-6B96-207C-2A01DD8E971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404392E8-8FC9-D8AC-538E-69F5A15C16E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879869548"/>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Content One Image">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3858E610-9BD2-B05C-EB3A-1A76DB512C18}"/>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399482" y="1443674"/>
            <a:ext cx="2597467" cy="3980813"/>
          </a:xfrm>
        </p:spPr>
        <p:txBody>
          <a:bodyPr/>
          <a:lstStyle>
            <a:lvl1pPr>
              <a:lnSpc>
                <a:spcPct val="100000"/>
              </a:lnSpc>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p:txBody>
      </p:sp>
      <p:sp>
        <p:nvSpPr>
          <p:cNvPr id="9" name="Content Placeholder 2">
            <a:extLst>
              <a:ext uri="{FF2B5EF4-FFF2-40B4-BE49-F238E27FC236}">
                <a16:creationId xmlns:a16="http://schemas.microsoft.com/office/drawing/2014/main" id="{E3C981AC-1133-16A2-C7BE-8EEEC24A1CC8}"/>
              </a:ext>
            </a:extLst>
          </p:cNvPr>
          <p:cNvSpPr>
            <a:spLocks noGrp="1"/>
          </p:cNvSpPr>
          <p:nvPr>
            <p:ph idx="14"/>
          </p:nvPr>
        </p:nvSpPr>
        <p:spPr>
          <a:xfrm>
            <a:off x="3293938" y="1443674"/>
            <a:ext cx="2597467" cy="398081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6157914" y="1428750"/>
            <a:ext cx="5634604" cy="2455863"/>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6157913" y="4041936"/>
            <a:ext cx="2765425" cy="1929924"/>
          </a:xfrm>
        </p:spPr>
        <p:txBody>
          <a:bodyPr/>
          <a:lstStyle>
            <a:lvl1pPr>
              <a:lnSpc>
                <a:spcPct val="100000"/>
              </a:lnSpc>
              <a:spcAft>
                <a:spcPts val="1300"/>
              </a:spcAft>
              <a:defRPr sz="18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ADA732D9-8671-5C81-D1CA-1C96F66F29CB}"/>
              </a:ext>
            </a:extLst>
          </p:cNvPr>
          <p:cNvSpPr>
            <a:spLocks noGrp="1"/>
          </p:cNvSpPr>
          <p:nvPr>
            <p:ph idx="15"/>
          </p:nvPr>
        </p:nvSpPr>
        <p:spPr>
          <a:xfrm>
            <a:off x="9044749" y="4041936"/>
            <a:ext cx="2765425" cy="1929924"/>
          </a:xfrm>
        </p:spPr>
        <p:txBody>
          <a:bodyPr/>
          <a:lstStyle>
            <a:lvl1pPr>
              <a:lnSpc>
                <a:spcPct val="100000"/>
              </a:lnSpc>
              <a:spcAft>
                <a:spcPts val="1300"/>
              </a:spcAft>
              <a:defRPr sz="1200" b="0">
                <a:latin typeface="+mj-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3" name="Footer Placeholder 4">
            <a:extLst>
              <a:ext uri="{FF2B5EF4-FFF2-40B4-BE49-F238E27FC236}">
                <a16:creationId xmlns:a16="http://schemas.microsoft.com/office/drawing/2014/main" id="{15361E65-8489-022E-9A46-0B36035A11B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6F60ED92-61BC-58F9-6255-C99E6BFB73B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89662641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5F55CA50-833E-6AD7-FF00-933528ACEA69}"/>
              </a:ext>
            </a:extLst>
          </p:cNvPr>
          <p:cNvSpPr>
            <a:spLocks noGrp="1"/>
          </p:cNvSpPr>
          <p:nvPr>
            <p:ph type="title"/>
          </p:nvPr>
        </p:nvSpPr>
        <p:spPr>
          <a:xfrm>
            <a:off x="397667" y="402336"/>
            <a:ext cx="5648072" cy="915289"/>
          </a:xfrm>
          <a:prstGeom prst="rect">
            <a:avLst/>
          </a:prstGeom>
        </p:spPr>
        <p:txBody>
          <a:bodyPr vert="horz" lIns="0" tIns="0" rIns="0" bIns="0" rtlCol="0" anchor="t" anchorCtr="0">
            <a:noAutofit/>
          </a:bodyPr>
          <a:lstStyle/>
          <a:p>
            <a:r>
              <a:rPr lang="en-US"/>
              <a:t>Click to edit Master title style</a:t>
            </a:r>
          </a:p>
        </p:txBody>
      </p:sp>
      <p:sp>
        <p:nvSpPr>
          <p:cNvPr id="9" name="Content Placeholder 2">
            <a:extLst>
              <a:ext uri="{FF2B5EF4-FFF2-40B4-BE49-F238E27FC236}">
                <a16:creationId xmlns:a16="http://schemas.microsoft.com/office/drawing/2014/main" id="{3677C545-7EB4-7043-6F4E-6EF59E44A38E}"/>
              </a:ext>
            </a:extLst>
          </p:cNvPr>
          <p:cNvSpPr>
            <a:spLocks noGrp="1"/>
          </p:cNvSpPr>
          <p:nvPr>
            <p:ph idx="1"/>
          </p:nvPr>
        </p:nvSpPr>
        <p:spPr>
          <a:xfrm>
            <a:off x="411480"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1DE2265-798C-4C34-2F7A-9E37AD0B72E0}"/>
              </a:ext>
            </a:extLst>
          </p:cNvPr>
          <p:cNvSpPr>
            <a:spLocks noGrp="1"/>
          </p:cNvSpPr>
          <p:nvPr>
            <p:ph idx="10"/>
          </p:nvPr>
        </p:nvSpPr>
        <p:spPr>
          <a:xfrm>
            <a:off x="2330243"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B9929FFD-F8B6-8070-3AC3-1EF5C988CD65}"/>
              </a:ext>
            </a:extLst>
          </p:cNvPr>
          <p:cNvSpPr>
            <a:spLocks noGrp="1"/>
          </p:cNvSpPr>
          <p:nvPr>
            <p:ph idx="11"/>
          </p:nvPr>
        </p:nvSpPr>
        <p:spPr>
          <a:xfrm>
            <a:off x="4249006"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EA70EFDA-9453-BCA5-D941-12F2ACA2074F}"/>
              </a:ext>
            </a:extLst>
          </p:cNvPr>
          <p:cNvSpPr>
            <a:spLocks noGrp="1"/>
          </p:cNvSpPr>
          <p:nvPr>
            <p:ph idx="12"/>
          </p:nvPr>
        </p:nvSpPr>
        <p:spPr>
          <a:xfrm>
            <a:off x="6167769"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13C9BD80-9837-E8C2-7515-BE852BF7BDF4}"/>
              </a:ext>
            </a:extLst>
          </p:cNvPr>
          <p:cNvSpPr>
            <a:spLocks noGrp="1"/>
          </p:cNvSpPr>
          <p:nvPr>
            <p:ph idx="13"/>
          </p:nvPr>
        </p:nvSpPr>
        <p:spPr>
          <a:xfrm>
            <a:off x="8086532"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28414709-ADE5-C602-1625-C637F6C5FB12}"/>
              </a:ext>
            </a:extLst>
          </p:cNvPr>
          <p:cNvSpPr>
            <a:spLocks noGrp="1"/>
          </p:cNvSpPr>
          <p:nvPr>
            <p:ph idx="14"/>
          </p:nvPr>
        </p:nvSpPr>
        <p:spPr>
          <a:xfrm>
            <a:off x="10005295"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9FC01FB3-8B1A-6F97-AB07-F4AF0F675FE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2E9AFACD-CF24-6CBE-B881-BC672575304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4238941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2970214"/>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595187750"/>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x Content Six Numbers">
    <p:spTree>
      <p:nvGrpSpPr>
        <p:cNvPr id="1" name=""/>
        <p:cNvGrpSpPr/>
        <p:nvPr/>
      </p:nvGrpSpPr>
      <p:grpSpPr>
        <a:xfrm>
          <a:off x="0" y="0"/>
          <a:ext cx="0" cy="0"/>
          <a:chOff x="0" y="0"/>
          <a:chExt cx="0" cy="0"/>
        </a:xfrm>
      </p:grpSpPr>
      <p:sp>
        <p:nvSpPr>
          <p:cNvPr id="29" name="Title Placeholder 1">
            <a:extLst>
              <a:ext uri="{FF2B5EF4-FFF2-40B4-BE49-F238E27FC236}">
                <a16:creationId xmlns:a16="http://schemas.microsoft.com/office/drawing/2014/main" id="{9C59803B-BF63-6637-E0C7-431792EDF84B}"/>
              </a:ext>
            </a:extLst>
          </p:cNvPr>
          <p:cNvSpPr>
            <a:spLocks noGrp="1"/>
          </p:cNvSpPr>
          <p:nvPr>
            <p:ph type="title"/>
          </p:nvPr>
        </p:nvSpPr>
        <p:spPr>
          <a:xfrm>
            <a:off x="397667" y="402336"/>
            <a:ext cx="5648072" cy="915289"/>
          </a:xfrm>
          <a:prstGeom prst="rect">
            <a:avLst/>
          </a:prstGeom>
        </p:spPr>
        <p:txBody>
          <a:bodyPr vert="horz" lIns="0" tIns="0" rIns="0" bIns="0" rtlCol="0" anchor="t" anchorCtr="0">
            <a:noAutofit/>
          </a:bodyPr>
          <a:lstStyle/>
          <a:p>
            <a:r>
              <a:rPr lang="en-US"/>
              <a:t>Click to edit Master title style</a:t>
            </a:r>
          </a:p>
        </p:txBody>
      </p:sp>
      <p:sp>
        <p:nvSpPr>
          <p:cNvPr id="11" name="Text Placeholder 2">
            <a:extLst>
              <a:ext uri="{FF2B5EF4-FFF2-40B4-BE49-F238E27FC236}">
                <a16:creationId xmlns:a16="http://schemas.microsoft.com/office/drawing/2014/main" id="{93E53EE2-D031-FB0F-FA32-18DFB38D8530}"/>
              </a:ext>
            </a:extLst>
          </p:cNvPr>
          <p:cNvSpPr>
            <a:spLocks noGrp="1"/>
          </p:cNvSpPr>
          <p:nvPr>
            <p:ph type="body" idx="15" hasCustomPrompt="1"/>
          </p:nvPr>
        </p:nvSpPr>
        <p:spPr>
          <a:xfrm>
            <a:off x="407670"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9" name="Content Placeholder 2">
            <a:extLst>
              <a:ext uri="{FF2B5EF4-FFF2-40B4-BE49-F238E27FC236}">
                <a16:creationId xmlns:a16="http://schemas.microsoft.com/office/drawing/2014/main" id="{3677C545-7EB4-7043-6F4E-6EF59E44A38E}"/>
              </a:ext>
            </a:extLst>
          </p:cNvPr>
          <p:cNvSpPr>
            <a:spLocks noGrp="1"/>
          </p:cNvSpPr>
          <p:nvPr>
            <p:ph idx="1"/>
          </p:nvPr>
        </p:nvSpPr>
        <p:spPr>
          <a:xfrm>
            <a:off x="411480"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3544A30F-D4EB-D59A-37AC-6229A950B4EE}"/>
              </a:ext>
            </a:extLst>
          </p:cNvPr>
          <p:cNvSpPr>
            <a:spLocks noGrp="1"/>
          </p:cNvSpPr>
          <p:nvPr>
            <p:ph type="body" idx="16" hasCustomPrompt="1"/>
          </p:nvPr>
        </p:nvSpPr>
        <p:spPr>
          <a:xfrm>
            <a:off x="2326433"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4" name="Content Placeholder 2">
            <a:extLst>
              <a:ext uri="{FF2B5EF4-FFF2-40B4-BE49-F238E27FC236}">
                <a16:creationId xmlns:a16="http://schemas.microsoft.com/office/drawing/2014/main" id="{C604CA07-6A61-6EE7-9AB7-5D1AC3E61585}"/>
              </a:ext>
            </a:extLst>
          </p:cNvPr>
          <p:cNvSpPr>
            <a:spLocks noGrp="1"/>
          </p:cNvSpPr>
          <p:nvPr>
            <p:ph idx="21"/>
          </p:nvPr>
        </p:nvSpPr>
        <p:spPr>
          <a:xfrm>
            <a:off x="2326433"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CC17F671-8B9C-F9FE-AEDA-9A8FBDDADA36}"/>
              </a:ext>
            </a:extLst>
          </p:cNvPr>
          <p:cNvSpPr>
            <a:spLocks noGrp="1"/>
          </p:cNvSpPr>
          <p:nvPr>
            <p:ph type="body" idx="17" hasCustomPrompt="1"/>
          </p:nvPr>
        </p:nvSpPr>
        <p:spPr>
          <a:xfrm>
            <a:off x="4249006"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5" name="Content Placeholder 2">
            <a:extLst>
              <a:ext uri="{FF2B5EF4-FFF2-40B4-BE49-F238E27FC236}">
                <a16:creationId xmlns:a16="http://schemas.microsoft.com/office/drawing/2014/main" id="{89B651F7-7166-CE84-83FD-8A58F6870DE8}"/>
              </a:ext>
            </a:extLst>
          </p:cNvPr>
          <p:cNvSpPr>
            <a:spLocks noGrp="1"/>
          </p:cNvSpPr>
          <p:nvPr>
            <p:ph idx="22"/>
          </p:nvPr>
        </p:nvSpPr>
        <p:spPr>
          <a:xfrm>
            <a:off x="4249006"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ECE30FE5-2A66-1ECD-730E-80C2B769357F}"/>
              </a:ext>
            </a:extLst>
          </p:cNvPr>
          <p:cNvSpPr>
            <a:spLocks noGrp="1"/>
          </p:cNvSpPr>
          <p:nvPr>
            <p:ph type="body" idx="18" hasCustomPrompt="1"/>
          </p:nvPr>
        </p:nvSpPr>
        <p:spPr>
          <a:xfrm>
            <a:off x="6167769"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6" name="Content Placeholder 2">
            <a:extLst>
              <a:ext uri="{FF2B5EF4-FFF2-40B4-BE49-F238E27FC236}">
                <a16:creationId xmlns:a16="http://schemas.microsoft.com/office/drawing/2014/main" id="{590F1832-1857-55DA-5830-56D2E0B84073}"/>
              </a:ext>
            </a:extLst>
          </p:cNvPr>
          <p:cNvSpPr>
            <a:spLocks noGrp="1"/>
          </p:cNvSpPr>
          <p:nvPr>
            <p:ph idx="23"/>
          </p:nvPr>
        </p:nvSpPr>
        <p:spPr>
          <a:xfrm>
            <a:off x="6167769"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067701D3-6751-E230-8414-4D83FACD1903}"/>
              </a:ext>
            </a:extLst>
          </p:cNvPr>
          <p:cNvSpPr>
            <a:spLocks noGrp="1"/>
          </p:cNvSpPr>
          <p:nvPr>
            <p:ph type="body" idx="19" hasCustomPrompt="1"/>
          </p:nvPr>
        </p:nvSpPr>
        <p:spPr>
          <a:xfrm>
            <a:off x="8086532"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7" name="Content Placeholder 2">
            <a:extLst>
              <a:ext uri="{FF2B5EF4-FFF2-40B4-BE49-F238E27FC236}">
                <a16:creationId xmlns:a16="http://schemas.microsoft.com/office/drawing/2014/main" id="{FD9D2967-C22A-B1DF-008F-37A536CDA2A4}"/>
              </a:ext>
            </a:extLst>
          </p:cNvPr>
          <p:cNvSpPr>
            <a:spLocks noGrp="1"/>
          </p:cNvSpPr>
          <p:nvPr>
            <p:ph idx="24"/>
          </p:nvPr>
        </p:nvSpPr>
        <p:spPr>
          <a:xfrm>
            <a:off x="8086532"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464E5050-91BD-1F8D-DCE3-AFCCBA5D49FE}"/>
              </a:ext>
            </a:extLst>
          </p:cNvPr>
          <p:cNvSpPr>
            <a:spLocks noGrp="1"/>
          </p:cNvSpPr>
          <p:nvPr>
            <p:ph type="body" idx="20" hasCustomPrompt="1"/>
          </p:nvPr>
        </p:nvSpPr>
        <p:spPr>
          <a:xfrm>
            <a:off x="10005295"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8" name="Content Placeholder 2">
            <a:extLst>
              <a:ext uri="{FF2B5EF4-FFF2-40B4-BE49-F238E27FC236}">
                <a16:creationId xmlns:a16="http://schemas.microsoft.com/office/drawing/2014/main" id="{50B501A3-4C30-D139-31F2-53CC077019FD}"/>
              </a:ext>
            </a:extLst>
          </p:cNvPr>
          <p:cNvSpPr>
            <a:spLocks noGrp="1"/>
          </p:cNvSpPr>
          <p:nvPr>
            <p:ph idx="25"/>
          </p:nvPr>
        </p:nvSpPr>
        <p:spPr>
          <a:xfrm>
            <a:off x="10005295"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953C0A1-993D-3C98-C331-16749B76A86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15441E1C-321B-0C48-3C86-6A2676A09A5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915670516"/>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1883" y="-300748"/>
            <a:ext cx="5638005" cy="249299"/>
          </a:xfrm>
        </p:spPr>
        <p:txBody>
          <a:bodyPr wrap="square">
            <a:spAutoFit/>
          </a:bodyPr>
          <a:lstStyle>
            <a:lvl1pPr>
              <a:defRPr sz="1800" b="0"/>
            </a:lvl1pPr>
          </a:lstStyle>
          <a:p>
            <a:r>
              <a:rPr lang="en-US"/>
              <a:t>Title for accessibility</a:t>
            </a:r>
          </a:p>
        </p:txBody>
      </p:sp>
      <p:sp>
        <p:nvSpPr>
          <p:cNvPr id="10" name="TextBox 9">
            <a:extLst>
              <a:ext uri="{FF2B5EF4-FFF2-40B4-BE49-F238E27FC236}">
                <a16:creationId xmlns:a16="http://schemas.microsoft.com/office/drawing/2014/main" id="{83340C10-F5A2-1E40-474D-C57EC62F0F33}"/>
              </a:ext>
              <a:ext uri="{C183D7F6-B498-43B3-948B-1728B52AA6E4}">
                <adec:decorative xmlns:adec="http://schemas.microsoft.com/office/drawing/2017/decorative" val="1"/>
              </a:ext>
            </a:extLst>
          </p:cNvPr>
          <p:cNvSpPr txBox="1"/>
          <p:nvPr userDrawn="1"/>
        </p:nvSpPr>
        <p:spPr>
          <a:xfrm>
            <a:off x="6039888" y="593396"/>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63135" y="1317530"/>
            <a:ext cx="5668962" cy="3758184"/>
          </a:xfrm>
        </p:spPr>
        <p:txBody>
          <a:bodyPr/>
          <a:lstStyle>
            <a:lvl1pPr>
              <a:lnSpc>
                <a:spcPct val="100000"/>
              </a:lnSpc>
              <a:spcBef>
                <a:spcPts val="900"/>
              </a:spcBef>
              <a:spcAft>
                <a:spcPts val="0"/>
              </a:spcAft>
              <a:defRPr sz="4000" b="0" spc="-50" baseline="0">
                <a:latin typeface="+mj-lt"/>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353829" y="4983333"/>
            <a:ext cx="4702359" cy="1014843"/>
          </a:xfrm>
        </p:spPr>
        <p:txBody>
          <a:bodyPr/>
          <a:lstStyle>
            <a:lvl1pPr>
              <a:lnSpc>
                <a:spcPct val="100000"/>
              </a:lnSpc>
              <a:spcBef>
                <a:spcPts val="0"/>
              </a:spcBef>
              <a:spcAft>
                <a:spcPts val="0"/>
              </a:spcAft>
              <a:defRPr sz="1600"/>
            </a:lvl1pPr>
            <a:lvl2pPr>
              <a:lnSpc>
                <a:spcPct val="100000"/>
              </a:lnSpc>
              <a:spcBef>
                <a:spcPts val="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D2B9EA5E-E423-D219-6037-CCB61AE3B50F}"/>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C901CE32-26BB-268E-2590-66DB5ADDFD9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180153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with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96516" y="-300748"/>
            <a:ext cx="5647097" cy="249299"/>
          </a:xfrm>
        </p:spPr>
        <p:txBody>
          <a:bodyPr wrap="square">
            <a:spAutoFit/>
          </a:bodyPr>
          <a:lstStyle>
            <a:lvl1pPr>
              <a:defRPr sz="1800" b="0"/>
            </a:lvl1pPr>
          </a:lstStyle>
          <a:p>
            <a:r>
              <a:rPr lang="en-US"/>
              <a:t>Title for accessibility</a:t>
            </a:r>
          </a:p>
        </p:txBody>
      </p:sp>
      <p:sp>
        <p:nvSpPr>
          <p:cNvPr id="25" name="TextBox 24">
            <a:extLst>
              <a:ext uri="{FF2B5EF4-FFF2-40B4-BE49-F238E27FC236}">
                <a16:creationId xmlns:a16="http://schemas.microsoft.com/office/drawing/2014/main" id="{554BAF2E-BAB1-C03F-41A7-B26DABB21BF6}"/>
              </a:ext>
              <a:ext uri="{C183D7F6-B498-43B3-948B-1728B52AA6E4}">
                <adec:decorative xmlns:adec="http://schemas.microsoft.com/office/drawing/2017/decorative" val="1"/>
              </a:ext>
            </a:extLst>
          </p:cNvPr>
          <p:cNvSpPr txBox="1"/>
          <p:nvPr userDrawn="1"/>
        </p:nvSpPr>
        <p:spPr>
          <a:xfrm>
            <a:off x="272991" y="2732672"/>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396516" y="3485571"/>
            <a:ext cx="5498502" cy="2503272"/>
          </a:xfrm>
        </p:spPr>
        <p:txBody>
          <a:bodyPr/>
          <a:lstStyle>
            <a:lvl1pPr>
              <a:lnSpc>
                <a:spcPct val="100000"/>
              </a:lnSpc>
              <a:spcBef>
                <a:spcPts val="900"/>
              </a:spcBef>
              <a:spcAft>
                <a:spcPts val="0"/>
              </a:spcAft>
              <a:defRPr sz="3200" b="0" spc="-50" baseline="0">
                <a:latin typeface="+mj-lt"/>
              </a:defRPr>
            </a:lvl1pPr>
          </a:lstStyle>
          <a:p>
            <a:pPr lvl="0"/>
            <a:r>
              <a:rPr lang="en-US"/>
              <a:t>Click to edit Master text styles</a:t>
            </a:r>
          </a:p>
        </p:txBody>
      </p:sp>
      <p:sp>
        <p:nvSpPr>
          <p:cNvPr id="9" name="Picture Placeholder 14">
            <a:extLst>
              <a:ext uri="{FF2B5EF4-FFF2-40B4-BE49-F238E27FC236}">
                <a16:creationId xmlns:a16="http://schemas.microsoft.com/office/drawing/2014/main" id="{60655EE7-5FC0-8DDF-88F0-21ECCBD7D31D}"/>
              </a:ext>
              <a:ext uri="{C183D7F6-B498-43B3-948B-1728B52AA6E4}">
                <adec:decorative xmlns:adec="http://schemas.microsoft.com/office/drawing/2017/decorative" val="1"/>
              </a:ext>
            </a:extLst>
          </p:cNvPr>
          <p:cNvSpPr>
            <a:spLocks noGrp="1"/>
          </p:cNvSpPr>
          <p:nvPr>
            <p:ph type="pic" sz="quarter" idx="11" hasCustomPrompt="1"/>
          </p:nvPr>
        </p:nvSpPr>
        <p:spPr>
          <a:xfrm>
            <a:off x="6150276" y="393871"/>
            <a:ext cx="5660724" cy="4544842"/>
          </a:xfrm>
          <a:custGeom>
            <a:avLst/>
            <a:gdLst>
              <a:gd name="connsiteX0" fmla="*/ 0 w 5660724"/>
              <a:gd name="connsiteY0" fmla="*/ 0 h 4544842"/>
              <a:gd name="connsiteX1" fmla="*/ 5660724 w 5660724"/>
              <a:gd name="connsiteY1" fmla="*/ 0 h 4544842"/>
              <a:gd name="connsiteX2" fmla="*/ 5660724 w 5660724"/>
              <a:gd name="connsiteY2" fmla="*/ 4544842 h 4544842"/>
              <a:gd name="connsiteX3" fmla="*/ 0 w 5660724"/>
              <a:gd name="connsiteY3" fmla="*/ 4544842 h 4544842"/>
              <a:gd name="connsiteX4" fmla="*/ 0 w 5660724"/>
              <a:gd name="connsiteY4" fmla="*/ 0 h 4544842"/>
              <a:gd name="connsiteX0" fmla="*/ 0 w 5660724"/>
              <a:gd name="connsiteY0" fmla="*/ 0 h 4544842"/>
              <a:gd name="connsiteX1" fmla="*/ 5660724 w 5660724"/>
              <a:gd name="connsiteY1" fmla="*/ 0 h 4544842"/>
              <a:gd name="connsiteX2" fmla="*/ 5660724 w 5660724"/>
              <a:gd name="connsiteY2" fmla="*/ 4544842 h 4544842"/>
              <a:gd name="connsiteX3" fmla="*/ 2056464 w 5660724"/>
              <a:gd name="connsiteY3" fmla="*/ 4536269 h 4544842"/>
              <a:gd name="connsiteX4" fmla="*/ 0 w 5660724"/>
              <a:gd name="connsiteY4" fmla="*/ 4544842 h 4544842"/>
              <a:gd name="connsiteX5" fmla="*/ 0 w 5660724"/>
              <a:gd name="connsiteY5" fmla="*/ 0 h 4544842"/>
              <a:gd name="connsiteX0" fmla="*/ 0 w 5660724"/>
              <a:gd name="connsiteY0" fmla="*/ 0 h 4544842"/>
              <a:gd name="connsiteX1" fmla="*/ 5660724 w 5660724"/>
              <a:gd name="connsiteY1" fmla="*/ 0 h 4544842"/>
              <a:gd name="connsiteX2" fmla="*/ 5660724 w 5660724"/>
              <a:gd name="connsiteY2" fmla="*/ 4544842 h 4544842"/>
              <a:gd name="connsiteX3" fmla="*/ 2643204 w 5660724"/>
              <a:gd name="connsiteY3" fmla="*/ 452102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231724 w 5660724"/>
              <a:gd name="connsiteY3" fmla="*/ 407144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25144 w 5660724"/>
              <a:gd name="connsiteY3" fmla="*/ 378188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612724 w 5660724"/>
              <a:gd name="connsiteY4" fmla="*/ 452864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534143 w 5660724"/>
              <a:gd name="connsiteY4" fmla="*/ 4442924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771791 w 5660724"/>
              <a:gd name="connsiteY3" fmla="*/ 3971436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113836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72631"/>
              <a:gd name="connsiteY0" fmla="*/ 0 h 4544842"/>
              <a:gd name="connsiteX1" fmla="*/ 5660724 w 5672631"/>
              <a:gd name="connsiteY1" fmla="*/ 0 h 4544842"/>
              <a:gd name="connsiteX2" fmla="*/ 5672631 w 5672631"/>
              <a:gd name="connsiteY2" fmla="*/ 4054305 h 4544842"/>
              <a:gd name="connsiteX3" fmla="*/ 2874185 w 5672631"/>
              <a:gd name="connsiteY3" fmla="*/ 4114311 h 4544842"/>
              <a:gd name="connsiteX4" fmla="*/ 2593674 w 5672631"/>
              <a:gd name="connsiteY4" fmla="*/ 4535793 h 4544842"/>
              <a:gd name="connsiteX5" fmla="*/ 0 w 5672631"/>
              <a:gd name="connsiteY5" fmla="*/ 4544842 h 4544842"/>
              <a:gd name="connsiteX6" fmla="*/ 0 w 5672631"/>
              <a:gd name="connsiteY6" fmla="*/ 0 h 4544842"/>
              <a:gd name="connsiteX0" fmla="*/ 0 w 5660724"/>
              <a:gd name="connsiteY0" fmla="*/ 0 h 4544842"/>
              <a:gd name="connsiteX1" fmla="*/ 5660724 w 5660724"/>
              <a:gd name="connsiteY1" fmla="*/ 0 h 4544842"/>
              <a:gd name="connsiteX2" fmla="*/ 5655963 w 5660724"/>
              <a:gd name="connsiteY2" fmla="*/ 4120980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55963 w 5660724"/>
              <a:gd name="connsiteY2" fmla="*/ 4120980 h 4544842"/>
              <a:gd name="connsiteX3" fmla="*/ 2874185 w 5660724"/>
              <a:gd name="connsiteY3" fmla="*/ 4121455 h 4544842"/>
              <a:gd name="connsiteX4" fmla="*/ 2593674 w 5660724"/>
              <a:gd name="connsiteY4" fmla="*/ 4535793 h 4544842"/>
              <a:gd name="connsiteX5" fmla="*/ 0 w 5660724"/>
              <a:gd name="connsiteY5" fmla="*/ 4544842 h 4544842"/>
              <a:gd name="connsiteX6" fmla="*/ 0 w 5660724"/>
              <a:gd name="connsiteY6" fmla="*/ 0 h 4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0724" h="4544842">
                <a:moveTo>
                  <a:pt x="0" y="0"/>
                </a:moveTo>
                <a:lnTo>
                  <a:pt x="5660724" y="0"/>
                </a:lnTo>
                <a:lnTo>
                  <a:pt x="5655963" y="4120980"/>
                </a:lnTo>
                <a:lnTo>
                  <a:pt x="2874185" y="4121455"/>
                </a:lnTo>
                <a:lnTo>
                  <a:pt x="2593674" y="4535793"/>
                </a:lnTo>
                <a:lnTo>
                  <a:pt x="0" y="4544842"/>
                </a:lnTo>
                <a:lnTo>
                  <a:pt x="0" y="0"/>
                </a:lnTo>
                <a:close/>
              </a:path>
            </a:pathLst>
          </a:custGeom>
          <a:solidFill>
            <a:schemeClr val="bg2"/>
          </a:solidFill>
        </p:spPr>
        <p:txBody>
          <a:bodyPr tIns="1280160"/>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0276" y="4987818"/>
            <a:ext cx="5660724" cy="730266"/>
          </a:xfrm>
        </p:spPr>
        <p:txBody>
          <a:bodyPr/>
          <a:lstStyle>
            <a:lvl1pPr>
              <a:lnSpc>
                <a:spcPct val="100000"/>
              </a:lnSpc>
              <a:spcBef>
                <a:spcPts val="100"/>
              </a:spcBef>
              <a:spcAft>
                <a:spcPts val="0"/>
              </a:spcAft>
              <a:defRPr sz="1600"/>
            </a:lvl1pPr>
            <a:lvl2pPr>
              <a:lnSpc>
                <a:spcPct val="100000"/>
              </a:lnSpc>
              <a:spcBef>
                <a:spcPts val="10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AE32291E-24B4-2FB8-4B35-A439686DB95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61A378F0-4CD0-C4E0-D2F7-5959B577E15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720315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with Image Gra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96516" y="-300748"/>
            <a:ext cx="5647097" cy="249299"/>
          </a:xfrm>
        </p:spPr>
        <p:txBody>
          <a:bodyPr wrap="square">
            <a:spAutoFit/>
          </a:bodyPr>
          <a:lstStyle>
            <a:lvl1pPr>
              <a:defRPr sz="1800" b="0"/>
            </a:lvl1pPr>
          </a:lstStyle>
          <a:p>
            <a:r>
              <a:rPr lang="en-US"/>
              <a:t>Title for accessibility</a:t>
            </a:r>
          </a:p>
        </p:txBody>
      </p:sp>
      <p:sp>
        <p:nvSpPr>
          <p:cNvPr id="25" name="TextBox 24">
            <a:extLst>
              <a:ext uri="{FF2B5EF4-FFF2-40B4-BE49-F238E27FC236}">
                <a16:creationId xmlns:a16="http://schemas.microsoft.com/office/drawing/2014/main" id="{554BAF2E-BAB1-C03F-41A7-B26DABB21BF6}"/>
              </a:ext>
              <a:ext uri="{C183D7F6-B498-43B3-948B-1728B52AA6E4}">
                <adec:decorative xmlns:adec="http://schemas.microsoft.com/office/drawing/2017/decorative" val="1"/>
              </a:ext>
            </a:extLst>
          </p:cNvPr>
          <p:cNvSpPr txBox="1"/>
          <p:nvPr userDrawn="1"/>
        </p:nvSpPr>
        <p:spPr>
          <a:xfrm>
            <a:off x="272991" y="2732672"/>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396516" y="3485571"/>
            <a:ext cx="5498502" cy="2503272"/>
          </a:xfrm>
        </p:spPr>
        <p:txBody>
          <a:bodyPr/>
          <a:lstStyle>
            <a:lvl1pPr>
              <a:lnSpc>
                <a:spcPct val="100000"/>
              </a:lnSpc>
              <a:spcBef>
                <a:spcPts val="900"/>
              </a:spcBef>
              <a:spcAft>
                <a:spcPts val="0"/>
              </a:spcAft>
              <a:defRPr sz="3200" b="0" spc="-50" baseline="0">
                <a:latin typeface="+mj-lt"/>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2AE626E5-51F6-0BEB-2AFE-FE78E1409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6163970" y="400050"/>
            <a:ext cx="5637503" cy="4521510"/>
          </a:xfrm>
          <a:custGeom>
            <a:avLst/>
            <a:gdLst>
              <a:gd name="connsiteX0" fmla="*/ 0 w 5637503"/>
              <a:gd name="connsiteY0" fmla="*/ 0 h 4521510"/>
              <a:gd name="connsiteX1" fmla="*/ 5637503 w 5637503"/>
              <a:gd name="connsiteY1" fmla="*/ 0 h 4521510"/>
              <a:gd name="connsiteX2" fmla="*/ 5636321 w 5637503"/>
              <a:gd name="connsiteY2" fmla="*/ 2101892 h 4521510"/>
              <a:gd name="connsiteX3" fmla="*/ 5635136 w 5637503"/>
              <a:gd name="connsiteY3" fmla="*/ 4208474 h 4521510"/>
              <a:gd name="connsiteX4" fmla="*/ 2786509 w 5637503"/>
              <a:gd name="connsiteY4" fmla="*/ 4206576 h 4521510"/>
              <a:gd name="connsiteX5" fmla="*/ 2583036 w 5637503"/>
              <a:gd name="connsiteY5" fmla="*/ 4512498 h 4521510"/>
              <a:gd name="connsiteX6" fmla="*/ 0 w 5637503"/>
              <a:gd name="connsiteY6" fmla="*/ 4521510 h 452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7503" h="4521510">
                <a:moveTo>
                  <a:pt x="0" y="0"/>
                </a:moveTo>
                <a:lnTo>
                  <a:pt x="5637503" y="0"/>
                </a:lnTo>
                <a:lnTo>
                  <a:pt x="5636321" y="2101892"/>
                </a:lnTo>
                <a:cubicBezTo>
                  <a:pt x="5636518" y="2804481"/>
                  <a:pt x="5636716" y="3507070"/>
                  <a:pt x="5635136" y="4208474"/>
                </a:cubicBezTo>
                <a:lnTo>
                  <a:pt x="2786509" y="4206576"/>
                </a:lnTo>
                <a:lnTo>
                  <a:pt x="2583036" y="4512498"/>
                </a:lnTo>
                <a:lnTo>
                  <a:pt x="0" y="4521510"/>
                </a:lnTo>
                <a:close/>
              </a:path>
            </a:pathLst>
          </a:custGeom>
          <a:solidFill>
            <a:schemeClr val="bg2"/>
          </a:solidFill>
        </p:spPr>
        <p:txBody>
          <a:bodyPr wrap="square" tIns="1280160" bIns="2743200" anchor="t" anchorCtr="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0276" y="4987818"/>
            <a:ext cx="5660724" cy="730266"/>
          </a:xfrm>
        </p:spPr>
        <p:txBody>
          <a:bodyPr/>
          <a:lstStyle>
            <a:lvl1pPr>
              <a:lnSpc>
                <a:spcPct val="100000"/>
              </a:lnSpc>
              <a:spcBef>
                <a:spcPts val="100"/>
              </a:spcBef>
              <a:spcAft>
                <a:spcPts val="0"/>
              </a:spcAft>
              <a:defRPr sz="1600"/>
            </a:lvl1pPr>
            <a:lvl2pPr>
              <a:lnSpc>
                <a:spcPct val="100000"/>
              </a:lnSpc>
              <a:spcBef>
                <a:spcPts val="10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0605F451-C7FA-B67A-7A4E-B4953B3BFEC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07A1FB0A-E7CA-63CD-DB09-C9F16CA915E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9809881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Over Image">
    <p:spTree>
      <p:nvGrpSpPr>
        <p:cNvPr id="1" name=""/>
        <p:cNvGrpSpPr/>
        <p:nvPr/>
      </p:nvGrpSpPr>
      <p:grpSpPr>
        <a:xfrm>
          <a:off x="0" y="0"/>
          <a:ext cx="0" cy="0"/>
          <a:chOff x="0" y="0"/>
          <a:chExt cx="0" cy="0"/>
        </a:xfrm>
      </p:grpSpPr>
      <p:sp>
        <p:nvSpPr>
          <p:cNvPr id="13" name="Picture Placeholder 14">
            <a:extLst>
              <a:ext uri="{FF2B5EF4-FFF2-40B4-BE49-F238E27FC236}">
                <a16:creationId xmlns:a16="http://schemas.microsoft.com/office/drawing/2014/main" id="{743AD5A7-567D-9EC7-BECB-71D2480F2498}"/>
              </a:ext>
              <a:ext uri="{C183D7F6-B498-43B3-948B-1728B52AA6E4}">
                <adec:decorative xmlns:adec="http://schemas.microsoft.com/office/drawing/2017/decorative" val="1"/>
              </a:ext>
            </a:extLst>
          </p:cNvPr>
          <p:cNvSpPr>
            <a:spLocks noGrp="1"/>
          </p:cNvSpPr>
          <p:nvPr>
            <p:ph type="pic" sz="quarter" idx="11"/>
          </p:nvPr>
        </p:nvSpPr>
        <p:spPr>
          <a:xfrm>
            <a:off x="0" y="-1"/>
            <a:ext cx="12192000" cy="6857999"/>
          </a:xfrm>
          <a:solidFill>
            <a:schemeClr val="bg2"/>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34788" cy="249299"/>
          </a:xfrm>
        </p:spPr>
        <p:txBody>
          <a:bodyPr wrap="square">
            <a:spAutoFit/>
          </a:bodyPr>
          <a:lstStyle>
            <a:lvl1pPr>
              <a:defRPr sz="1800" b="0"/>
            </a:lvl1pPr>
          </a:lstStyle>
          <a:p>
            <a:r>
              <a:rPr lang="en-US"/>
              <a:t>Title for accessibility</a:t>
            </a:r>
          </a:p>
        </p:txBody>
      </p:sp>
      <p:sp>
        <p:nvSpPr>
          <p:cNvPr id="9" name="Content Placeholder 8">
            <a:extLst>
              <a:ext uri="{FF2B5EF4-FFF2-40B4-BE49-F238E27FC236}">
                <a16:creationId xmlns:a16="http://schemas.microsoft.com/office/drawing/2014/main" id="{F7339CEB-91F9-B7FD-86D6-A4C114DA3002}"/>
              </a:ext>
            </a:extLst>
          </p:cNvPr>
          <p:cNvSpPr>
            <a:spLocks noGrp="1"/>
          </p:cNvSpPr>
          <p:nvPr>
            <p:ph idx="1"/>
          </p:nvPr>
        </p:nvSpPr>
        <p:spPr>
          <a:xfrm>
            <a:off x="5733536" y="400051"/>
            <a:ext cx="6078018" cy="5024273"/>
          </a:xfrm>
          <a:custGeom>
            <a:avLst/>
            <a:gdLst>
              <a:gd name="connsiteX0" fmla="*/ 0 w 6078018"/>
              <a:gd name="connsiteY0" fmla="*/ 0 h 5024273"/>
              <a:gd name="connsiteX1" fmla="*/ 6078018 w 6078018"/>
              <a:gd name="connsiteY1" fmla="*/ 0 h 5024273"/>
              <a:gd name="connsiteX2" fmla="*/ 6078018 w 6078018"/>
              <a:gd name="connsiteY2" fmla="*/ 4662902 h 5024273"/>
              <a:gd name="connsiteX3" fmla="*/ 3041951 w 6078018"/>
              <a:gd name="connsiteY3" fmla="*/ 4663975 h 5024273"/>
              <a:gd name="connsiteX4" fmla="*/ 2829053 w 6078018"/>
              <a:gd name="connsiteY4" fmla="*/ 5023866 h 5024273"/>
              <a:gd name="connsiteX5" fmla="*/ 0 w 6078018"/>
              <a:gd name="connsiteY5" fmla="*/ 5024273 h 502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8018" h="5024273">
                <a:moveTo>
                  <a:pt x="0" y="0"/>
                </a:moveTo>
                <a:lnTo>
                  <a:pt x="6078018" y="0"/>
                </a:lnTo>
                <a:lnTo>
                  <a:pt x="6078018" y="4662902"/>
                </a:lnTo>
                <a:lnTo>
                  <a:pt x="3041951" y="4663975"/>
                </a:lnTo>
                <a:lnTo>
                  <a:pt x="2829053" y="5023866"/>
                </a:lnTo>
                <a:lnTo>
                  <a:pt x="0" y="5024273"/>
                </a:lnTo>
                <a:close/>
              </a:path>
            </a:pathLst>
          </a:custGeom>
          <a:solidFill>
            <a:schemeClr val="bg1"/>
          </a:solidFill>
        </p:spPr>
        <p:txBody>
          <a:bodyPr wrap="square" lIns="411480" tIns="1170432" rIns="365760">
            <a:noAutofit/>
          </a:bodyPr>
          <a:lstStyle>
            <a:lvl1pPr>
              <a:lnSpc>
                <a:spcPct val="100000"/>
              </a:lnSpc>
              <a:spcBef>
                <a:spcPts val="900"/>
              </a:spcBef>
              <a:spcAft>
                <a:spcPts val="0"/>
              </a:spcAft>
              <a:defRPr sz="3200" b="0" spc="-50" baseline="0">
                <a:solidFill>
                  <a:schemeClr val="tx1"/>
                </a:solidFill>
                <a:latin typeface="+mj-lt"/>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9197" y="4470739"/>
            <a:ext cx="4704858" cy="510836"/>
          </a:xfrm>
        </p:spPr>
        <p:txBody>
          <a:bodyPr/>
          <a:lstStyle>
            <a:lvl1pPr>
              <a:lnSpc>
                <a:spcPct val="100000"/>
              </a:lnSpc>
              <a:spcBef>
                <a:spcPts val="0"/>
              </a:spcBef>
              <a:spcAft>
                <a:spcPts val="0"/>
              </a:spcAft>
              <a:defRPr sz="1600">
                <a:solidFill>
                  <a:schemeClr val="tx1"/>
                </a:solidFill>
              </a:defRPr>
            </a:lvl1pPr>
            <a:lvl2pPr>
              <a:lnSpc>
                <a:spcPct val="100000"/>
              </a:lnSpc>
              <a:spcBef>
                <a:spcPts val="0"/>
              </a:spcBef>
              <a:spcAft>
                <a:spcPts val="0"/>
              </a:spcAft>
              <a:defRPr sz="16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7" name="Text Placeholder 15">
            <a:extLst>
              <a:ext uri="{FF2B5EF4-FFF2-40B4-BE49-F238E27FC236}">
                <a16:creationId xmlns:a16="http://schemas.microsoft.com/office/drawing/2014/main" id="{0D1BEFAC-D99F-7020-6110-CD8460311AFF}"/>
              </a:ext>
            </a:extLst>
          </p:cNvPr>
          <p:cNvSpPr>
            <a:spLocks noGrp="1"/>
          </p:cNvSpPr>
          <p:nvPr>
            <p:ph type="body" sz="quarter" idx="12" hasCustomPrompt="1"/>
          </p:nvPr>
        </p:nvSpPr>
        <p:spPr>
          <a:xfrm>
            <a:off x="394728" y="6501384"/>
            <a:ext cx="365760" cy="161583"/>
          </a:xfrm>
        </p:spPr>
        <p:txBody>
          <a:bodyPr anchor="b" anchorCtr="0">
            <a:noAutofit/>
          </a:bodyPr>
          <a:lstStyle>
            <a:lvl1pPr>
              <a:defRPr sz="1050">
                <a:solidFill>
                  <a:schemeClr val="bg1"/>
                </a:solidFill>
              </a:defRPr>
            </a:lvl1pPr>
          </a:lstStyle>
          <a:p>
            <a:pPr lvl="0"/>
            <a:r>
              <a:rPr lang="en-US"/>
              <a:t>PwC</a:t>
            </a:r>
          </a:p>
        </p:txBody>
      </p:sp>
      <p:sp>
        <p:nvSpPr>
          <p:cNvPr id="7" name="Footer Placeholder 4">
            <a:extLst>
              <a:ext uri="{FF2B5EF4-FFF2-40B4-BE49-F238E27FC236}">
                <a16:creationId xmlns:a16="http://schemas.microsoft.com/office/drawing/2014/main" id="{7DFE5ED4-420E-CADB-A68A-A7D421280793}"/>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chemeClr val="bg1"/>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961284F9-299F-5762-4D10-4246CB963FF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bg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2" name="TextBox 11">
            <a:extLst>
              <a:ext uri="{FF2B5EF4-FFF2-40B4-BE49-F238E27FC236}">
                <a16:creationId xmlns:a16="http://schemas.microsoft.com/office/drawing/2014/main" id="{7AEFB371-D664-A7CF-D5EE-BB0684D60FED}"/>
              </a:ext>
            </a:extLst>
          </p:cNvPr>
          <p:cNvSpPr txBox="1"/>
          <p:nvPr userDrawn="1"/>
        </p:nvSpPr>
        <p:spPr>
          <a:xfrm>
            <a:off x="6034838" y="299570"/>
            <a:ext cx="762000" cy="838200"/>
          </a:xfrm>
          <a:prstGeom prst="rect">
            <a:avLst/>
          </a:prstGeom>
          <a:noFill/>
        </p:spPr>
        <p:txBody>
          <a:bodyPr wrap="square" lIns="0" tIns="0" rIns="0" bIns="0" rtlCol="0" anchor="t">
            <a:noAutofit/>
          </a:bodyPr>
          <a:lstStyle/>
          <a:p>
            <a:pPr marL="12700" marR="5080" lvl="0" indent="0" defTabSz="914400" eaLnBrk="1" fontAlgn="auto" latinLnBrk="0" hangingPunct="1">
              <a:spcBef>
                <a:spcPts val="900"/>
              </a:spcBef>
              <a:spcAft>
                <a:spcPts val="0"/>
              </a:spcAft>
              <a:buClrTx/>
              <a:buSzTx/>
              <a:buFontTx/>
              <a:buNone/>
              <a:tabLst/>
              <a:defRPr/>
            </a:pPr>
            <a:r>
              <a:rPr kumimoji="0" lang="en-US" sz="13800" b="1" u="none" strike="noStrike" kern="0" cap="none" spc="-105" normalizeH="0" baseline="0" noProof="0">
                <a:ln>
                  <a:noFill/>
                </a:ln>
                <a:solidFill>
                  <a:srgbClr val="FC5108"/>
                </a:solidFill>
                <a:effectLst/>
                <a:uLnTx/>
                <a:uFillTx/>
                <a:latin typeface="+mn-lt"/>
                <a:cs typeface="Arial" panose="020B0604020202020204" pitchFamily="34" charset="0"/>
              </a:rPr>
              <a:t>“</a:t>
            </a:r>
            <a:endParaRPr kumimoji="0" lang="en-US" sz="13800" b="1" u="none" strike="noStrike" kern="0" cap="none" spc="0" normalizeH="0" baseline="0" noProof="0">
              <a:ln>
                <a:noFill/>
              </a:ln>
              <a:solidFill>
                <a:srgbClr val="FC5108"/>
              </a:solidFill>
              <a:effectLst/>
              <a:uLnTx/>
              <a:uFillTx/>
              <a:latin typeface="+mn-lt"/>
              <a:cs typeface="Arial" panose="020B0604020202020204" pitchFamily="34" charset="0"/>
            </a:endParaRPr>
          </a:p>
          <a:p>
            <a:endParaRPr lang="en-US" sz="6000" b="1">
              <a:solidFill>
                <a:srgbClr val="FC5108"/>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1867592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g Statem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1694" y="4463448"/>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1192" y="737608"/>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94CDF16A-3F0F-40AD-25BD-32F2F4A17D0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E1340CD9-3B8A-B030-B8FC-EAD510678C8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449204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Statement 2">
    <p:bg>
      <p:bgPr>
        <a:solidFill>
          <a:srgbClr val="DFE3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A3CBD27D-46ED-F893-79F1-23481FEA9E3F}"/>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8206B60F-A556-76A5-2FBC-4C736F4B16C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77545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Statement 3">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2336" y="-300748"/>
            <a:ext cx="5641277"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51A77249-98B8-FACA-4ACE-60FB5325B01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3427FF8A-B4F7-3F6B-6AC3-2F7EC1DCAAD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2465598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Statement 4">
    <p:bg>
      <p:bgPr>
        <a:solidFill>
          <a:schemeClr val="bg1"/>
        </a:solidFill>
        <a:effectLst/>
      </p:bgPr>
    </p:bg>
    <p:spTree>
      <p:nvGrpSpPr>
        <p:cNvPr id="1" name=""/>
        <p:cNvGrpSpPr/>
        <p:nvPr/>
      </p:nvGrpSpPr>
      <p:grpSpPr>
        <a:xfrm>
          <a:off x="0" y="0"/>
          <a:ext cx="0" cy="0"/>
          <a:chOff x="0" y="0"/>
          <a:chExt cx="0" cy="0"/>
        </a:xfrm>
      </p:grpSpPr>
      <p:sp>
        <p:nvSpPr>
          <p:cNvPr id="3" name="Picture Placeholder 14">
            <a:extLst>
              <a:ext uri="{FF2B5EF4-FFF2-40B4-BE49-F238E27FC236}">
                <a16:creationId xmlns:a16="http://schemas.microsoft.com/office/drawing/2014/main" id="{F2C136D6-EB53-8EAB-067D-F21D72B54E2A}"/>
              </a:ext>
              <a:ext uri="{C183D7F6-B498-43B3-948B-1728B52AA6E4}">
                <adec:decorative xmlns:adec="http://schemas.microsoft.com/office/drawing/2017/decorative" val="1"/>
              </a:ext>
            </a:extLst>
          </p:cNvPr>
          <p:cNvSpPr>
            <a:spLocks noGrp="1"/>
          </p:cNvSpPr>
          <p:nvPr>
            <p:ph type="pic" sz="quarter" idx="11"/>
          </p:nvPr>
        </p:nvSpPr>
        <p:spPr>
          <a:xfrm>
            <a:off x="0" y="-1"/>
            <a:ext cx="12192000" cy="6857999"/>
          </a:xfrm>
          <a:solidFill>
            <a:schemeClr val="bg1">
              <a:lumMod val="85000"/>
            </a:schemeClr>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47663" y="-319682"/>
            <a:ext cx="5695950"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bg1"/>
                </a:solidFill>
              </a:defRPr>
            </a:lvl1pPr>
            <a:lvl2pPr>
              <a:lnSpc>
                <a:spcPct val="100000"/>
              </a:lnSpc>
              <a:spcBef>
                <a:spcPts val="0"/>
              </a:spcBef>
              <a:spcAft>
                <a:spcPts val="0"/>
              </a:spcAft>
              <a:defRPr sz="1800">
                <a:solidFill>
                  <a:schemeClr val="bg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solidFill>
                  <a:schemeClr val="bg1"/>
                </a:solidFill>
                <a:latin typeface="+mj-lt"/>
              </a:defRPr>
            </a:lvl1pPr>
          </a:lstStyle>
          <a:p>
            <a:pPr lvl="0"/>
            <a:r>
              <a:rPr lang="en-US"/>
              <a:t>Click to edit Master text styles</a:t>
            </a:r>
          </a:p>
        </p:txBody>
      </p:sp>
      <p:sp>
        <p:nvSpPr>
          <p:cNvPr id="7" name="TextBox 6">
            <a:extLst>
              <a:ext uri="{FF2B5EF4-FFF2-40B4-BE49-F238E27FC236}">
                <a16:creationId xmlns:a16="http://schemas.microsoft.com/office/drawing/2014/main" id="{FDD3CF2F-7A33-6AA8-EBBC-3A558D724586}"/>
              </a:ext>
            </a:extLst>
          </p:cNvPr>
          <p:cNvSpPr txBox="1"/>
          <p:nvPr userDrawn="1"/>
        </p:nvSpPr>
        <p:spPr>
          <a:xfrm>
            <a:off x="394728" y="6501384"/>
            <a:ext cx="431483" cy="161583"/>
          </a:xfrm>
          <a:prstGeom prst="rect">
            <a:avLst/>
          </a:prstGeom>
          <a:noFill/>
        </p:spPr>
        <p:txBody>
          <a:bodyPr wrap="square" lIns="0" tIns="0" rIns="0" bIns="0" rtlCol="0" anchor="b" anchorCtr="0">
            <a:spAutoFit/>
          </a:bodyPr>
          <a:lstStyle/>
          <a:p>
            <a:pPr algn="l"/>
            <a:r>
              <a:rPr lang="en-US" sz="1050" b="1">
                <a:solidFill>
                  <a:schemeClr val="bg1"/>
                </a:solidFill>
              </a:rPr>
              <a:t>PwC</a:t>
            </a:r>
          </a:p>
        </p:txBody>
      </p:sp>
      <p:sp>
        <p:nvSpPr>
          <p:cNvPr id="8" name="Footer Placeholder 4">
            <a:extLst>
              <a:ext uri="{FF2B5EF4-FFF2-40B4-BE49-F238E27FC236}">
                <a16:creationId xmlns:a16="http://schemas.microsoft.com/office/drawing/2014/main" id="{694593D8-AEB6-3CA5-7E3B-6BA6D552DB0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chemeClr val="bg1"/>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C1E67C1D-7D69-01C7-F212-8FD6EC41D5DD}"/>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bg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725353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D055151-7117-866F-6824-F774A7F56F66}"/>
              </a:ext>
            </a:extLst>
          </p:cNvPr>
          <p:cNvSpPr>
            <a:spLocks noGrp="1"/>
          </p:cNvSpPr>
          <p:nvPr>
            <p:ph type="title" hasCustomPrompt="1"/>
          </p:nvPr>
        </p:nvSpPr>
        <p:spPr>
          <a:xfrm>
            <a:off x="401284" y="3480486"/>
            <a:ext cx="4499480" cy="2458352"/>
          </a:xfrm>
        </p:spPr>
        <p:txBody>
          <a:bodyPr/>
          <a:lstStyle>
            <a:lvl1pPr>
              <a:lnSpc>
                <a:spcPct val="100000"/>
              </a:lnSpc>
              <a:defRPr sz="3200" b="0"/>
            </a:lvl1pPr>
          </a:lstStyle>
          <a:p>
            <a:r>
              <a:rPr lang="en-US"/>
              <a:t>Click to edit title style</a:t>
            </a:r>
          </a:p>
        </p:txBody>
      </p:sp>
      <p:sp>
        <p:nvSpPr>
          <p:cNvPr id="3" name="Picture Placeholder 2">
            <a:extLst>
              <a:ext uri="{FF2B5EF4-FFF2-40B4-BE49-F238E27FC236}">
                <a16:creationId xmlns:a16="http://schemas.microsoft.com/office/drawing/2014/main" id="{CAF96854-0B82-0332-CB0D-B653A0471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5199063" y="400050"/>
            <a:ext cx="6614842" cy="5539040"/>
          </a:xfrm>
          <a:custGeom>
            <a:avLst/>
            <a:gdLst>
              <a:gd name="connsiteX0" fmla="*/ 2370 w 6614842"/>
              <a:gd name="connsiteY0" fmla="*/ 0 h 5539040"/>
              <a:gd name="connsiteX1" fmla="*/ 6614842 w 6614842"/>
              <a:gd name="connsiteY1" fmla="*/ 0 h 5539040"/>
              <a:gd name="connsiteX2" fmla="*/ 6611213 w 6614842"/>
              <a:gd name="connsiteY2" fmla="*/ 5179084 h 5539040"/>
              <a:gd name="connsiteX3" fmla="*/ 3320084 w 6614842"/>
              <a:gd name="connsiteY3" fmla="*/ 5175675 h 5539040"/>
              <a:gd name="connsiteX4" fmla="*/ 3075776 w 6614842"/>
              <a:gd name="connsiteY4" fmla="*/ 5539040 h 5539040"/>
              <a:gd name="connsiteX5" fmla="*/ 0 w 6614842"/>
              <a:gd name="connsiteY5" fmla="*/ 5536403 h 5539040"/>
              <a:gd name="connsiteX6" fmla="*/ 2078 w 6614842"/>
              <a:gd name="connsiteY6" fmla="*/ 2755139 h 553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4842" h="5539040">
                <a:moveTo>
                  <a:pt x="2370" y="0"/>
                </a:moveTo>
                <a:lnTo>
                  <a:pt x="6614842" y="0"/>
                </a:lnTo>
                <a:lnTo>
                  <a:pt x="6611213" y="5179084"/>
                </a:lnTo>
                <a:lnTo>
                  <a:pt x="3320084" y="5175675"/>
                </a:lnTo>
                <a:lnTo>
                  <a:pt x="3075776" y="5539040"/>
                </a:lnTo>
                <a:lnTo>
                  <a:pt x="0" y="5536403"/>
                </a:lnTo>
                <a:cubicBezTo>
                  <a:pt x="1583" y="4615367"/>
                  <a:pt x="1979" y="3686592"/>
                  <a:pt x="2078" y="2755139"/>
                </a:cubicBezTo>
                <a:close/>
              </a:path>
            </a:pathLst>
          </a:custGeom>
          <a:solidFill>
            <a:schemeClr val="bg2"/>
          </a:solidFill>
        </p:spPr>
        <p:txBody>
          <a:bodyPr wrap="square" lIns="914400" tIns="1554480" rIns="91440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4" name="Footer Placeholder 4">
            <a:extLst>
              <a:ext uri="{FF2B5EF4-FFF2-40B4-BE49-F238E27FC236}">
                <a16:creationId xmlns:a16="http://schemas.microsoft.com/office/drawing/2014/main" id="{629E8A37-B7AE-34F5-AC2C-2C3307E4530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83E901E5-0C0F-02C2-6E8B-66E81BE06A9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0937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3998913"/>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1252175025"/>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A67855-93A6-BD43-750C-42D579FD028A}"/>
              </a:ext>
            </a:extLst>
          </p:cNvPr>
          <p:cNvSpPr>
            <a:spLocks noGrp="1"/>
          </p:cNvSpPr>
          <p:nvPr>
            <p:ph type="title"/>
          </p:nvPr>
        </p:nvSpPr>
        <p:spPr>
          <a:xfrm>
            <a:off x="402336" y="402336"/>
            <a:ext cx="3737453" cy="1295399"/>
          </a:xfrm>
          <a:prstGeom prst="rect">
            <a:avLst/>
          </a:prstGeom>
        </p:spPr>
        <p:txBody>
          <a:bodyPr vert="horz" lIns="0" tIns="0" rIns="0" bIns="0" rtlCol="0" anchor="t" anchorCtr="0">
            <a:noAutofit/>
          </a:bodyPr>
          <a:lstStyle>
            <a:lvl1pPr>
              <a:defRPr b="0"/>
            </a:lvl1pPr>
          </a:lstStyle>
          <a:p>
            <a:r>
              <a:rPr lang="en-US"/>
              <a:t>Click to edit Master title style</a:t>
            </a:r>
          </a:p>
        </p:txBody>
      </p:sp>
      <p:sp>
        <p:nvSpPr>
          <p:cNvPr id="6" name="Text Placeholder 5">
            <a:extLst>
              <a:ext uri="{FF2B5EF4-FFF2-40B4-BE49-F238E27FC236}">
                <a16:creationId xmlns:a16="http://schemas.microsoft.com/office/drawing/2014/main" id="{00E1A1E6-6268-D4D9-C145-1013364B1CD8}"/>
              </a:ext>
            </a:extLst>
          </p:cNvPr>
          <p:cNvSpPr>
            <a:spLocks noGrp="1"/>
          </p:cNvSpPr>
          <p:nvPr>
            <p:ph type="body" sz="quarter" idx="12"/>
          </p:nvPr>
        </p:nvSpPr>
        <p:spPr>
          <a:xfrm>
            <a:off x="407670" y="2979420"/>
            <a:ext cx="3727450" cy="2620963"/>
          </a:xfrm>
        </p:spPr>
        <p:txBody>
          <a:bodyPr/>
          <a:lstStyle>
            <a:lvl1pPr>
              <a:lnSpc>
                <a:spcPct val="100000"/>
              </a:lnSpc>
              <a:spcBef>
                <a:spcPts val="0"/>
              </a:spcBef>
              <a:defRPr sz="1500"/>
            </a:lvl1pPr>
            <a:lvl2pPr>
              <a:defRPr sz="1200">
                <a:latin typeface="+mj-lt"/>
              </a:defRPr>
            </a:lvl2pPr>
          </a:lstStyle>
          <a:p>
            <a:pPr lvl="0"/>
            <a:r>
              <a:rPr lang="en-US"/>
              <a:t>Click to edit Master text styles</a:t>
            </a:r>
          </a:p>
          <a:p>
            <a:pPr lvl="1"/>
            <a:r>
              <a:rPr lang="en-US"/>
              <a:t>Second level</a:t>
            </a:r>
          </a:p>
        </p:txBody>
      </p:sp>
      <p:sp>
        <p:nvSpPr>
          <p:cNvPr id="3" name="Picture Placeholder 2">
            <a:extLst>
              <a:ext uri="{FF2B5EF4-FFF2-40B4-BE49-F238E27FC236}">
                <a16:creationId xmlns:a16="http://schemas.microsoft.com/office/drawing/2014/main" id="{20FA2383-F769-2E5D-64C9-71C8F2AC6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5199063" y="402336"/>
            <a:ext cx="6614837" cy="5532376"/>
          </a:xfrm>
          <a:custGeom>
            <a:avLst/>
            <a:gdLst>
              <a:gd name="connsiteX0" fmla="*/ 2369 w 6614837"/>
              <a:gd name="connsiteY0" fmla="*/ 0 h 5532376"/>
              <a:gd name="connsiteX1" fmla="*/ 6614837 w 6614837"/>
              <a:gd name="connsiteY1" fmla="*/ 0 h 5532376"/>
              <a:gd name="connsiteX2" fmla="*/ 6611213 w 6614837"/>
              <a:gd name="connsiteY2" fmla="*/ 5172420 h 5532376"/>
              <a:gd name="connsiteX3" fmla="*/ 3320084 w 6614837"/>
              <a:gd name="connsiteY3" fmla="*/ 5169011 h 5532376"/>
              <a:gd name="connsiteX4" fmla="*/ 3075776 w 6614837"/>
              <a:gd name="connsiteY4" fmla="*/ 5532376 h 5532376"/>
              <a:gd name="connsiteX5" fmla="*/ 0 w 6614837"/>
              <a:gd name="connsiteY5" fmla="*/ 5529739 h 5532376"/>
              <a:gd name="connsiteX6" fmla="*/ 2078 w 6614837"/>
              <a:gd name="connsiteY6" fmla="*/ 2748475 h 553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4837" h="5532376">
                <a:moveTo>
                  <a:pt x="2369" y="0"/>
                </a:moveTo>
                <a:lnTo>
                  <a:pt x="6614837" y="0"/>
                </a:lnTo>
                <a:lnTo>
                  <a:pt x="6611213" y="5172420"/>
                </a:lnTo>
                <a:lnTo>
                  <a:pt x="3320084" y="5169011"/>
                </a:lnTo>
                <a:lnTo>
                  <a:pt x="3075776" y="5532376"/>
                </a:lnTo>
                <a:lnTo>
                  <a:pt x="0" y="5529739"/>
                </a:lnTo>
                <a:cubicBezTo>
                  <a:pt x="1583" y="4608703"/>
                  <a:pt x="1979" y="3679928"/>
                  <a:pt x="2078" y="2748475"/>
                </a:cubicBezTo>
                <a:close/>
              </a:path>
            </a:pathLst>
          </a:custGeom>
          <a:solidFill>
            <a:schemeClr val="bg2"/>
          </a:solidFill>
        </p:spPr>
        <p:txBody>
          <a:bodyPr wrap="square" lIns="914400" tIns="1554480" rIns="91440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4" name="Footer Placeholder 4">
            <a:extLst>
              <a:ext uri="{FF2B5EF4-FFF2-40B4-BE49-F238E27FC236}">
                <a16:creationId xmlns:a16="http://schemas.microsoft.com/office/drawing/2014/main" id="{4619E784-11F4-A104-BB77-5E8F8D397AE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BF37CFFA-3D80-3409-C50E-D2A382F2618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3111066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Image 3">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A67855-93A6-BD43-750C-42D579FD028A}"/>
              </a:ext>
            </a:extLst>
          </p:cNvPr>
          <p:cNvSpPr>
            <a:spLocks noGrp="1"/>
          </p:cNvSpPr>
          <p:nvPr>
            <p:ph type="title"/>
          </p:nvPr>
        </p:nvSpPr>
        <p:spPr>
          <a:xfrm>
            <a:off x="397668" y="2457451"/>
            <a:ext cx="2767808" cy="765810"/>
          </a:xfrm>
          <a:prstGeom prst="rect">
            <a:avLst/>
          </a:prstGeom>
        </p:spPr>
        <p:txBody>
          <a:bodyPr vert="horz" lIns="0" tIns="0" rIns="0" bIns="0" rtlCol="0" anchor="t" anchorCtr="0">
            <a:noAutofit/>
          </a:bodyPr>
          <a:lstStyle>
            <a:lvl1pPr>
              <a:defRPr b="0"/>
            </a:lvl1pPr>
          </a:lstStyle>
          <a:p>
            <a:r>
              <a:rPr lang="en-US"/>
              <a:t>Click to edit Master title style</a:t>
            </a:r>
          </a:p>
        </p:txBody>
      </p:sp>
      <p:sp>
        <p:nvSpPr>
          <p:cNvPr id="6" name="Text Placeholder 5">
            <a:extLst>
              <a:ext uri="{FF2B5EF4-FFF2-40B4-BE49-F238E27FC236}">
                <a16:creationId xmlns:a16="http://schemas.microsoft.com/office/drawing/2014/main" id="{00E1A1E6-6268-D4D9-C145-1013364B1CD8}"/>
              </a:ext>
            </a:extLst>
          </p:cNvPr>
          <p:cNvSpPr>
            <a:spLocks noGrp="1"/>
          </p:cNvSpPr>
          <p:nvPr>
            <p:ph type="body" sz="quarter" idx="12"/>
          </p:nvPr>
        </p:nvSpPr>
        <p:spPr>
          <a:xfrm>
            <a:off x="407669" y="3492183"/>
            <a:ext cx="2757805" cy="2115820"/>
          </a:xfrm>
        </p:spPr>
        <p:txBody>
          <a:bodyPr/>
          <a:lstStyle>
            <a:lvl1pPr>
              <a:lnSpc>
                <a:spcPct val="120000"/>
              </a:lnSpc>
              <a:spcBef>
                <a:spcPts val="0"/>
              </a:spcBef>
              <a:defRPr sz="1200" b="0">
                <a:latin typeface="+mj-lt"/>
              </a:defRPr>
            </a:lvl1pPr>
            <a:lvl2pPr>
              <a:defRPr sz="1200">
                <a:latin typeface="+mn-lt"/>
              </a:defRPr>
            </a:lvl2pPr>
          </a:lstStyle>
          <a:p>
            <a:pPr lvl="0"/>
            <a:r>
              <a:rPr lang="en-US"/>
              <a:t>Click to edit Master text styles</a:t>
            </a:r>
          </a:p>
        </p:txBody>
      </p:sp>
      <p:sp>
        <p:nvSpPr>
          <p:cNvPr id="4" name="Footer Placeholder 4">
            <a:extLst>
              <a:ext uri="{FF2B5EF4-FFF2-40B4-BE49-F238E27FC236}">
                <a16:creationId xmlns:a16="http://schemas.microsoft.com/office/drawing/2014/main" id="{665F8295-3C5A-A1AE-F43F-1FA6D8B2F4F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30A1C61F-1977-8EC5-355B-66B6908EB52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Picture Placeholder 9">
            <a:extLst>
              <a:ext uri="{FF2B5EF4-FFF2-40B4-BE49-F238E27FC236}">
                <a16:creationId xmlns:a16="http://schemas.microsoft.com/office/drawing/2014/main" id="{C8FF515D-AF08-494F-FFD1-C5F2FEFB42C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3" hasCustomPrompt="1"/>
          </p:nvPr>
        </p:nvSpPr>
        <p:spPr>
          <a:xfrm>
            <a:off x="3288471" y="400050"/>
            <a:ext cx="8513514" cy="5540196"/>
          </a:xfrm>
          <a:custGeom>
            <a:avLst/>
            <a:gdLst>
              <a:gd name="connsiteX0" fmla="*/ 3049 w 8513514"/>
              <a:gd name="connsiteY0" fmla="*/ 0 h 5540196"/>
              <a:gd name="connsiteX1" fmla="*/ 8513003 w 8513514"/>
              <a:gd name="connsiteY1" fmla="*/ 0 h 5540196"/>
              <a:gd name="connsiteX2" fmla="*/ 8512994 w 8513514"/>
              <a:gd name="connsiteY2" fmla="*/ 10458 h 5540196"/>
              <a:gd name="connsiteX3" fmla="*/ 8513514 w 8513514"/>
              <a:gd name="connsiteY3" fmla="*/ 10458 h 5540196"/>
              <a:gd name="connsiteX4" fmla="*/ 8508849 w 8513514"/>
              <a:gd name="connsiteY4" fmla="*/ 5182877 h 5540196"/>
              <a:gd name="connsiteX5" fmla="*/ 4273312 w 8513514"/>
              <a:gd name="connsiteY5" fmla="*/ 5179468 h 5540196"/>
              <a:gd name="connsiteX6" fmla="*/ 4037481 w 8513514"/>
              <a:gd name="connsiteY6" fmla="*/ 5538070 h 5540196"/>
              <a:gd name="connsiteX7" fmla="*/ 511 w 8513514"/>
              <a:gd name="connsiteY7" fmla="*/ 5540196 h 5540196"/>
              <a:gd name="connsiteX8" fmla="*/ 527 w 8513514"/>
              <a:gd name="connsiteY8" fmla="*/ 5529738 h 5540196"/>
              <a:gd name="connsiteX9" fmla="*/ 0 w 8513514"/>
              <a:gd name="connsiteY9" fmla="*/ 5529738 h 5540196"/>
              <a:gd name="connsiteX10" fmla="*/ 2674 w 8513514"/>
              <a:gd name="connsiteY10" fmla="*/ 2748474 h 554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3514" h="5540196">
                <a:moveTo>
                  <a:pt x="3049" y="0"/>
                </a:moveTo>
                <a:lnTo>
                  <a:pt x="8513003" y="0"/>
                </a:lnTo>
                <a:lnTo>
                  <a:pt x="8512994" y="10458"/>
                </a:lnTo>
                <a:lnTo>
                  <a:pt x="8513514" y="10458"/>
                </a:lnTo>
                <a:lnTo>
                  <a:pt x="8508849" y="5182877"/>
                </a:lnTo>
                <a:lnTo>
                  <a:pt x="4273312" y="5179468"/>
                </a:lnTo>
                <a:lnTo>
                  <a:pt x="4037481" y="5538070"/>
                </a:lnTo>
                <a:lnTo>
                  <a:pt x="511" y="5540196"/>
                </a:lnTo>
                <a:lnTo>
                  <a:pt x="527" y="5529738"/>
                </a:lnTo>
                <a:lnTo>
                  <a:pt x="0" y="5529738"/>
                </a:lnTo>
                <a:cubicBezTo>
                  <a:pt x="2037" y="4608702"/>
                  <a:pt x="2547" y="3679927"/>
                  <a:pt x="2674" y="2748474"/>
                </a:cubicBezTo>
                <a:close/>
              </a:path>
            </a:pathLst>
          </a:custGeom>
          <a:solidFill>
            <a:schemeClr val="bg2"/>
          </a:solidFill>
        </p:spPr>
        <p:txBody>
          <a:bodyPr wrap="square" lIns="1188720" tIns="1554480" rIns="118872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Tree>
    <p:extLst>
      <p:ext uri="{BB962C8B-B14F-4D97-AF65-F5344CB8AC3E}">
        <p14:creationId xmlns:p14="http://schemas.microsoft.com/office/powerpoint/2010/main" val="2692068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 Da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8" name="Text Placeholder 2">
            <a:extLst>
              <a:ext uri="{FF2B5EF4-FFF2-40B4-BE49-F238E27FC236}">
                <a16:creationId xmlns:a16="http://schemas.microsoft.com/office/drawing/2014/main" id="{6949215D-624C-7D6A-5688-62477C18FAD8}"/>
              </a:ext>
            </a:extLst>
          </p:cNvPr>
          <p:cNvSpPr>
            <a:spLocks noGrp="1"/>
          </p:cNvSpPr>
          <p:nvPr>
            <p:ph type="body" idx="11" hasCustomPrompt="1"/>
          </p:nvPr>
        </p:nvSpPr>
        <p:spPr>
          <a:xfrm>
            <a:off x="6150275" y="918220"/>
            <a:ext cx="5660723" cy="1846659"/>
          </a:xfrm>
        </p:spPr>
        <p:txBody>
          <a:bodyPr wrap="square">
            <a:sp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50276" y="2433637"/>
            <a:ext cx="5660724" cy="3027363"/>
          </a:xfrm>
        </p:spPr>
        <p:txBody>
          <a:bodyPr/>
          <a:lstStyle>
            <a:lvl1pPr>
              <a:lnSpc>
                <a:spcPct val="100000"/>
              </a:lnSpc>
              <a:spcBef>
                <a:spcPts val="900"/>
              </a:spcBef>
              <a:spcAft>
                <a:spcPts val="0"/>
              </a:spcAft>
              <a:defRPr sz="6600" b="0" spc="-50" baseline="0">
                <a:latin typeface="+mj-lt"/>
              </a:defRPr>
            </a:lvl1pPr>
          </a:lstStyle>
          <a:p>
            <a:pPr lvl="0"/>
            <a:r>
              <a:rPr lang="en-US"/>
              <a:t>Click to edit Master text styles</a:t>
            </a:r>
          </a:p>
        </p:txBody>
      </p:sp>
      <p:sp>
        <p:nvSpPr>
          <p:cNvPr id="7" name="Footer Placeholder 4">
            <a:extLst>
              <a:ext uri="{FF2B5EF4-FFF2-40B4-BE49-F238E27FC236}">
                <a16:creationId xmlns:a16="http://schemas.microsoft.com/office/drawing/2014/main" id="{9B293083-8587-219C-C524-D809D6A866A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5AC9A00F-F989-8AFC-7652-904E0B2E41F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Content Placeholder 2">
            <a:extLst>
              <a:ext uri="{FF2B5EF4-FFF2-40B4-BE49-F238E27FC236}">
                <a16:creationId xmlns:a16="http://schemas.microsoft.com/office/drawing/2014/main" id="{F37C9592-01FB-4A3C-B7D0-60D0B86B7CC8}"/>
              </a:ext>
            </a:extLst>
          </p:cNvPr>
          <p:cNvSpPr>
            <a:spLocks noGrp="1"/>
          </p:cNvSpPr>
          <p:nvPr>
            <p:ph idx="10"/>
          </p:nvPr>
        </p:nvSpPr>
        <p:spPr>
          <a:xfrm>
            <a:off x="401967" y="4513993"/>
            <a:ext cx="4684384" cy="1432717"/>
          </a:xfrm>
        </p:spPr>
        <p:txBody>
          <a:bodyPr/>
          <a:lstStyle>
            <a:lvl1pPr>
              <a:lnSpc>
                <a:spcPct val="100000"/>
              </a:lnSpc>
              <a:spcBef>
                <a:spcPts val="0"/>
              </a:spcBef>
              <a:spcAft>
                <a:spcPts val="0"/>
              </a:spcAft>
              <a:defRPr sz="1800" b="1"/>
            </a:lvl1pPr>
            <a:lvl2pPr>
              <a:lnSpc>
                <a:spcPct val="100000"/>
              </a:lnSpc>
              <a:spcBef>
                <a:spcPts val="0"/>
              </a:spcBef>
              <a:spcAft>
                <a:spcPts val="0"/>
              </a:spcAft>
              <a:defRPr sz="1800" b="0">
                <a:latin typeface="+mj-lt"/>
              </a:defRPr>
            </a:lvl2pPr>
            <a:lvl3pPr marL="0" indent="0">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813596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g Data 2">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1967" y="4513993"/>
            <a:ext cx="4684384" cy="1432717"/>
          </a:xfrm>
        </p:spPr>
        <p:txBody>
          <a:bodyPr/>
          <a:lstStyle>
            <a:lvl1pPr>
              <a:lnSpc>
                <a:spcPct val="100000"/>
              </a:lnSpc>
              <a:spcBef>
                <a:spcPts val="0"/>
              </a:spcBef>
              <a:spcAft>
                <a:spcPts val="0"/>
              </a:spcAft>
              <a:defRPr sz="1800" b="1"/>
            </a:lvl1pPr>
            <a:lvl2pPr>
              <a:lnSpc>
                <a:spcPct val="100000"/>
              </a:lnSpc>
              <a:spcBef>
                <a:spcPts val="0"/>
              </a:spcBef>
              <a:spcAft>
                <a:spcPts val="0"/>
              </a:spcAft>
              <a:defRPr sz="1800" b="0">
                <a:latin typeface="+mj-lt"/>
              </a:defRPr>
            </a:lvl2pPr>
            <a:lvl3pPr marL="0" indent="0">
              <a:buNone/>
              <a:defRPr/>
            </a:lvl3pPr>
          </a:lstStyle>
          <a:p>
            <a:pPr lvl="0"/>
            <a:r>
              <a:rPr lang="en-US"/>
              <a:t>Click to edit Master text styles</a:t>
            </a:r>
          </a:p>
          <a:p>
            <a:pPr lvl="1"/>
            <a:r>
              <a:rPr lang="en-US"/>
              <a:t>Second level</a:t>
            </a:r>
          </a:p>
        </p:txBody>
      </p:sp>
      <p:sp>
        <p:nvSpPr>
          <p:cNvPr id="8" name="Text Placeholder 2">
            <a:extLst>
              <a:ext uri="{FF2B5EF4-FFF2-40B4-BE49-F238E27FC236}">
                <a16:creationId xmlns:a16="http://schemas.microsoft.com/office/drawing/2014/main" id="{6949215D-624C-7D6A-5688-62477C18FAD8}"/>
              </a:ext>
            </a:extLst>
          </p:cNvPr>
          <p:cNvSpPr>
            <a:spLocks noGrp="1"/>
          </p:cNvSpPr>
          <p:nvPr>
            <p:ph type="body" idx="11" hasCustomPrompt="1"/>
          </p:nvPr>
        </p:nvSpPr>
        <p:spPr>
          <a:xfrm>
            <a:off x="6150275" y="918220"/>
            <a:ext cx="5651199" cy="1846659"/>
          </a:xfrm>
        </p:spPr>
        <p:txBody>
          <a:bodyPr wrap="square">
            <a:sp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50276" y="2433637"/>
            <a:ext cx="5660724" cy="3027363"/>
          </a:xfrm>
        </p:spPr>
        <p:txBody>
          <a:bodyPr/>
          <a:lstStyle>
            <a:lvl1pPr>
              <a:lnSpc>
                <a:spcPct val="100000"/>
              </a:lnSpc>
              <a:spcBef>
                <a:spcPts val="900"/>
              </a:spcBef>
              <a:spcAft>
                <a:spcPts val="0"/>
              </a:spcAft>
              <a:defRPr sz="6600" b="0" spc="-50" baseline="0">
                <a:latin typeface="+mj-lt"/>
              </a:defRPr>
            </a:lvl1pPr>
          </a:lstStyle>
          <a:p>
            <a:pPr lvl="0"/>
            <a:r>
              <a:rPr lang="en-US"/>
              <a:t>Click to edit Master text styles</a:t>
            </a:r>
          </a:p>
        </p:txBody>
      </p:sp>
      <p:sp>
        <p:nvSpPr>
          <p:cNvPr id="7" name="Footer Placeholder 4">
            <a:extLst>
              <a:ext uri="{FF2B5EF4-FFF2-40B4-BE49-F238E27FC236}">
                <a16:creationId xmlns:a16="http://schemas.microsoft.com/office/drawing/2014/main" id="{D88750FF-80B0-EEE6-F89F-A76248A4F83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5E9F5B4A-B723-2879-D7EE-D016027E28B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3565247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Images Stacked">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69B2012-7A09-E6A5-2473-4DB6823B0A7E}"/>
              </a:ext>
            </a:extLst>
          </p:cNvPr>
          <p:cNvSpPr>
            <a:spLocks noGrp="1"/>
          </p:cNvSpPr>
          <p:nvPr>
            <p:ph type="title"/>
          </p:nvPr>
        </p:nvSpPr>
        <p:spPr>
          <a:xfrm>
            <a:off x="397667" y="402336"/>
            <a:ext cx="4688683" cy="915289"/>
          </a:xfrm>
          <a:prstGeom prst="rect">
            <a:avLst/>
          </a:prstGeom>
        </p:spPr>
        <p:txBody>
          <a:bodyPr vert="horz" lIns="0" tIns="0" rIns="0" bIns="0" rtlCol="0" anchor="t" anchorCtr="0">
            <a:noAutofit/>
          </a:bodyPr>
          <a:lstStyle/>
          <a:p>
            <a:r>
              <a:rPr lang="en-US"/>
              <a:t>Click to edit Master title style</a:t>
            </a:r>
          </a:p>
        </p:txBody>
      </p:sp>
      <p:sp>
        <p:nvSpPr>
          <p:cNvPr id="22" name="Content Placeholder 2">
            <a:extLst>
              <a:ext uri="{FF2B5EF4-FFF2-40B4-BE49-F238E27FC236}">
                <a16:creationId xmlns:a16="http://schemas.microsoft.com/office/drawing/2014/main" id="{D806524E-A06F-7FE8-9CD5-2244991C1E3D}"/>
              </a:ext>
            </a:extLst>
          </p:cNvPr>
          <p:cNvSpPr>
            <a:spLocks noGrp="1"/>
          </p:cNvSpPr>
          <p:nvPr>
            <p:ph idx="17"/>
          </p:nvPr>
        </p:nvSpPr>
        <p:spPr>
          <a:xfrm>
            <a:off x="407670" y="3492183"/>
            <a:ext cx="3719830" cy="2446655"/>
          </a:xfrm>
        </p:spPr>
        <p:txBody>
          <a:bodyPr/>
          <a:lstStyle>
            <a:lvl1pPr>
              <a:lnSpc>
                <a:spcPct val="95000"/>
              </a:lnSpc>
              <a:spcBef>
                <a:spcPts val="0"/>
              </a:spcBef>
              <a:spcAft>
                <a:spcPts val="0"/>
              </a:spcAft>
              <a:defRPr sz="2400" b="1">
                <a:latin typeface="+mn-lt"/>
              </a:defRPr>
            </a:lvl1pPr>
            <a:lvl2pPr>
              <a:defRPr sz="1200"/>
            </a:lvl2pPr>
            <a:lvl3pPr>
              <a:defRPr sz="1200"/>
            </a:lvl3pPr>
            <a:lvl4pPr>
              <a:defRPr sz="1200"/>
            </a:lvl4pPr>
            <a:lvl5pPr>
              <a:defRPr sz="1200"/>
            </a:lvl5pPr>
          </a:lstStyle>
          <a:p>
            <a:pPr lvl="0"/>
            <a:r>
              <a:rPr lang="en-US"/>
              <a:t>Click to edit Master text styles</a:t>
            </a:r>
          </a:p>
        </p:txBody>
      </p:sp>
      <p:sp>
        <p:nvSpPr>
          <p:cNvPr id="13" name="Picture Placeholder 14">
            <a:extLst>
              <a:ext uri="{FF2B5EF4-FFF2-40B4-BE49-F238E27FC236}">
                <a16:creationId xmlns:a16="http://schemas.microsoft.com/office/drawing/2014/main" id="{099A4469-274E-EB1F-F85D-D95E959AA143}"/>
              </a:ext>
            </a:extLst>
          </p:cNvPr>
          <p:cNvSpPr>
            <a:spLocks noGrp="1"/>
          </p:cNvSpPr>
          <p:nvPr>
            <p:ph type="pic" sz="quarter" idx="12"/>
          </p:nvPr>
        </p:nvSpPr>
        <p:spPr>
          <a:xfrm>
            <a:off x="5199978" y="1424941"/>
            <a:ext cx="1804072" cy="1432560"/>
          </a:xfrm>
          <a:solidFill>
            <a:schemeClr val="bg2"/>
          </a:solidFill>
        </p:spPr>
        <p:txBody>
          <a:bodyPr tIns="457200"/>
          <a:lstStyle>
            <a:lvl1pPr algn="ctr">
              <a:defRPr/>
            </a:lvl1pPr>
          </a:lstStyle>
          <a:p>
            <a:r>
              <a:rPr lang="en-US"/>
              <a:t>Click icon to add picture</a:t>
            </a:r>
          </a:p>
        </p:txBody>
      </p:sp>
      <p:sp>
        <p:nvSpPr>
          <p:cNvPr id="17" name="Content Placeholder 2">
            <a:extLst>
              <a:ext uri="{FF2B5EF4-FFF2-40B4-BE49-F238E27FC236}">
                <a16:creationId xmlns:a16="http://schemas.microsoft.com/office/drawing/2014/main" id="{E0678072-A6EC-A7CF-E412-0D3F27A1A0A0}"/>
              </a:ext>
            </a:extLst>
          </p:cNvPr>
          <p:cNvSpPr>
            <a:spLocks noGrp="1"/>
          </p:cNvSpPr>
          <p:nvPr>
            <p:ph idx="10"/>
          </p:nvPr>
        </p:nvSpPr>
        <p:spPr>
          <a:xfrm>
            <a:off x="7127838" y="1446213"/>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20" name="Picture Placeholder 14">
            <a:extLst>
              <a:ext uri="{FF2B5EF4-FFF2-40B4-BE49-F238E27FC236}">
                <a16:creationId xmlns:a16="http://schemas.microsoft.com/office/drawing/2014/main" id="{750FAC0A-93E6-9A08-7990-0346002AB7C9}"/>
              </a:ext>
            </a:extLst>
          </p:cNvPr>
          <p:cNvSpPr>
            <a:spLocks noGrp="1"/>
          </p:cNvSpPr>
          <p:nvPr>
            <p:ph type="pic" sz="quarter" idx="15"/>
          </p:nvPr>
        </p:nvSpPr>
        <p:spPr>
          <a:xfrm>
            <a:off x="5199978" y="2981643"/>
            <a:ext cx="1804072" cy="1432560"/>
          </a:xfrm>
          <a:solidFill>
            <a:schemeClr val="bg2"/>
          </a:solidFill>
        </p:spPr>
        <p:txBody>
          <a:bodyPr tIns="457200"/>
          <a:lstStyle>
            <a:lvl1pPr algn="ctr">
              <a:defRPr/>
            </a:lvl1pPr>
          </a:lstStyle>
          <a:p>
            <a:r>
              <a:rPr lang="en-US"/>
              <a:t>Click icon to add picture</a:t>
            </a:r>
          </a:p>
        </p:txBody>
      </p:sp>
      <p:sp>
        <p:nvSpPr>
          <p:cNvPr id="18" name="Content Placeholder 2">
            <a:extLst>
              <a:ext uri="{FF2B5EF4-FFF2-40B4-BE49-F238E27FC236}">
                <a16:creationId xmlns:a16="http://schemas.microsoft.com/office/drawing/2014/main" id="{F62FE28B-1451-7A6D-A415-8DE9235897A9}"/>
              </a:ext>
            </a:extLst>
          </p:cNvPr>
          <p:cNvSpPr>
            <a:spLocks noGrp="1"/>
          </p:cNvSpPr>
          <p:nvPr>
            <p:ph idx="13"/>
          </p:nvPr>
        </p:nvSpPr>
        <p:spPr>
          <a:xfrm>
            <a:off x="7127838" y="2979420"/>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21" name="Picture Placeholder 14">
            <a:extLst>
              <a:ext uri="{FF2B5EF4-FFF2-40B4-BE49-F238E27FC236}">
                <a16:creationId xmlns:a16="http://schemas.microsoft.com/office/drawing/2014/main" id="{C66DD72C-97BB-14F2-361C-2441F75A4327}"/>
              </a:ext>
            </a:extLst>
          </p:cNvPr>
          <p:cNvSpPr>
            <a:spLocks noGrp="1"/>
          </p:cNvSpPr>
          <p:nvPr>
            <p:ph type="pic" sz="quarter" idx="16"/>
          </p:nvPr>
        </p:nvSpPr>
        <p:spPr>
          <a:xfrm>
            <a:off x="5199978" y="4521518"/>
            <a:ext cx="1804072" cy="1432560"/>
          </a:xfrm>
          <a:solidFill>
            <a:schemeClr val="bg2"/>
          </a:solidFill>
        </p:spPr>
        <p:txBody>
          <a:bodyPr tIns="457200"/>
          <a:lstStyle>
            <a:lvl1pPr algn="ctr">
              <a:defRPr/>
            </a:lvl1pPr>
          </a:lstStyle>
          <a:p>
            <a:r>
              <a:rPr lang="en-US"/>
              <a:t>Click icon to add picture</a:t>
            </a:r>
          </a:p>
        </p:txBody>
      </p:sp>
      <p:sp>
        <p:nvSpPr>
          <p:cNvPr id="19" name="Content Placeholder 2">
            <a:extLst>
              <a:ext uri="{FF2B5EF4-FFF2-40B4-BE49-F238E27FC236}">
                <a16:creationId xmlns:a16="http://schemas.microsoft.com/office/drawing/2014/main" id="{ADD78EAE-A704-D3CE-D6AA-6E6E52DCA211}"/>
              </a:ext>
            </a:extLst>
          </p:cNvPr>
          <p:cNvSpPr>
            <a:spLocks noGrp="1"/>
          </p:cNvSpPr>
          <p:nvPr>
            <p:ph idx="14"/>
          </p:nvPr>
        </p:nvSpPr>
        <p:spPr>
          <a:xfrm>
            <a:off x="7127838" y="4519931"/>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0A56C71D-1695-AE64-7C05-4DD0750A3DD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3EB5F658-B8CE-7FB5-990E-79F690D1E17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3466534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Large Sta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44092"/>
            <a:ext cx="4688683" cy="244902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6165533" y="880660"/>
            <a:ext cx="5636494" cy="2045420"/>
          </a:xfrm>
        </p:spPr>
        <p:txBody>
          <a:bodyPr/>
          <a:lstStyle>
            <a:lvl1pPr>
              <a:lnSpc>
                <a:spcPct val="80000"/>
              </a:lnSpc>
              <a:spcBef>
                <a:spcPts val="0"/>
              </a:spcBef>
              <a:spcAft>
                <a:spcPts val="0"/>
              </a:spcAft>
              <a:defRPr sz="20000" b="0" spc="-390" baseline="0">
                <a:solidFill>
                  <a:schemeClr val="accent1"/>
                </a:solidFill>
              </a:defRPr>
            </a:lvl1pPr>
          </a:lstStyle>
          <a:p>
            <a:pPr lvl="0"/>
            <a:r>
              <a:rPr lang="en-US"/>
              <a:t>00</a:t>
            </a:r>
          </a:p>
        </p:txBody>
      </p:sp>
      <p:sp>
        <p:nvSpPr>
          <p:cNvPr id="4" name="Footer Placeholder 4">
            <a:extLst>
              <a:ext uri="{FF2B5EF4-FFF2-40B4-BE49-F238E27FC236}">
                <a16:creationId xmlns:a16="http://schemas.microsoft.com/office/drawing/2014/main" id="{505126B4-5061-ACE1-29DB-F4E4B9305070}"/>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A318CA9E-32E8-938F-0187-CE5990310D1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9" name="Text Placeholder 8">
            <a:extLst>
              <a:ext uri="{FF2B5EF4-FFF2-40B4-BE49-F238E27FC236}">
                <a16:creationId xmlns:a16="http://schemas.microsoft.com/office/drawing/2014/main" id="{9D440408-8D82-6FAB-8574-86AD0978A5D2}"/>
              </a:ext>
            </a:extLst>
          </p:cNvPr>
          <p:cNvSpPr>
            <a:spLocks noGrp="1"/>
          </p:cNvSpPr>
          <p:nvPr>
            <p:ph type="body" sz="quarter" idx="10"/>
          </p:nvPr>
        </p:nvSpPr>
        <p:spPr>
          <a:xfrm>
            <a:off x="6165850" y="3500447"/>
            <a:ext cx="5635625" cy="2438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741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and Sidebar">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92183"/>
            <a:ext cx="5645946" cy="244665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7" name="Text Placeholder 6">
            <a:extLst>
              <a:ext uri="{FF2B5EF4-FFF2-40B4-BE49-F238E27FC236}">
                <a16:creationId xmlns:a16="http://schemas.microsoft.com/office/drawing/2014/main" id="{F61931EA-4F62-CD08-4165-33E086404500}"/>
              </a:ext>
            </a:extLst>
          </p:cNvPr>
          <p:cNvSpPr>
            <a:spLocks noGrp="1"/>
          </p:cNvSpPr>
          <p:nvPr>
            <p:ph type="body" sz="quarter" idx="11" hasCustomPrompt="1"/>
          </p:nvPr>
        </p:nvSpPr>
        <p:spPr>
          <a:xfrm>
            <a:off x="7118350" y="400050"/>
            <a:ext cx="4683125" cy="2970213"/>
          </a:xfrm>
          <a:solidFill>
            <a:schemeClr val="accent1"/>
          </a:solidFill>
        </p:spPr>
        <p:txBody>
          <a:bodyPr lIns="274320" tIns="274320"/>
          <a:lstStyle>
            <a:lvl1pPr>
              <a:spcAft>
                <a:spcPts val="6000"/>
              </a:spcAft>
              <a:defRPr sz="8600" b="0">
                <a:solidFill>
                  <a:schemeClr val="bg1"/>
                </a:solidFill>
              </a:defRPr>
            </a:lvl1pPr>
            <a:lvl2pPr>
              <a:spcBef>
                <a:spcPts val="0"/>
              </a:spcBef>
              <a:defRPr b="1">
                <a:latin typeface="+mn-lt"/>
              </a:defRPr>
            </a:lvl2pPr>
          </a:lstStyle>
          <a:p>
            <a:pPr lvl="0"/>
            <a:r>
              <a:rPr lang="en-US"/>
              <a:t>0,000</a:t>
            </a:r>
          </a:p>
          <a:p>
            <a:pPr lvl="1"/>
            <a:r>
              <a:rPr lang="en-US"/>
              <a:t>Second level</a:t>
            </a:r>
          </a:p>
        </p:txBody>
      </p:sp>
      <p:sp>
        <p:nvSpPr>
          <p:cNvPr id="4" name="Footer Placeholder 4">
            <a:extLst>
              <a:ext uri="{FF2B5EF4-FFF2-40B4-BE49-F238E27FC236}">
                <a16:creationId xmlns:a16="http://schemas.microsoft.com/office/drawing/2014/main" id="{E2A3DA15-4C69-255A-358A-480458D2DFE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39A73BF-92D5-1C5F-A374-82FF2405936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Text Placeholder 9">
            <a:extLst>
              <a:ext uri="{FF2B5EF4-FFF2-40B4-BE49-F238E27FC236}">
                <a16:creationId xmlns:a16="http://schemas.microsoft.com/office/drawing/2014/main" id="{5B8C705A-7501-8BB2-360F-85F75D8C5472}"/>
              </a:ext>
            </a:extLst>
          </p:cNvPr>
          <p:cNvSpPr>
            <a:spLocks noGrp="1"/>
          </p:cNvSpPr>
          <p:nvPr>
            <p:ph type="body" sz="quarter" idx="12"/>
          </p:nvPr>
        </p:nvSpPr>
        <p:spPr>
          <a:xfrm>
            <a:off x="9037638" y="3484563"/>
            <a:ext cx="2757487" cy="1939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53954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Stat Boxes">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92183"/>
            <a:ext cx="5241133" cy="244665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7" name="Text Placeholder 6">
            <a:extLst>
              <a:ext uri="{FF2B5EF4-FFF2-40B4-BE49-F238E27FC236}">
                <a16:creationId xmlns:a16="http://schemas.microsoft.com/office/drawing/2014/main" id="{F61931EA-4F62-CD08-4165-33E086404500}"/>
              </a:ext>
            </a:extLst>
          </p:cNvPr>
          <p:cNvSpPr>
            <a:spLocks noGrp="1"/>
          </p:cNvSpPr>
          <p:nvPr>
            <p:ph type="body" sz="quarter" idx="11" hasCustomPrompt="1"/>
          </p:nvPr>
        </p:nvSpPr>
        <p:spPr>
          <a:xfrm>
            <a:off x="6157914" y="400050"/>
            <a:ext cx="2765424" cy="2777490"/>
          </a:xfrm>
          <a:solidFill>
            <a:srgbClr val="B5BCC4"/>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10" name="Text Placeholder 9">
            <a:extLst>
              <a:ext uri="{FF2B5EF4-FFF2-40B4-BE49-F238E27FC236}">
                <a16:creationId xmlns:a16="http://schemas.microsoft.com/office/drawing/2014/main" id="{BCA5BD2F-F935-E22A-B6DD-EB0D8C3A4750}"/>
              </a:ext>
            </a:extLst>
          </p:cNvPr>
          <p:cNvSpPr>
            <a:spLocks noGrp="1"/>
          </p:cNvSpPr>
          <p:nvPr>
            <p:ph type="body" sz="quarter" idx="12"/>
          </p:nvPr>
        </p:nvSpPr>
        <p:spPr>
          <a:xfrm>
            <a:off x="6320155" y="2457450"/>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16" name="Text Placeholder 6">
            <a:extLst>
              <a:ext uri="{FF2B5EF4-FFF2-40B4-BE49-F238E27FC236}">
                <a16:creationId xmlns:a16="http://schemas.microsoft.com/office/drawing/2014/main" id="{8C582E75-9A43-D86C-AB0D-17BB800A571C}"/>
              </a:ext>
            </a:extLst>
          </p:cNvPr>
          <p:cNvSpPr>
            <a:spLocks noGrp="1"/>
          </p:cNvSpPr>
          <p:nvPr>
            <p:ph type="body" sz="quarter" idx="13" hasCustomPrompt="1"/>
          </p:nvPr>
        </p:nvSpPr>
        <p:spPr>
          <a:xfrm>
            <a:off x="9036051" y="400050"/>
            <a:ext cx="2765424" cy="2777490"/>
          </a:xfrm>
          <a:solidFill>
            <a:schemeClr val="accent1"/>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18" name="Text Placeholder 9">
            <a:extLst>
              <a:ext uri="{FF2B5EF4-FFF2-40B4-BE49-F238E27FC236}">
                <a16:creationId xmlns:a16="http://schemas.microsoft.com/office/drawing/2014/main" id="{2F01FD17-7652-99C0-4EF4-C1ABF553BDA4}"/>
              </a:ext>
            </a:extLst>
          </p:cNvPr>
          <p:cNvSpPr>
            <a:spLocks noGrp="1"/>
          </p:cNvSpPr>
          <p:nvPr>
            <p:ph type="body" sz="quarter" idx="14"/>
          </p:nvPr>
        </p:nvSpPr>
        <p:spPr>
          <a:xfrm>
            <a:off x="9198292" y="2457450"/>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19" name="Text Placeholder 6">
            <a:extLst>
              <a:ext uri="{FF2B5EF4-FFF2-40B4-BE49-F238E27FC236}">
                <a16:creationId xmlns:a16="http://schemas.microsoft.com/office/drawing/2014/main" id="{DED57F60-7B48-DB96-E422-6BF4821C028A}"/>
              </a:ext>
            </a:extLst>
          </p:cNvPr>
          <p:cNvSpPr>
            <a:spLocks noGrp="1"/>
          </p:cNvSpPr>
          <p:nvPr>
            <p:ph type="body" sz="quarter" idx="15" hasCustomPrompt="1"/>
          </p:nvPr>
        </p:nvSpPr>
        <p:spPr>
          <a:xfrm>
            <a:off x="6157914" y="3308287"/>
            <a:ext cx="2765424" cy="2777490"/>
          </a:xfrm>
          <a:solidFill>
            <a:srgbClr val="FFE8D4"/>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21" name="Text Placeholder 9">
            <a:extLst>
              <a:ext uri="{FF2B5EF4-FFF2-40B4-BE49-F238E27FC236}">
                <a16:creationId xmlns:a16="http://schemas.microsoft.com/office/drawing/2014/main" id="{3EC6947C-841E-3FA9-114B-E3D478A0F9F5}"/>
              </a:ext>
            </a:extLst>
          </p:cNvPr>
          <p:cNvSpPr>
            <a:spLocks noGrp="1"/>
          </p:cNvSpPr>
          <p:nvPr>
            <p:ph type="body" sz="quarter" idx="16"/>
          </p:nvPr>
        </p:nvSpPr>
        <p:spPr>
          <a:xfrm>
            <a:off x="6320155" y="5365687"/>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22" name="Text Placeholder 6">
            <a:extLst>
              <a:ext uri="{FF2B5EF4-FFF2-40B4-BE49-F238E27FC236}">
                <a16:creationId xmlns:a16="http://schemas.microsoft.com/office/drawing/2014/main" id="{4E2EFFE0-4881-5E4A-962D-11FF92C9F877}"/>
              </a:ext>
            </a:extLst>
          </p:cNvPr>
          <p:cNvSpPr>
            <a:spLocks noGrp="1"/>
          </p:cNvSpPr>
          <p:nvPr>
            <p:ph type="body" sz="quarter" idx="17" hasCustomPrompt="1"/>
          </p:nvPr>
        </p:nvSpPr>
        <p:spPr>
          <a:xfrm>
            <a:off x="9036051" y="3308287"/>
            <a:ext cx="2765424" cy="2777490"/>
          </a:xfrm>
          <a:solidFill>
            <a:srgbClr val="DFE3E6"/>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24" name="Text Placeholder 9">
            <a:extLst>
              <a:ext uri="{FF2B5EF4-FFF2-40B4-BE49-F238E27FC236}">
                <a16:creationId xmlns:a16="http://schemas.microsoft.com/office/drawing/2014/main" id="{C5905E4E-9C03-893D-2D65-9DF29B1CD2BF}"/>
              </a:ext>
            </a:extLst>
          </p:cNvPr>
          <p:cNvSpPr>
            <a:spLocks noGrp="1"/>
          </p:cNvSpPr>
          <p:nvPr>
            <p:ph type="body" sz="quarter" idx="18"/>
          </p:nvPr>
        </p:nvSpPr>
        <p:spPr>
          <a:xfrm>
            <a:off x="9198292" y="5365687"/>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4" name="Footer Placeholder 4">
            <a:extLst>
              <a:ext uri="{FF2B5EF4-FFF2-40B4-BE49-F238E27FC236}">
                <a16:creationId xmlns:a16="http://schemas.microsoft.com/office/drawing/2014/main" id="{8DEF9E9E-37B4-DAB9-8C1D-1576E02EB06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40D576B-0FB8-2293-FB69-1C5178F9E41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765173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DACEF0AF-E2A8-B95F-9038-793C9FF94FBE}"/>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407448"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5" name="Content Placeholder 2">
            <a:extLst>
              <a:ext uri="{FF2B5EF4-FFF2-40B4-BE49-F238E27FC236}">
                <a16:creationId xmlns:a16="http://schemas.microsoft.com/office/drawing/2014/main" id="{1A99FF79-E280-3938-1C31-43318E483BD3}"/>
              </a:ext>
            </a:extLst>
          </p:cNvPr>
          <p:cNvSpPr>
            <a:spLocks noGrp="1"/>
          </p:cNvSpPr>
          <p:nvPr>
            <p:ph idx="10"/>
          </p:nvPr>
        </p:nvSpPr>
        <p:spPr>
          <a:xfrm>
            <a:off x="407448"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7C7F8D0-E3EF-7617-C2AE-022970D36D32}"/>
              </a:ext>
            </a:extLst>
          </p:cNvPr>
          <p:cNvSpPr>
            <a:spLocks noGrp="1"/>
          </p:cNvSpPr>
          <p:nvPr>
            <p:ph idx="13" hasCustomPrompt="1"/>
          </p:nvPr>
        </p:nvSpPr>
        <p:spPr>
          <a:xfrm>
            <a:off x="4247643"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6" name="Content Placeholder 2">
            <a:extLst>
              <a:ext uri="{FF2B5EF4-FFF2-40B4-BE49-F238E27FC236}">
                <a16:creationId xmlns:a16="http://schemas.microsoft.com/office/drawing/2014/main" id="{1110A441-AAF8-956B-4228-2D18EE689485}"/>
              </a:ext>
            </a:extLst>
          </p:cNvPr>
          <p:cNvSpPr>
            <a:spLocks noGrp="1"/>
          </p:cNvSpPr>
          <p:nvPr>
            <p:ph idx="11"/>
          </p:nvPr>
        </p:nvSpPr>
        <p:spPr>
          <a:xfrm>
            <a:off x="4247643"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ADB98D30-AF89-AE84-76DB-5252AE8FD14F}"/>
              </a:ext>
            </a:extLst>
          </p:cNvPr>
          <p:cNvSpPr>
            <a:spLocks noGrp="1"/>
          </p:cNvSpPr>
          <p:nvPr>
            <p:ph idx="14" hasCustomPrompt="1"/>
          </p:nvPr>
        </p:nvSpPr>
        <p:spPr>
          <a:xfrm>
            <a:off x="8087598"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7" name="Content Placeholder 2">
            <a:extLst>
              <a:ext uri="{FF2B5EF4-FFF2-40B4-BE49-F238E27FC236}">
                <a16:creationId xmlns:a16="http://schemas.microsoft.com/office/drawing/2014/main" id="{9E0B2565-5D1B-BDBB-F14A-0C38A487F366}"/>
              </a:ext>
            </a:extLst>
          </p:cNvPr>
          <p:cNvSpPr>
            <a:spLocks noGrp="1"/>
          </p:cNvSpPr>
          <p:nvPr>
            <p:ph idx="12"/>
          </p:nvPr>
        </p:nvSpPr>
        <p:spPr>
          <a:xfrm>
            <a:off x="8087598"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C70956B3-9491-9C33-FC6E-9462B54246F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11" name="Slide Number Placeholder 13">
            <a:extLst>
              <a:ext uri="{FF2B5EF4-FFF2-40B4-BE49-F238E27FC236}">
                <a16:creationId xmlns:a16="http://schemas.microsoft.com/office/drawing/2014/main" id="{D54FC496-336B-9871-8C69-A6D0113CD123}"/>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9010454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our Content Infographic">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25B5614F-1512-8F64-6245-6374F3844E2C}"/>
              </a:ext>
            </a:extLst>
          </p:cNvPr>
          <p:cNvSpPr>
            <a:spLocks noGrp="1"/>
          </p:cNvSpPr>
          <p:nvPr>
            <p:ph type="title"/>
          </p:nvPr>
        </p:nvSpPr>
        <p:spPr>
          <a:xfrm>
            <a:off x="397667" y="402335"/>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407448"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5" name="Content Placeholder 2">
            <a:extLst>
              <a:ext uri="{FF2B5EF4-FFF2-40B4-BE49-F238E27FC236}">
                <a16:creationId xmlns:a16="http://schemas.microsoft.com/office/drawing/2014/main" id="{1A99FF79-E280-3938-1C31-43318E483BD3}"/>
              </a:ext>
            </a:extLst>
          </p:cNvPr>
          <p:cNvSpPr>
            <a:spLocks noGrp="1"/>
          </p:cNvSpPr>
          <p:nvPr>
            <p:ph idx="10"/>
          </p:nvPr>
        </p:nvSpPr>
        <p:spPr>
          <a:xfrm>
            <a:off x="407448"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7C7F8D0-E3EF-7617-C2AE-022970D36D32}"/>
              </a:ext>
            </a:extLst>
          </p:cNvPr>
          <p:cNvSpPr>
            <a:spLocks noGrp="1"/>
          </p:cNvSpPr>
          <p:nvPr>
            <p:ph idx="13" hasCustomPrompt="1"/>
          </p:nvPr>
        </p:nvSpPr>
        <p:spPr>
          <a:xfrm>
            <a:off x="3288624"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6" name="Content Placeholder 2">
            <a:extLst>
              <a:ext uri="{FF2B5EF4-FFF2-40B4-BE49-F238E27FC236}">
                <a16:creationId xmlns:a16="http://schemas.microsoft.com/office/drawing/2014/main" id="{1110A441-AAF8-956B-4228-2D18EE689485}"/>
              </a:ext>
            </a:extLst>
          </p:cNvPr>
          <p:cNvSpPr>
            <a:spLocks noGrp="1"/>
          </p:cNvSpPr>
          <p:nvPr>
            <p:ph idx="11"/>
          </p:nvPr>
        </p:nvSpPr>
        <p:spPr>
          <a:xfrm>
            <a:off x="3288624"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ADB98D30-AF89-AE84-76DB-5252AE8FD14F}"/>
              </a:ext>
            </a:extLst>
          </p:cNvPr>
          <p:cNvSpPr>
            <a:spLocks noGrp="1"/>
          </p:cNvSpPr>
          <p:nvPr>
            <p:ph idx="14" hasCustomPrompt="1"/>
          </p:nvPr>
        </p:nvSpPr>
        <p:spPr>
          <a:xfrm>
            <a:off x="6169800"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7" name="Content Placeholder 2">
            <a:extLst>
              <a:ext uri="{FF2B5EF4-FFF2-40B4-BE49-F238E27FC236}">
                <a16:creationId xmlns:a16="http://schemas.microsoft.com/office/drawing/2014/main" id="{9E0B2565-5D1B-BDBB-F14A-0C38A487F366}"/>
              </a:ext>
            </a:extLst>
          </p:cNvPr>
          <p:cNvSpPr>
            <a:spLocks noGrp="1"/>
          </p:cNvSpPr>
          <p:nvPr>
            <p:ph idx="12"/>
          </p:nvPr>
        </p:nvSpPr>
        <p:spPr>
          <a:xfrm>
            <a:off x="6169800"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11C89EB2-461C-D9DB-DBF2-EA17EA40A6C1}"/>
              </a:ext>
            </a:extLst>
          </p:cNvPr>
          <p:cNvSpPr>
            <a:spLocks noGrp="1"/>
          </p:cNvSpPr>
          <p:nvPr>
            <p:ph idx="16" hasCustomPrompt="1"/>
          </p:nvPr>
        </p:nvSpPr>
        <p:spPr>
          <a:xfrm>
            <a:off x="9050976"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4" name="Content Placeholder 2">
            <a:extLst>
              <a:ext uri="{FF2B5EF4-FFF2-40B4-BE49-F238E27FC236}">
                <a16:creationId xmlns:a16="http://schemas.microsoft.com/office/drawing/2014/main" id="{B19B3672-1BF6-5E8D-DC7D-048381D2695A}"/>
              </a:ext>
            </a:extLst>
          </p:cNvPr>
          <p:cNvSpPr>
            <a:spLocks noGrp="1"/>
          </p:cNvSpPr>
          <p:nvPr>
            <p:ph idx="15"/>
          </p:nvPr>
        </p:nvSpPr>
        <p:spPr>
          <a:xfrm>
            <a:off x="9050976"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850DA203-9211-4FDA-05C5-46A210422AC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13" name="Slide Number Placeholder 13">
            <a:extLst>
              <a:ext uri="{FF2B5EF4-FFF2-40B4-BE49-F238E27FC236}">
                <a16:creationId xmlns:a16="http://schemas.microsoft.com/office/drawing/2014/main" id="{B4612D97-4010-1226-69CD-B037A384C2DD}"/>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897499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5653088"/>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1162161977"/>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09F1385C-E183-4949-1E52-945BDAAEC82D}"/>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p:nvPr>
        </p:nvSpPr>
        <p:spPr>
          <a:xfrm>
            <a:off x="408425" y="3495320"/>
            <a:ext cx="3719076" cy="2451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hart Placeholder 5">
            <a:extLst>
              <a:ext uri="{FF2B5EF4-FFF2-40B4-BE49-F238E27FC236}">
                <a16:creationId xmlns:a16="http://schemas.microsoft.com/office/drawing/2014/main" id="{DCC47810-5636-CCFE-D491-CAD999BC70CF}"/>
              </a:ext>
            </a:extLst>
          </p:cNvPr>
          <p:cNvSpPr>
            <a:spLocks noGrp="1"/>
          </p:cNvSpPr>
          <p:nvPr>
            <p:ph type="chart" sz="quarter" idx="10"/>
          </p:nvPr>
        </p:nvSpPr>
        <p:spPr>
          <a:xfrm>
            <a:off x="5199063" y="1946275"/>
            <a:ext cx="5640387" cy="3992563"/>
          </a:xfrm>
        </p:spPr>
        <p:txBody>
          <a:bodyPr/>
          <a:lstStyle>
            <a:lvl1pPr algn="ctr">
              <a:defRPr/>
            </a:lvl1pPr>
          </a:lstStyle>
          <a:p>
            <a:r>
              <a:rPr lang="en-US"/>
              <a:t>Click icon to add chart</a:t>
            </a:r>
          </a:p>
        </p:txBody>
      </p:sp>
      <p:sp>
        <p:nvSpPr>
          <p:cNvPr id="2" name="Footer Placeholder 4">
            <a:extLst>
              <a:ext uri="{FF2B5EF4-FFF2-40B4-BE49-F238E27FC236}">
                <a16:creationId xmlns:a16="http://schemas.microsoft.com/office/drawing/2014/main" id="{6125A049-51AB-8CE0-1E82-0861CFA1A20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3" name="Slide Number Placeholder 13">
            <a:extLst>
              <a:ext uri="{FF2B5EF4-FFF2-40B4-BE49-F238E27FC236}">
                <a16:creationId xmlns:a16="http://schemas.microsoft.com/office/drawing/2014/main" id="{370151B8-84D5-0F32-8BA4-AF23D992BD3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555661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78DDC8F-4B6A-28FC-A391-BC1BA03194A0}"/>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5" name="Picture Placeholder 14">
            <a:extLst>
              <a:ext uri="{FF2B5EF4-FFF2-40B4-BE49-F238E27FC236}">
                <a16:creationId xmlns:a16="http://schemas.microsoft.com/office/drawing/2014/main" id="{BE205ACB-F0DD-E11C-8562-1A67F4F828CD}"/>
              </a:ext>
              <a:ext uri="{C183D7F6-B498-43B3-948B-1728B52AA6E4}">
                <adec:decorative xmlns:adec="http://schemas.microsoft.com/office/drawing/2017/decorative" val="1"/>
              </a:ext>
            </a:extLst>
          </p:cNvPr>
          <p:cNvSpPr>
            <a:spLocks noGrp="1"/>
          </p:cNvSpPr>
          <p:nvPr>
            <p:ph type="pic" sz="quarter" idx="11"/>
          </p:nvPr>
        </p:nvSpPr>
        <p:spPr>
          <a:xfrm>
            <a:off x="411484"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11" name="Content Placeholder 2">
            <a:extLst>
              <a:ext uri="{FF2B5EF4-FFF2-40B4-BE49-F238E27FC236}">
                <a16:creationId xmlns:a16="http://schemas.microsoft.com/office/drawing/2014/main" id="{CE07336A-CA43-BA10-15BC-4A7C003A2346}"/>
              </a:ext>
            </a:extLst>
          </p:cNvPr>
          <p:cNvSpPr>
            <a:spLocks noGrp="1"/>
          </p:cNvSpPr>
          <p:nvPr>
            <p:ph idx="10"/>
          </p:nvPr>
        </p:nvSpPr>
        <p:spPr>
          <a:xfrm>
            <a:off x="411484"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32429DBE-FCD7-24A1-1559-A263A915F0EA}"/>
              </a:ext>
              <a:ext uri="{C183D7F6-B498-43B3-948B-1728B52AA6E4}">
                <adec:decorative xmlns:adec="http://schemas.microsoft.com/office/drawing/2017/decorative" val="1"/>
              </a:ext>
            </a:extLst>
          </p:cNvPr>
          <p:cNvSpPr>
            <a:spLocks noGrp="1"/>
          </p:cNvSpPr>
          <p:nvPr>
            <p:ph type="pic" sz="quarter" idx="19"/>
          </p:nvPr>
        </p:nvSpPr>
        <p:spPr>
          <a:xfrm>
            <a:off x="3288643"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00288663-0E16-0C59-085F-F9A84A37B9FB}"/>
              </a:ext>
            </a:extLst>
          </p:cNvPr>
          <p:cNvSpPr>
            <a:spLocks noGrp="1"/>
          </p:cNvSpPr>
          <p:nvPr>
            <p:ph idx="24"/>
          </p:nvPr>
        </p:nvSpPr>
        <p:spPr>
          <a:xfrm>
            <a:off x="3288643"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7" name="Picture Placeholder 14">
            <a:extLst>
              <a:ext uri="{FF2B5EF4-FFF2-40B4-BE49-F238E27FC236}">
                <a16:creationId xmlns:a16="http://schemas.microsoft.com/office/drawing/2014/main" id="{CD839F68-5525-1FC6-7F47-6058F961EBE1}"/>
              </a:ext>
              <a:ext uri="{C183D7F6-B498-43B3-948B-1728B52AA6E4}">
                <adec:decorative xmlns:adec="http://schemas.microsoft.com/office/drawing/2017/decorative" val="1"/>
              </a:ext>
            </a:extLst>
          </p:cNvPr>
          <p:cNvSpPr>
            <a:spLocks noGrp="1"/>
          </p:cNvSpPr>
          <p:nvPr>
            <p:ph type="pic" sz="quarter" idx="21"/>
          </p:nvPr>
        </p:nvSpPr>
        <p:spPr>
          <a:xfrm>
            <a:off x="6165802"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21" name="Content Placeholder 2">
            <a:extLst>
              <a:ext uri="{FF2B5EF4-FFF2-40B4-BE49-F238E27FC236}">
                <a16:creationId xmlns:a16="http://schemas.microsoft.com/office/drawing/2014/main" id="{E38614DA-316C-FC85-3F42-B262BEAC7A89}"/>
              </a:ext>
            </a:extLst>
          </p:cNvPr>
          <p:cNvSpPr>
            <a:spLocks noGrp="1"/>
          </p:cNvSpPr>
          <p:nvPr>
            <p:ph idx="26"/>
          </p:nvPr>
        </p:nvSpPr>
        <p:spPr>
          <a:xfrm>
            <a:off x="6165805"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9" name="Picture Placeholder 14">
            <a:extLst>
              <a:ext uri="{FF2B5EF4-FFF2-40B4-BE49-F238E27FC236}">
                <a16:creationId xmlns:a16="http://schemas.microsoft.com/office/drawing/2014/main" id="{AEC3DEC0-C14C-0D3D-E77D-C65F7FA1089D}"/>
              </a:ext>
              <a:ext uri="{C183D7F6-B498-43B3-948B-1728B52AA6E4}">
                <adec:decorative xmlns:adec="http://schemas.microsoft.com/office/drawing/2017/decorative" val="1"/>
              </a:ext>
            </a:extLst>
          </p:cNvPr>
          <p:cNvSpPr>
            <a:spLocks noGrp="1"/>
          </p:cNvSpPr>
          <p:nvPr>
            <p:ph type="pic" sz="quarter" idx="23"/>
          </p:nvPr>
        </p:nvSpPr>
        <p:spPr>
          <a:xfrm>
            <a:off x="9042961"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23" name="Content Placeholder 2">
            <a:extLst>
              <a:ext uri="{FF2B5EF4-FFF2-40B4-BE49-F238E27FC236}">
                <a16:creationId xmlns:a16="http://schemas.microsoft.com/office/drawing/2014/main" id="{519D1C7E-BE40-062C-9607-4651359E8EAD}"/>
              </a:ext>
            </a:extLst>
          </p:cNvPr>
          <p:cNvSpPr>
            <a:spLocks noGrp="1"/>
          </p:cNvSpPr>
          <p:nvPr>
            <p:ph idx="28"/>
          </p:nvPr>
        </p:nvSpPr>
        <p:spPr>
          <a:xfrm>
            <a:off x="9050247"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4" name="Footer Placeholder 4">
            <a:extLst>
              <a:ext uri="{FF2B5EF4-FFF2-40B4-BE49-F238E27FC236}">
                <a16:creationId xmlns:a16="http://schemas.microsoft.com/office/drawing/2014/main" id="{9475B69A-CAC3-88B9-5B3E-2AF1362EFDB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07859335-E39D-1388-375F-FAA342F28BB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494150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Team Images 2">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78DDC8F-4B6A-28FC-A391-BC1BA03194A0}"/>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5" name="Picture Placeholder 14">
            <a:extLst>
              <a:ext uri="{FF2B5EF4-FFF2-40B4-BE49-F238E27FC236}">
                <a16:creationId xmlns:a16="http://schemas.microsoft.com/office/drawing/2014/main" id="{BE205ACB-F0DD-E11C-8562-1A67F4F828CD}"/>
              </a:ext>
              <a:ext uri="{C183D7F6-B498-43B3-948B-1728B52AA6E4}">
                <adec:decorative xmlns:adec="http://schemas.microsoft.com/office/drawing/2017/decorative" val="1"/>
              </a:ext>
            </a:extLst>
          </p:cNvPr>
          <p:cNvSpPr>
            <a:spLocks noGrp="1"/>
          </p:cNvSpPr>
          <p:nvPr>
            <p:ph type="pic" sz="quarter" idx="11"/>
          </p:nvPr>
        </p:nvSpPr>
        <p:spPr>
          <a:xfrm>
            <a:off x="411484" y="1442398"/>
            <a:ext cx="2696610" cy="1927865"/>
          </a:xfrm>
          <a:solidFill>
            <a:schemeClr val="bg1">
              <a:lumMod val="85000"/>
            </a:schemeClr>
          </a:solidFill>
        </p:spPr>
        <p:txBody>
          <a:bodyPr tIns="36576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00288663-0E16-0C59-085F-F9A84A37B9FB}"/>
              </a:ext>
            </a:extLst>
          </p:cNvPr>
          <p:cNvSpPr>
            <a:spLocks noGrp="1"/>
          </p:cNvSpPr>
          <p:nvPr>
            <p:ph idx="24"/>
          </p:nvPr>
        </p:nvSpPr>
        <p:spPr>
          <a:xfrm>
            <a:off x="3288643" y="1433352"/>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32429DBE-FCD7-24A1-1559-A263A915F0EA}"/>
              </a:ext>
              <a:ext uri="{C183D7F6-B498-43B3-948B-1728B52AA6E4}">
                <adec:decorative xmlns:adec="http://schemas.microsoft.com/office/drawing/2017/decorative" val="1"/>
              </a:ext>
            </a:extLst>
          </p:cNvPr>
          <p:cNvSpPr>
            <a:spLocks noGrp="1"/>
          </p:cNvSpPr>
          <p:nvPr>
            <p:ph type="pic" sz="quarter" idx="19"/>
          </p:nvPr>
        </p:nvSpPr>
        <p:spPr>
          <a:xfrm>
            <a:off x="411484" y="3494738"/>
            <a:ext cx="2696610" cy="1927865"/>
          </a:xfrm>
          <a:solidFill>
            <a:schemeClr val="bg1">
              <a:lumMod val="85000"/>
            </a:schemeClr>
          </a:solidFill>
        </p:spPr>
        <p:txBody>
          <a:bodyPr tIns="365760"/>
          <a:lstStyle>
            <a:lvl1pPr algn="ctr">
              <a:defRPr/>
            </a:lvl1pPr>
          </a:lstStyle>
          <a:p>
            <a:r>
              <a:rPr lang="en-US"/>
              <a:t>Click icon to add picture</a:t>
            </a:r>
          </a:p>
        </p:txBody>
      </p:sp>
      <p:sp>
        <p:nvSpPr>
          <p:cNvPr id="4" name="Content Placeholder 2">
            <a:extLst>
              <a:ext uri="{FF2B5EF4-FFF2-40B4-BE49-F238E27FC236}">
                <a16:creationId xmlns:a16="http://schemas.microsoft.com/office/drawing/2014/main" id="{7C31502B-FAB9-8313-90B7-D7C06363AE17}"/>
              </a:ext>
            </a:extLst>
          </p:cNvPr>
          <p:cNvSpPr>
            <a:spLocks noGrp="1"/>
          </p:cNvSpPr>
          <p:nvPr>
            <p:ph idx="25"/>
          </p:nvPr>
        </p:nvSpPr>
        <p:spPr>
          <a:xfrm>
            <a:off x="3288643" y="3495709"/>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6" name="Picture Placeholder 14">
            <a:extLst>
              <a:ext uri="{FF2B5EF4-FFF2-40B4-BE49-F238E27FC236}">
                <a16:creationId xmlns:a16="http://schemas.microsoft.com/office/drawing/2014/main" id="{62EEDF93-D482-938D-D6D4-B8B66CA7643D}"/>
              </a:ext>
              <a:ext uri="{C183D7F6-B498-43B3-948B-1728B52AA6E4}">
                <adec:decorative xmlns:adec="http://schemas.microsoft.com/office/drawing/2017/decorative" val="1"/>
              </a:ext>
            </a:extLst>
          </p:cNvPr>
          <p:cNvSpPr>
            <a:spLocks noGrp="1"/>
          </p:cNvSpPr>
          <p:nvPr>
            <p:ph type="pic" sz="quarter" idx="26"/>
          </p:nvPr>
        </p:nvSpPr>
        <p:spPr>
          <a:xfrm>
            <a:off x="6166924" y="1442398"/>
            <a:ext cx="2696610" cy="1927865"/>
          </a:xfrm>
          <a:solidFill>
            <a:schemeClr val="bg1">
              <a:lumMod val="85000"/>
            </a:schemeClr>
          </a:solidFill>
        </p:spPr>
        <p:txBody>
          <a:bodyPr tIns="365760"/>
          <a:lstStyle>
            <a:lvl1pPr algn="ctr">
              <a:defRPr/>
            </a:lvl1pPr>
          </a:lstStyle>
          <a:p>
            <a:r>
              <a:rPr lang="en-US"/>
              <a:t>Click icon to add picture</a:t>
            </a:r>
          </a:p>
        </p:txBody>
      </p:sp>
      <p:sp>
        <p:nvSpPr>
          <p:cNvPr id="10" name="Content Placeholder 2">
            <a:extLst>
              <a:ext uri="{FF2B5EF4-FFF2-40B4-BE49-F238E27FC236}">
                <a16:creationId xmlns:a16="http://schemas.microsoft.com/office/drawing/2014/main" id="{3DF40A1F-2110-372D-0359-94789B6D9CD7}"/>
              </a:ext>
            </a:extLst>
          </p:cNvPr>
          <p:cNvSpPr>
            <a:spLocks noGrp="1"/>
          </p:cNvSpPr>
          <p:nvPr>
            <p:ph idx="28"/>
          </p:nvPr>
        </p:nvSpPr>
        <p:spPr>
          <a:xfrm>
            <a:off x="9049151" y="1433352"/>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9" name="Picture Placeholder 14">
            <a:extLst>
              <a:ext uri="{FF2B5EF4-FFF2-40B4-BE49-F238E27FC236}">
                <a16:creationId xmlns:a16="http://schemas.microsoft.com/office/drawing/2014/main" id="{AA220CD4-7D0B-916C-42A1-97C04399E704}"/>
              </a:ext>
              <a:ext uri="{C183D7F6-B498-43B3-948B-1728B52AA6E4}">
                <adec:decorative xmlns:adec="http://schemas.microsoft.com/office/drawing/2017/decorative" val="1"/>
              </a:ext>
            </a:extLst>
          </p:cNvPr>
          <p:cNvSpPr>
            <a:spLocks noGrp="1"/>
          </p:cNvSpPr>
          <p:nvPr>
            <p:ph type="pic" sz="quarter" idx="27"/>
          </p:nvPr>
        </p:nvSpPr>
        <p:spPr>
          <a:xfrm>
            <a:off x="6166924" y="3494738"/>
            <a:ext cx="2696610" cy="1927865"/>
          </a:xfrm>
          <a:solidFill>
            <a:schemeClr val="bg1">
              <a:lumMod val="85000"/>
            </a:schemeClr>
          </a:solidFill>
        </p:spPr>
        <p:txBody>
          <a:bodyPr tIns="365760"/>
          <a:lstStyle>
            <a:lvl1pPr algn="ctr">
              <a:defRPr/>
            </a:lvl1pPr>
          </a:lstStyle>
          <a:p>
            <a:r>
              <a:rPr lang="en-US"/>
              <a:t>Click icon to add picture</a:t>
            </a:r>
          </a:p>
        </p:txBody>
      </p:sp>
      <p:sp>
        <p:nvSpPr>
          <p:cNvPr id="14" name="Content Placeholder 2">
            <a:extLst>
              <a:ext uri="{FF2B5EF4-FFF2-40B4-BE49-F238E27FC236}">
                <a16:creationId xmlns:a16="http://schemas.microsoft.com/office/drawing/2014/main" id="{FCAFF494-77C5-F797-6FAA-D4D42743AB5D}"/>
              </a:ext>
            </a:extLst>
          </p:cNvPr>
          <p:cNvSpPr>
            <a:spLocks noGrp="1"/>
          </p:cNvSpPr>
          <p:nvPr>
            <p:ph idx="29"/>
          </p:nvPr>
        </p:nvSpPr>
        <p:spPr>
          <a:xfrm>
            <a:off x="9044083" y="3495709"/>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3" name="Footer Placeholder 4">
            <a:extLst>
              <a:ext uri="{FF2B5EF4-FFF2-40B4-BE49-F238E27FC236}">
                <a16:creationId xmlns:a16="http://schemas.microsoft.com/office/drawing/2014/main" id="{1CE233FD-F166-12B7-E028-644C10A7A49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6D9BE817-73F1-BA98-D196-7E3B7737E8E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242329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5E5D8444-089B-403E-0473-39C61239140F}"/>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4" name="Footer Placeholder 4">
            <a:extLst>
              <a:ext uri="{FF2B5EF4-FFF2-40B4-BE49-F238E27FC236}">
                <a16:creationId xmlns:a16="http://schemas.microsoft.com/office/drawing/2014/main" id="{E57B29C1-93EA-1886-CD27-23CE023225D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15FEAD4-DFB9-ED08-EBEE-A4E5DE31E31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3677898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F688FCD4-650D-9754-A431-CE452572FB6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E49962D1-3866-8382-AE37-FC366FF574B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809642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clusion 1">
    <p:spTree>
      <p:nvGrpSpPr>
        <p:cNvPr id="1" name=""/>
        <p:cNvGrpSpPr/>
        <p:nvPr/>
      </p:nvGrpSpPr>
      <p:grpSpPr>
        <a:xfrm>
          <a:off x="0" y="0"/>
          <a:ext cx="0" cy="0"/>
          <a:chOff x="0" y="0"/>
          <a:chExt cx="0" cy="0"/>
        </a:xfrm>
      </p:grpSpPr>
      <p:pic>
        <p:nvPicPr>
          <p:cNvPr id="9" name="object 2">
            <a:extLst>
              <a:ext uri="{FF2B5EF4-FFF2-40B4-BE49-F238E27FC236}">
                <a16:creationId xmlns:a16="http://schemas.microsoft.com/office/drawing/2014/main" id="{F8F99880-94B3-9D84-6F85-4EE14C59C385}"/>
              </a:ext>
            </a:extLst>
          </p:cNvPr>
          <p:cNvPicPr/>
          <p:nvPr userDrawn="1"/>
        </p:nvPicPr>
        <p:blipFill>
          <a:blip r:embed="rId2" cstate="print"/>
          <a:stretch>
            <a:fillRect/>
          </a:stretch>
        </p:blipFill>
        <p:spPr>
          <a:xfrm>
            <a:off x="0" y="0"/>
            <a:ext cx="12188952" cy="6858000"/>
          </a:xfrm>
          <a:prstGeom prst="rect">
            <a:avLst/>
          </a:prstGeom>
        </p:spPr>
      </p:pic>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353658" y="1946275"/>
            <a:ext cx="6629400" cy="1482725"/>
          </a:xfrm>
        </p:spPr>
        <p:txBody>
          <a:bodyPr anchor="t" anchorCtr="0"/>
          <a:lstStyle>
            <a:lvl1pPr algn="l">
              <a:lnSpc>
                <a:spcPct val="80000"/>
              </a:lnSpc>
              <a:spcBef>
                <a:spcPts val="1200"/>
              </a:spcBef>
              <a:defRPr sz="6600"/>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hasCustomPrompt="1"/>
          </p:nvPr>
        </p:nvSpPr>
        <p:spPr>
          <a:xfrm>
            <a:off x="5197150" y="4823926"/>
            <a:ext cx="6604325" cy="1655540"/>
          </a:xfrm>
        </p:spPr>
        <p:txBody>
          <a:bodyPr bIns="36576" anchor="b" anchorCtr="0"/>
          <a:lstStyle>
            <a:lvl1pPr marL="0" indent="0" algn="l">
              <a:lnSpc>
                <a:spcPct val="125000"/>
              </a:lnSpc>
              <a:spcBef>
                <a:spcPts val="100"/>
              </a:spcBef>
              <a:spcAft>
                <a:spcPts val="0"/>
              </a:spcAft>
              <a:buNone/>
              <a:defRPr sz="1100" b="0">
                <a:latin typeface="+mj-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legal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3495544488"/>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02431" y="1428750"/>
            <a:ext cx="8520907" cy="1933344"/>
          </a:xfrm>
        </p:spPr>
        <p:txBody>
          <a:bodyPr anchor="b"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402432" y="3490335"/>
            <a:ext cx="8520908" cy="1422978"/>
          </a:xfrm>
        </p:spPr>
        <p:txBody>
          <a:bodyPr/>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961864663"/>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clus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02431" y="1957425"/>
            <a:ext cx="5229304" cy="2441537"/>
          </a:xfrm>
        </p:spPr>
        <p:txBody>
          <a:bodyPr anchor="t"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6157914" y="1957425"/>
            <a:ext cx="4681536" cy="2441538"/>
          </a:xfrm>
        </p:spPr>
        <p:txBody>
          <a:bodyPr anchor="t" anchorCtr="0"/>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2563232865"/>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clusion Photo 1">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0978934B-5525-9236-62EF-C2B06F0BCC18}"/>
              </a:ext>
              <a:ext uri="{C183D7F6-B498-43B3-948B-1728B52AA6E4}">
                <adec:decorative xmlns:adec="http://schemas.microsoft.com/office/drawing/2017/decorative" val="1"/>
              </a:ext>
            </a:extLst>
          </p:cNvPr>
          <p:cNvSpPr>
            <a:spLocks noGrp="1"/>
          </p:cNvSpPr>
          <p:nvPr>
            <p:ph type="pic" sz="quarter" idx="11"/>
          </p:nvPr>
        </p:nvSpPr>
        <p:spPr>
          <a:xfrm>
            <a:off x="413582" y="400050"/>
            <a:ext cx="11387893" cy="3484563"/>
          </a:xfrm>
          <a:solidFill>
            <a:schemeClr val="bg2"/>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13582" y="4410115"/>
            <a:ext cx="5630031" cy="1541462"/>
          </a:xfrm>
        </p:spPr>
        <p:txBody>
          <a:bodyPr anchor="t"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7119939" y="4410114"/>
            <a:ext cx="4681536" cy="1541463"/>
          </a:xfrm>
        </p:spPr>
        <p:txBody>
          <a:bodyPr anchor="t" anchorCtr="0"/>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4225202532"/>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clusion 5">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1873B9CA-C271-768C-0B16-88845540153B}"/>
              </a:ext>
            </a:extLst>
          </p:cNvPr>
          <p:cNvPicPr/>
          <p:nvPr userDrawn="1"/>
        </p:nvPicPr>
        <p:blipFill>
          <a:blip r:embed="rId2" cstate="print"/>
          <a:stretch>
            <a:fillRect/>
          </a:stretch>
        </p:blipFill>
        <p:spPr>
          <a:xfrm>
            <a:off x="0" y="0"/>
            <a:ext cx="12188952" cy="6858000"/>
          </a:xfrm>
          <a:prstGeom prst="rect">
            <a:avLst/>
          </a:prstGeom>
        </p:spPr>
      </p:pic>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6" y="402337"/>
            <a:ext cx="6606383" cy="915288"/>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7665" y="1946276"/>
            <a:ext cx="9482935" cy="3992562"/>
          </a:xfrm>
        </p:spPr>
        <p:txBody>
          <a:bodyPr/>
          <a:lstStyle>
            <a:lvl1pPr>
              <a:spcAft>
                <a:spcPts val="1200"/>
              </a:spcAft>
              <a:defRPr sz="1400"/>
            </a:lvl1pPr>
            <a:lvl2pPr>
              <a:defRPr sz="1200">
                <a:latin typeface="+mn-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0556A229-FEBB-D152-453C-CB7311E22927}"/>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368046155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5199063" y="400050"/>
            <a:ext cx="6602413" cy="5653088"/>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7" y="3998913"/>
            <a:ext cx="3840957"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4255183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39E65-4ABC-F7FC-FCE0-B29255497D5B}"/>
              </a:ext>
            </a:extLst>
          </p:cNvPr>
          <p:cNvSpPr>
            <a:spLocks noGrp="1"/>
          </p:cNvSpPr>
          <p:nvPr>
            <p:ph type="title"/>
          </p:nvPr>
        </p:nvSpPr>
        <p:spPr>
          <a:xfrm>
            <a:off x="397772" y="3459958"/>
            <a:ext cx="5645841" cy="2593275"/>
          </a:xfrm>
        </p:spPr>
        <p:txBody>
          <a:bodyPr anchor="b" anchorCtr="0"/>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2408"/>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6" name="Footer Placeholder 4">
            <a:extLst>
              <a:ext uri="{FF2B5EF4-FFF2-40B4-BE49-F238E27FC236}">
                <a16:creationId xmlns:a16="http://schemas.microsoft.com/office/drawing/2014/main" id="{8A3789D3-8936-6361-B279-04482E5DA05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D2CF944E-CA0D-78C4-2738-7FF65A3C61D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097949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074E594-75BC-BB21-5CB5-2ECACC5760F1}"/>
              </a:ext>
            </a:extLst>
          </p:cNvPr>
          <p:cNvSpPr>
            <a:spLocks noGrp="1"/>
          </p:cNvSpPr>
          <p:nvPr>
            <p:ph type="title"/>
          </p:nvPr>
        </p:nvSpPr>
        <p:spPr>
          <a:xfrm>
            <a:off x="397772" y="3459958"/>
            <a:ext cx="5645841" cy="2593275"/>
          </a:xfrm>
        </p:spPr>
        <p:txBody>
          <a:bodyPr anchor="b" anchorCtr="0"/>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6072"/>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5" name="Footer Placeholder 4">
            <a:extLst>
              <a:ext uri="{FF2B5EF4-FFF2-40B4-BE49-F238E27FC236}">
                <a16:creationId xmlns:a16="http://schemas.microsoft.com/office/drawing/2014/main" id="{14843C2F-D12F-B2E4-1020-42BB1F404EEB}"/>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78D8C702-FC4B-D3F7-8D51-D2B3DFBA1CC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5478304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494A4F-D3DB-0774-9A49-3731CB00A89B}"/>
              </a:ext>
            </a:extLst>
          </p:cNvPr>
          <p:cNvSpPr>
            <a:spLocks noGrp="1"/>
          </p:cNvSpPr>
          <p:nvPr>
            <p:ph type="title"/>
          </p:nvPr>
        </p:nvSpPr>
        <p:spPr>
          <a:xfrm>
            <a:off x="397667" y="402336"/>
            <a:ext cx="5645946" cy="1295399"/>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C66E56D0-2D08-E67F-5DF1-B3B408351D90}"/>
              </a:ext>
            </a:extLst>
          </p:cNvPr>
          <p:cNvSpPr>
            <a:spLocks noGrp="1"/>
          </p:cNvSpPr>
          <p:nvPr>
            <p:ph type="body" idx="1"/>
          </p:nvPr>
        </p:nvSpPr>
        <p:spPr>
          <a:xfrm>
            <a:off x="397668" y="1953895"/>
            <a:ext cx="6606382" cy="398494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596148DB-FA68-371C-8BF4-E293FC9AFA6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5" name="TextBox 74">
            <a:extLst>
              <a:ext uri="{FF2B5EF4-FFF2-40B4-BE49-F238E27FC236}">
                <a16:creationId xmlns:a16="http://schemas.microsoft.com/office/drawing/2014/main" id="{C49942D6-F832-B4B1-76C2-4932E26F77DC}"/>
              </a:ext>
            </a:extLst>
          </p:cNvPr>
          <p:cNvSpPr txBox="1"/>
          <p:nvPr userDrawn="1"/>
        </p:nvSpPr>
        <p:spPr>
          <a:xfrm>
            <a:off x="394728" y="6497441"/>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9" name="Slide Number Placeholder 13">
            <a:extLst>
              <a:ext uri="{FF2B5EF4-FFF2-40B4-BE49-F238E27FC236}">
                <a16:creationId xmlns:a16="http://schemas.microsoft.com/office/drawing/2014/main" id="{E24FE0F2-07AD-8A4E-A9FB-C7018A821F6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72" name="Date Placeholder 71">
            <a:extLst>
              <a:ext uri="{FF2B5EF4-FFF2-40B4-BE49-F238E27FC236}">
                <a16:creationId xmlns:a16="http://schemas.microsoft.com/office/drawing/2014/main" id="{DAB00A56-EB9F-33C3-88B3-D8EB0A54BA49}"/>
              </a:ext>
            </a:extLst>
          </p:cNvPr>
          <p:cNvSpPr>
            <a:spLocks noGrp="1"/>
          </p:cNvSpPr>
          <p:nvPr>
            <p:ph type="dt" sz="half" idx="2"/>
          </p:nvPr>
        </p:nvSpPr>
        <p:spPr>
          <a:xfrm>
            <a:off x="5265850" y="7056786"/>
            <a:ext cx="2743200" cy="161583"/>
          </a:xfrm>
          <a:prstGeom prst="rect">
            <a:avLst/>
          </a:prstGeom>
        </p:spPr>
        <p:txBody>
          <a:bodyPr vert="horz" lIns="0" tIns="0" rIns="0" bIns="0" rtlCol="0" anchor="ctr">
            <a:spAutoFit/>
          </a:bodyPr>
          <a:lstStyle>
            <a:lvl1pPr algn="l">
              <a:defRPr sz="1050">
                <a:solidFill>
                  <a:schemeClr val="tx1"/>
                </a:solidFill>
              </a:defRPr>
            </a:lvl1pPr>
          </a:lstStyle>
          <a:p>
            <a:endParaRPr lang="en-US"/>
          </a:p>
        </p:txBody>
      </p:sp>
    </p:spTree>
    <p:extLst>
      <p:ext uri="{BB962C8B-B14F-4D97-AF65-F5344CB8AC3E}">
        <p14:creationId xmlns:p14="http://schemas.microsoft.com/office/powerpoint/2010/main" val="164305832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683" r:id="rId3"/>
    <p:sldLayoutId id="2147483743" r:id="rId4"/>
    <p:sldLayoutId id="2147483744" r:id="rId5"/>
    <p:sldLayoutId id="2147483745" r:id="rId6"/>
    <p:sldLayoutId id="2147483746" r:id="rId7"/>
    <p:sldLayoutId id="2147483651" r:id="rId8"/>
    <p:sldLayoutId id="2147483659" r:id="rId9"/>
    <p:sldLayoutId id="2147483660" r:id="rId10"/>
    <p:sldLayoutId id="2147483733" r:id="rId11"/>
    <p:sldLayoutId id="2147483738" r:id="rId12"/>
    <p:sldLayoutId id="2147483739" r:id="rId13"/>
    <p:sldLayoutId id="2147483741" r:id="rId14"/>
    <p:sldLayoutId id="2147483740" r:id="rId15"/>
    <p:sldLayoutId id="2147483696" r:id="rId16"/>
    <p:sldLayoutId id="2147483697" r:id="rId17"/>
    <p:sldLayoutId id="2147483723" r:id="rId18"/>
    <p:sldLayoutId id="2147483724" r:id="rId19"/>
    <p:sldLayoutId id="2147483702" r:id="rId20"/>
    <p:sldLayoutId id="2147483684" r:id="rId21"/>
    <p:sldLayoutId id="2147483703" r:id="rId22"/>
    <p:sldLayoutId id="2147483704" r:id="rId23"/>
    <p:sldLayoutId id="2147483705" r:id="rId24"/>
    <p:sldLayoutId id="2147483685" r:id="rId25"/>
    <p:sldLayoutId id="2147483706" r:id="rId26"/>
    <p:sldLayoutId id="2147483719" r:id="rId27"/>
    <p:sldLayoutId id="2147483717" r:id="rId28"/>
    <p:sldLayoutId id="2147483718" r:id="rId29"/>
    <p:sldLayoutId id="2147483707" r:id="rId30"/>
    <p:sldLayoutId id="2147483708" r:id="rId31"/>
    <p:sldLayoutId id="2147483709" r:id="rId32"/>
    <p:sldLayoutId id="2147483686" r:id="rId33"/>
    <p:sldLayoutId id="2147483722" r:id="rId34"/>
    <p:sldLayoutId id="2147483721" r:id="rId35"/>
    <p:sldLayoutId id="2147483714" r:id="rId36"/>
    <p:sldLayoutId id="2147483710" r:id="rId37"/>
    <p:sldLayoutId id="2147483711" r:id="rId38"/>
    <p:sldLayoutId id="2147483687" r:id="rId39"/>
    <p:sldLayoutId id="2147483713" r:id="rId40"/>
    <p:sldLayoutId id="2147483662" r:id="rId41"/>
    <p:sldLayoutId id="2147483699" r:id="rId42"/>
    <p:sldLayoutId id="2147483663" r:id="rId43"/>
    <p:sldLayoutId id="2147483689" r:id="rId44"/>
    <p:sldLayoutId id="2147483664" r:id="rId45"/>
    <p:sldLayoutId id="2147483690" r:id="rId46"/>
    <p:sldLayoutId id="2147483691" r:id="rId47"/>
    <p:sldLayoutId id="2147483692" r:id="rId48"/>
    <p:sldLayoutId id="2147483671" r:id="rId49"/>
    <p:sldLayoutId id="2147483700" r:id="rId50"/>
    <p:sldLayoutId id="2147483701" r:id="rId51"/>
    <p:sldLayoutId id="2147483693" r:id="rId52"/>
    <p:sldLayoutId id="2147483694" r:id="rId53"/>
    <p:sldLayoutId id="2147483673" r:id="rId54"/>
    <p:sldLayoutId id="2147483676" r:id="rId55"/>
    <p:sldLayoutId id="2147483715" r:id="rId56"/>
    <p:sldLayoutId id="2147483716" r:id="rId57"/>
    <p:sldLayoutId id="2147483678" r:id="rId58"/>
    <p:sldLayoutId id="2147483679" r:id="rId59"/>
    <p:sldLayoutId id="2147483680" r:id="rId60"/>
    <p:sldLayoutId id="2147483666" r:id="rId61"/>
    <p:sldLayoutId id="2147483720" r:id="rId62"/>
    <p:sldLayoutId id="2147483654" r:id="rId63"/>
    <p:sldLayoutId id="2147483655" r:id="rId64"/>
    <p:sldLayoutId id="2147483681" r:id="rId65"/>
    <p:sldLayoutId id="2147483725" r:id="rId66"/>
    <p:sldLayoutId id="2147483726" r:id="rId67"/>
    <p:sldLayoutId id="2147483727" r:id="rId68"/>
    <p:sldLayoutId id="2147483742" r:id="rId69"/>
  </p:sldLayoutIdLst>
  <p:hf hdr="0" dt="0"/>
  <p:txStyles>
    <p:titleStyle>
      <a:lvl1pPr algn="l" defTabSz="914400" rtl="0" eaLnBrk="1" latinLnBrk="0" hangingPunct="1">
        <a:lnSpc>
          <a:spcPct val="90000"/>
        </a:lnSpc>
        <a:spcBef>
          <a:spcPct val="0"/>
        </a:spcBef>
        <a:buNone/>
        <a:defRPr sz="2800" b="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1200"/>
        </a:spcAft>
        <a:buFont typeface="Arial" panose="020B0604020202020204" pitchFamily="34" charset="0"/>
        <a:buNone/>
        <a:defRPr sz="1500" b="1" kern="1200">
          <a:solidFill>
            <a:schemeClr val="tx1"/>
          </a:solidFill>
          <a:latin typeface="+mn-lt"/>
          <a:ea typeface="+mn-ea"/>
          <a:cs typeface="+mn-cs"/>
        </a:defRPr>
      </a:lvl1pPr>
      <a:lvl2pPr marL="0" indent="0" algn="l" defTabSz="914400" rtl="0" eaLnBrk="1" latinLnBrk="0" hangingPunct="1">
        <a:lnSpc>
          <a:spcPct val="125000"/>
        </a:lnSpc>
        <a:spcBef>
          <a:spcPts val="600"/>
        </a:spcBef>
        <a:buFont typeface="Arial" panose="020B0604020202020204" pitchFamily="34" charset="0"/>
        <a:buNone/>
        <a:defRPr sz="1400" kern="1200">
          <a:solidFill>
            <a:schemeClr val="tx1"/>
          </a:solidFill>
          <a:latin typeface="+mj-lt"/>
          <a:ea typeface="+mn-ea"/>
          <a:cs typeface="+mn-cs"/>
        </a:defRPr>
      </a:lvl2pPr>
      <a:lvl3pPr marL="171450" indent="-171450" algn="l" defTabSz="914400" rtl="0" eaLnBrk="1" latinLnBrk="0" hangingPunct="1">
        <a:lnSpc>
          <a:spcPct val="125000"/>
        </a:lnSpc>
        <a:spcBef>
          <a:spcPts val="600"/>
        </a:spcBef>
        <a:buFont typeface="Arial" panose="020B0604020202020204" pitchFamily="34" charset="0"/>
        <a:buChar char="•"/>
        <a:defRPr sz="1400" kern="1200">
          <a:solidFill>
            <a:schemeClr val="tx1"/>
          </a:solidFill>
          <a:latin typeface="+mj-lt"/>
          <a:ea typeface="+mn-ea"/>
          <a:cs typeface="+mn-cs"/>
        </a:defRPr>
      </a:lvl3pPr>
      <a:lvl4pPr marL="344488" indent="-173038" algn="l" defTabSz="914400" rtl="0" eaLnBrk="1" latinLnBrk="0" hangingPunct="1">
        <a:lnSpc>
          <a:spcPct val="125000"/>
        </a:lnSpc>
        <a:spcBef>
          <a:spcPts val="600"/>
        </a:spcBef>
        <a:buFont typeface="Georgia" panose="02040502050405020303" pitchFamily="18" charset="0"/>
        <a:buChar char="–"/>
        <a:defRPr sz="1400" kern="1200">
          <a:solidFill>
            <a:schemeClr val="tx1"/>
          </a:solidFill>
          <a:latin typeface="+mj-lt"/>
          <a:ea typeface="+mn-ea"/>
          <a:cs typeface="+mn-cs"/>
        </a:defRPr>
      </a:lvl4pPr>
      <a:lvl5pPr marL="515938" indent="-171450" algn="l" defTabSz="914400" rtl="0" eaLnBrk="1" latinLnBrk="0" hangingPunct="1">
        <a:lnSpc>
          <a:spcPct val="125000"/>
        </a:lnSpc>
        <a:spcBef>
          <a:spcPts val="600"/>
        </a:spcBef>
        <a:buFont typeface="Wingdings" panose="05000000000000000000" pitchFamily="2" charset="2"/>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 userDrawn="1">
          <p15:clr>
            <a:srgbClr val="F26B43"/>
          </p15:clr>
        </p15:guide>
        <p15:guide id="3" pos="252" userDrawn="1">
          <p15:clr>
            <a:srgbClr val="F26B43"/>
          </p15:clr>
        </p15:guide>
        <p15:guide id="4" pos="7434" userDrawn="1">
          <p15:clr>
            <a:srgbClr val="F26B43"/>
          </p15:clr>
        </p15:guide>
        <p15:guide id="11" orient="horz" pos="4065" userDrawn="1">
          <p15:clr>
            <a:srgbClr val="F26B43"/>
          </p15:clr>
        </p15:guide>
        <p15:guide id="12" pos="786" userDrawn="1">
          <p15:clr>
            <a:srgbClr val="F26B43"/>
          </p15:clr>
        </p15:guide>
        <p15:guide id="13" pos="858" userDrawn="1">
          <p15:clr>
            <a:srgbClr val="F26B43"/>
          </p15:clr>
        </p15:guide>
        <p15:guide id="14" pos="1391" userDrawn="1">
          <p15:clr>
            <a:srgbClr val="F26B43"/>
          </p15:clr>
        </p15:guide>
        <p15:guide id="15" pos="1461" userDrawn="1">
          <p15:clr>
            <a:srgbClr val="F26B43"/>
          </p15:clr>
        </p15:guide>
        <p15:guide id="16" pos="1994" userDrawn="1">
          <p15:clr>
            <a:srgbClr val="F26B43"/>
          </p15:clr>
        </p15:guide>
        <p15:guide id="17" pos="2067" userDrawn="1">
          <p15:clr>
            <a:srgbClr val="F26B43"/>
          </p15:clr>
        </p15:guide>
        <p15:guide id="18" pos="2600" userDrawn="1">
          <p15:clr>
            <a:srgbClr val="F26B43"/>
          </p15:clr>
        </p15:guide>
        <p15:guide id="19" pos="2670" userDrawn="1">
          <p15:clr>
            <a:srgbClr val="F26B43"/>
          </p15:clr>
        </p15:guide>
        <p15:guide id="20" pos="3204" userDrawn="1">
          <p15:clr>
            <a:srgbClr val="F26B43"/>
          </p15:clr>
        </p15:guide>
        <p15:guide id="21" pos="3275" userDrawn="1">
          <p15:clr>
            <a:srgbClr val="F26B43"/>
          </p15:clr>
        </p15:guide>
        <p15:guide id="22" pos="3807" userDrawn="1">
          <p15:clr>
            <a:srgbClr val="F26B43"/>
          </p15:clr>
        </p15:guide>
        <p15:guide id="23" pos="3879" userDrawn="1">
          <p15:clr>
            <a:srgbClr val="F26B43"/>
          </p15:clr>
        </p15:guide>
        <p15:guide id="24" pos="4412" userDrawn="1">
          <p15:clr>
            <a:srgbClr val="F26B43"/>
          </p15:clr>
        </p15:guide>
        <p15:guide id="25" pos="5016" userDrawn="1">
          <p15:clr>
            <a:srgbClr val="F26B43"/>
          </p15:clr>
        </p15:guide>
        <p15:guide id="26" pos="4484" userDrawn="1">
          <p15:clr>
            <a:srgbClr val="F26B43"/>
          </p15:clr>
        </p15:guide>
        <p15:guide id="27" pos="5088" userDrawn="1">
          <p15:clr>
            <a:srgbClr val="F26B43"/>
          </p15:clr>
        </p15:guide>
        <p15:guide id="28" pos="5621" userDrawn="1">
          <p15:clr>
            <a:srgbClr val="F26B43"/>
          </p15:clr>
        </p15:guide>
        <p15:guide id="29" pos="5693" userDrawn="1">
          <p15:clr>
            <a:srgbClr val="F26B43"/>
          </p15:clr>
        </p15:guide>
        <p15:guide id="30" pos="6224" userDrawn="1">
          <p15:clr>
            <a:srgbClr val="F26B43"/>
          </p15:clr>
        </p15:guide>
        <p15:guide id="31" pos="6297" userDrawn="1">
          <p15:clr>
            <a:srgbClr val="F26B43"/>
          </p15:clr>
        </p15:guide>
        <p15:guide id="32" pos="6828" userDrawn="1">
          <p15:clr>
            <a:srgbClr val="F26B43"/>
          </p15:clr>
        </p15:guide>
        <p15:guide id="33" pos="6900" userDrawn="1">
          <p15:clr>
            <a:srgbClr val="F26B43"/>
          </p15:clr>
        </p15:guide>
        <p15:guide id="34" orient="horz" pos="506" userDrawn="1">
          <p15:clr>
            <a:srgbClr val="F26B43"/>
          </p15:clr>
        </p15:guide>
        <p15:guide id="35" orient="horz" pos="578" userDrawn="1">
          <p15:clr>
            <a:srgbClr val="F26B43"/>
          </p15:clr>
        </p15:guide>
        <p15:guide id="36" orient="horz" pos="830" userDrawn="1">
          <p15:clr>
            <a:srgbClr val="F26B43"/>
          </p15:clr>
        </p15:guide>
        <p15:guide id="37" orient="horz" pos="900" userDrawn="1">
          <p15:clr>
            <a:srgbClr val="F26B43"/>
          </p15:clr>
        </p15:guide>
        <p15:guide id="38" orient="horz" pos="1152" userDrawn="1">
          <p15:clr>
            <a:srgbClr val="F26B43"/>
          </p15:clr>
        </p15:guide>
        <p15:guide id="39" orient="horz" pos="1226" userDrawn="1">
          <p15:clr>
            <a:srgbClr val="F26B43"/>
          </p15:clr>
        </p15:guide>
        <p15:guide id="40" orient="horz" pos="1476" userDrawn="1">
          <p15:clr>
            <a:srgbClr val="F26B43"/>
          </p15:clr>
        </p15:guide>
        <p15:guide id="41" orient="horz" pos="1800" userDrawn="1">
          <p15:clr>
            <a:srgbClr val="F26B43"/>
          </p15:clr>
        </p15:guide>
        <p15:guide id="42" orient="horz" pos="1872" userDrawn="1">
          <p15:clr>
            <a:srgbClr val="F26B43"/>
          </p15:clr>
        </p15:guide>
        <p15:guide id="43" orient="horz" pos="2123" userDrawn="1">
          <p15:clr>
            <a:srgbClr val="F26B43"/>
          </p15:clr>
        </p15:guide>
        <p15:guide id="44" orient="horz" pos="2195" userDrawn="1">
          <p15:clr>
            <a:srgbClr val="F26B43"/>
          </p15:clr>
        </p15:guide>
        <p15:guide id="45" orient="horz" pos="2447" userDrawn="1">
          <p15:clr>
            <a:srgbClr val="F26B43"/>
          </p15:clr>
        </p15:guide>
        <p15:guide id="46" orient="horz" pos="2519" userDrawn="1">
          <p15:clr>
            <a:srgbClr val="F26B43"/>
          </p15:clr>
        </p15:guide>
        <p15:guide id="47" orient="horz" pos="2771" userDrawn="1">
          <p15:clr>
            <a:srgbClr val="F26B43"/>
          </p15:clr>
        </p15:guide>
        <p15:guide id="48" orient="horz" pos="2843" userDrawn="1">
          <p15:clr>
            <a:srgbClr val="F26B43"/>
          </p15:clr>
        </p15:guide>
        <p15:guide id="49" orient="horz" pos="3095" userDrawn="1">
          <p15:clr>
            <a:srgbClr val="F26B43"/>
          </p15:clr>
        </p15:guide>
        <p15:guide id="50" orient="horz" pos="3167" userDrawn="1">
          <p15:clr>
            <a:srgbClr val="F26B43"/>
          </p15:clr>
        </p15:guide>
        <p15:guide id="51" orient="horz" pos="3417" userDrawn="1">
          <p15:clr>
            <a:srgbClr val="F26B43"/>
          </p15:clr>
        </p15:guide>
        <p15:guide id="52" orient="horz" pos="3489" userDrawn="1">
          <p15:clr>
            <a:srgbClr val="F26B43"/>
          </p15:clr>
        </p15:guide>
        <p15:guide id="53" orient="horz" pos="3741" userDrawn="1">
          <p15:clr>
            <a:srgbClr val="F26B43"/>
          </p15:clr>
        </p15:guide>
        <p15:guide id="54" orient="horz" pos="3813" userDrawn="1">
          <p15:clr>
            <a:srgbClr val="F26B43"/>
          </p15:clr>
        </p15:guide>
        <p15:guide id="55" orient="horz" pos="15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pwc.sharepoint.com/:p:/r/sites/GBL-xLoS-PwC-HarveyAI/Harvey%20For%20Tax%20Document%20Library/Tax%20AI%20Assistant%20Estimated%20Roadmap%20%5BJuly%202025%5D.pptx?d=wfcfc166852bc4d3ba005786d3d36e55c&amp;csf=1&amp;web=1&amp;e=e1Bixx" TargetMode="External"/><Relationship Id="rId2" Type="http://schemas.openxmlformats.org/officeDocument/2006/relationships/notesSlide" Target="../notesSlides/notesSlide1.xml"/><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8" Type="http://schemas.openxmlformats.org/officeDocument/2006/relationships/hyperlink" Target="https://pwcgbr-my.sharepoint.com/:p:/g/personal/rachel_c_mccreedy_pwc_com/IQD4w0Gq0yWpS6K2lpNbb7UPAVj2SREzVCk8uJS7OxIonBs" TargetMode="External"/><Relationship Id="rId13" Type="http://schemas.openxmlformats.org/officeDocument/2006/relationships/image" Target="../media/image8.png"/><Relationship Id="rId3" Type="http://schemas.openxmlformats.org/officeDocument/2006/relationships/hyperlink" Target="https://pwcgbr-my.sharepoint.com/:p:/g/personal/rachel_c_mccreedy_pwc_com/EbJ14lJhWAVCrFzwI0dXzpsBrNIWk8ilX6dGb16j2S9yAg?e=bSDuqs" TargetMode="External"/><Relationship Id="rId7" Type="http://schemas.openxmlformats.org/officeDocument/2006/relationships/hyperlink" Target="https://video.pwc.com/embed/secure/iframe/entryId/1_lm89zr8a" TargetMode="External"/><Relationship Id="rId12" Type="http://schemas.openxmlformats.org/officeDocument/2006/relationships/image" Target="../media/image7.jpeg"/><Relationship Id="rId2" Type="http://schemas.openxmlformats.org/officeDocument/2006/relationships/notesSlide" Target="../notesSlides/notesSlide2.xml"/><Relationship Id="rId16" Type="http://schemas.openxmlformats.org/officeDocument/2006/relationships/image" Target="../media/image11.png"/><Relationship Id="rId1" Type="http://schemas.openxmlformats.org/officeDocument/2006/relationships/slideLayout" Target="../slideLayouts/slideLayout65.xml"/><Relationship Id="rId6" Type="http://schemas.openxmlformats.org/officeDocument/2006/relationships/hyperlink" Target="https://www.pwc.com/gx/en/services/alliances/harvey.html" TargetMode="External"/><Relationship Id="rId11" Type="http://schemas.openxmlformats.org/officeDocument/2006/relationships/image" Target="../media/image6.png"/><Relationship Id="rId5" Type="http://schemas.openxmlformats.org/officeDocument/2006/relationships/hyperlink" Target="https://forms.office.com/r/vVPH81zcxq" TargetMode="External"/><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hyperlink" Target="https://pwcgbr-my.sharepoint.com/:p:/g/personal/rachel_c_mccreedy_pwc_com/EXsNLJVck9BHp4C67Vp_wYwB6UhY3KaYA5-KkQCUJo3bxw" TargetMode="External"/><Relationship Id="rId9" Type="http://schemas.openxmlformats.org/officeDocument/2006/relationships/hyperlink" Target="https://pwcgbr-my.sharepoint.com/:p:/g/personal/rachel_c_mccreedy_pwc_com/IQB1cFv4YCMEQJOQ1_shk5v7AYfllOcR2MVNwMZy1d8p-SQ" TargetMode="External"/><Relationship Id="rId1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C434651B-8229-E3F6-0D5D-488B093B14FE}"/>
              </a:ext>
            </a:extLst>
          </p:cNvPr>
          <p:cNvSpPr txBox="1">
            <a:spLocks/>
          </p:cNvSpPr>
          <p:nvPr/>
        </p:nvSpPr>
        <p:spPr>
          <a:xfrm>
            <a:off x="383053" y="157821"/>
            <a:ext cx="11610231" cy="436173"/>
          </a:xfrm>
          <a:prstGeom prst="rect">
            <a:avLst/>
          </a:prstGeom>
        </p:spPr>
        <p:txBody>
          <a:bodyPr vert="horz" lIns="0" tIns="0" rIns="0" bIns="0" rtlCol="0" anchor="b" anchorCtr="0">
            <a:noAutofit/>
          </a:bodyPr>
          <a:lstStyle>
            <a:lvl1pPr algn="l" defTabSz="914400" rtl="0" eaLnBrk="1" latinLnBrk="0" hangingPunct="1">
              <a:lnSpc>
                <a:spcPct val="80000"/>
              </a:lnSpc>
              <a:spcBef>
                <a:spcPts val="1400"/>
              </a:spcBef>
              <a:buNone/>
              <a:defRPr sz="4800" b="0" kern="1200">
                <a:solidFill>
                  <a:schemeClr val="tx1"/>
                </a:solidFill>
                <a:latin typeface="+mj-lt"/>
                <a:ea typeface="+mj-ea"/>
                <a:cs typeface="+mj-cs"/>
              </a:defRPr>
            </a:lvl1pPr>
          </a:lstStyle>
          <a:p>
            <a:r>
              <a:rPr lang="en-GB" sz="3600">
                <a:latin typeface="Georgia"/>
              </a:rPr>
              <a:t>Client conversation battlecard: </a:t>
            </a:r>
            <a:r>
              <a:rPr lang="en-GB" sz="3600">
                <a:solidFill>
                  <a:srgbClr val="2F2E2E"/>
                </a:solidFill>
                <a:latin typeface="Georgia"/>
              </a:rPr>
              <a:t>Harvey </a:t>
            </a:r>
            <a:r>
              <a:rPr lang="en-GB" sz="1800" err="1">
                <a:solidFill>
                  <a:srgbClr val="2F2E2E"/>
                </a:solidFill>
                <a:latin typeface="Georgia"/>
              </a:rPr>
              <a:t>GenAI</a:t>
            </a:r>
            <a:r>
              <a:rPr lang="en-GB" sz="1800">
                <a:solidFill>
                  <a:srgbClr val="2F2E2E"/>
                </a:solidFill>
                <a:latin typeface="Georgia"/>
              </a:rPr>
              <a:t> for Tax, Legal &amp; Deals teams </a:t>
            </a:r>
            <a:r>
              <a:rPr lang="en-GB" sz="1800">
                <a:latin typeface="Georgia"/>
              </a:rPr>
              <a:t> </a:t>
            </a:r>
          </a:p>
        </p:txBody>
      </p:sp>
      <p:graphicFrame>
        <p:nvGraphicFramePr>
          <p:cNvPr id="5" name="Table 4">
            <a:extLst>
              <a:ext uri="{FF2B5EF4-FFF2-40B4-BE49-F238E27FC236}">
                <a16:creationId xmlns:a16="http://schemas.microsoft.com/office/drawing/2014/main" id="{02F6CA83-DD1D-67AB-A9C8-352147A1B433}"/>
              </a:ext>
            </a:extLst>
          </p:cNvPr>
          <p:cNvGraphicFramePr>
            <a:graphicFrameLocks noGrp="1"/>
          </p:cNvGraphicFramePr>
          <p:nvPr>
            <p:extLst>
              <p:ext uri="{D42A27DB-BD31-4B8C-83A1-F6EECF244321}">
                <p14:modId xmlns:p14="http://schemas.microsoft.com/office/powerpoint/2010/main" val="1952303344"/>
              </p:ext>
            </p:extLst>
          </p:nvPr>
        </p:nvGraphicFramePr>
        <p:xfrm>
          <a:off x="386219" y="647178"/>
          <a:ext cx="11412098" cy="5503055"/>
        </p:xfrm>
        <a:graphic>
          <a:graphicData uri="http://schemas.openxmlformats.org/drawingml/2006/table">
            <a:tbl>
              <a:tblPr bandRow="1">
                <a:tableStyleId>{5C22544A-7EE6-4342-B048-85BDC9FD1C3A}</a:tableStyleId>
              </a:tblPr>
              <a:tblGrid>
                <a:gridCol w="4067185">
                  <a:extLst>
                    <a:ext uri="{9D8B030D-6E8A-4147-A177-3AD203B41FA5}">
                      <a16:colId xmlns:a16="http://schemas.microsoft.com/office/drawing/2014/main" val="2728450896"/>
                    </a:ext>
                  </a:extLst>
                </a:gridCol>
                <a:gridCol w="2878004">
                  <a:extLst>
                    <a:ext uri="{9D8B030D-6E8A-4147-A177-3AD203B41FA5}">
                      <a16:colId xmlns:a16="http://schemas.microsoft.com/office/drawing/2014/main" val="2760994303"/>
                    </a:ext>
                  </a:extLst>
                </a:gridCol>
                <a:gridCol w="4466909">
                  <a:extLst>
                    <a:ext uri="{9D8B030D-6E8A-4147-A177-3AD203B41FA5}">
                      <a16:colId xmlns:a16="http://schemas.microsoft.com/office/drawing/2014/main" val="1858943393"/>
                    </a:ext>
                  </a:extLst>
                </a:gridCol>
              </a:tblGrid>
              <a:tr h="325384">
                <a:tc>
                  <a:txBody>
                    <a:bodyPr/>
                    <a:lstStyle/>
                    <a:p>
                      <a:pPr>
                        <a:buNone/>
                      </a:pPr>
                      <a:r>
                        <a:rPr lang="en-GB" sz="1400" b="1">
                          <a:solidFill>
                            <a:schemeClr val="bg1"/>
                          </a:solidFill>
                          <a:effectLst/>
                          <a:latin typeface="Georgia"/>
                        </a:rPr>
                        <a:t>Overview</a:t>
                      </a:r>
                      <a:endParaRPr lang="en-GB" sz="1400">
                        <a:solidFill>
                          <a:schemeClr val="bg1"/>
                        </a:solidFill>
                        <a:effectLst/>
                        <a:latin typeface="Georgia"/>
                      </a:endParaRP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chemeClr val="accent1"/>
                    </a:solidFill>
                  </a:tcPr>
                </a:tc>
                <a:tc>
                  <a:txBody>
                    <a:bodyPr/>
                    <a:lstStyle/>
                    <a:p>
                      <a:pPr lvl="0">
                        <a:buNone/>
                      </a:pPr>
                      <a:r>
                        <a:rPr lang="en-GB" sz="1400" b="1" i="0" u="none" strike="noStrike" noProof="0">
                          <a:solidFill>
                            <a:schemeClr val="bg1"/>
                          </a:solidFill>
                          <a:effectLst/>
                          <a:latin typeface="Georgia"/>
                        </a:rPr>
                        <a:t>Use cases</a:t>
                      </a:r>
                      <a:endParaRPr lang="en-US" sz="1400">
                        <a:solidFill>
                          <a:schemeClr val="bg1"/>
                        </a:solidFill>
                      </a:endParaRP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chemeClr val="accent1"/>
                    </a:solidFill>
                  </a:tcPr>
                </a:tc>
                <a:tc>
                  <a:txBody>
                    <a:bodyPr/>
                    <a:lstStyle/>
                    <a:p>
                      <a:pPr lvl="0">
                        <a:buNone/>
                      </a:pPr>
                      <a:r>
                        <a:rPr lang="en-GB" sz="1400" b="1" i="0" u="none" strike="noStrike" noProof="0">
                          <a:solidFill>
                            <a:schemeClr val="bg1"/>
                          </a:solidFill>
                          <a:effectLst/>
                          <a:latin typeface="Georgia"/>
                        </a:rPr>
                        <a:t>Key differentiators</a:t>
                      </a:r>
                    </a:p>
                  </a:txBody>
                  <a:tcPr marL="63500" marR="63500" marT="63500" marB="63500">
                    <a:lnL w="0">
                      <a:noFill/>
                    </a:lnL>
                    <a:lnR w="0">
                      <a:noFill/>
                    </a:lnR>
                    <a:lnT w="0">
                      <a:noFill/>
                    </a:lnT>
                    <a:lnB w="0">
                      <a:noFill/>
                    </a:lnB>
                    <a:solidFill>
                      <a:schemeClr val="accent1"/>
                    </a:solidFill>
                  </a:tcPr>
                </a:tc>
                <a:extLst>
                  <a:ext uri="{0D108BD9-81ED-4DB2-BD59-A6C34878D82A}">
                    <a16:rowId xmlns:a16="http://schemas.microsoft.com/office/drawing/2014/main" val="607345608"/>
                  </a:ext>
                </a:extLst>
              </a:tr>
              <a:tr h="2277694">
                <a:tc>
                  <a:txBody>
                    <a:bodyPr/>
                    <a:lstStyle/>
                    <a:p>
                      <a:pPr lvl="0" algn="l">
                        <a:lnSpc>
                          <a:spcPct val="100000"/>
                        </a:lnSpc>
                        <a:spcBef>
                          <a:spcPts val="0"/>
                        </a:spcBef>
                        <a:spcAft>
                          <a:spcPts val="0"/>
                        </a:spcAft>
                        <a:buNone/>
                      </a:pPr>
                      <a:r>
                        <a:rPr lang="en-GB" sz="1100" b="1" i="0" u="none" strike="noStrike" noProof="0">
                          <a:solidFill>
                            <a:srgbClr val="2F2E2E"/>
                          </a:solidFill>
                          <a:effectLst/>
                          <a:latin typeface="Arial"/>
                        </a:rPr>
                        <a:t>Harvey</a:t>
                      </a:r>
                      <a:r>
                        <a:rPr lang="en-GB" sz="1100" b="0" i="0" u="none" strike="noStrike" noProof="0">
                          <a:solidFill>
                            <a:srgbClr val="2F2E2E"/>
                          </a:solidFill>
                          <a:effectLst/>
                          <a:latin typeface="Arial"/>
                        </a:rPr>
                        <a:t> is a GenAI platform tailored for tax, legal, and deals professionals. Harvey includes Tax and Deals modules (Tax AI Assistant and Discovery) Co-developed with PwC through an exclusive global alliance.</a:t>
                      </a:r>
                      <a:endParaRPr lang="en-GB" sz="1100">
                        <a:latin typeface="Arial"/>
                      </a:endParaRPr>
                    </a:p>
                    <a:p>
                      <a:pPr lvl="0" algn="l">
                        <a:lnSpc>
                          <a:spcPct val="100000"/>
                        </a:lnSpc>
                        <a:spcBef>
                          <a:spcPts val="0"/>
                        </a:spcBef>
                        <a:spcAft>
                          <a:spcPts val="0"/>
                        </a:spcAft>
                        <a:buNone/>
                      </a:pPr>
                      <a:endParaRPr lang="en-GB" sz="1100" b="0" i="0" u="none" strike="noStrike" noProof="0">
                        <a:solidFill>
                          <a:srgbClr val="2F2E2E"/>
                        </a:solidFill>
                        <a:effectLst/>
                        <a:latin typeface="Arial"/>
                      </a:endParaRPr>
                    </a:p>
                    <a:p>
                      <a:pPr lvl="0" algn="l">
                        <a:lnSpc>
                          <a:spcPct val="100000"/>
                        </a:lnSpc>
                        <a:spcBef>
                          <a:spcPts val="0"/>
                        </a:spcBef>
                        <a:spcAft>
                          <a:spcPts val="0"/>
                        </a:spcAft>
                        <a:buNone/>
                      </a:pPr>
                      <a:r>
                        <a:rPr lang="en-GB" sz="1100" b="0" i="0" u="none" strike="noStrike" noProof="0">
                          <a:solidFill>
                            <a:srgbClr val="2F2E2E"/>
                          </a:solidFill>
                          <a:effectLst/>
                          <a:latin typeface="Arial"/>
                        </a:rPr>
                        <a:t>We have rolled out 23,000 licences to our users globally who use it as a tax and deals research tool, other use cases include reviewing and extracting content from documents as well as a general productivity tool. </a:t>
                      </a:r>
                    </a:p>
                    <a:p>
                      <a:pPr lvl="0" algn="l">
                        <a:lnSpc>
                          <a:spcPct val="100000"/>
                        </a:lnSpc>
                        <a:spcBef>
                          <a:spcPts val="0"/>
                        </a:spcBef>
                        <a:spcAft>
                          <a:spcPts val="0"/>
                        </a:spcAft>
                        <a:buNone/>
                      </a:pPr>
                      <a:endParaRPr lang="en-GB" sz="1100" b="0" i="0" u="none" strike="noStrike" noProof="0">
                        <a:solidFill>
                          <a:srgbClr val="2F2E2E"/>
                        </a:solidFill>
                        <a:effectLst/>
                        <a:latin typeface="Arial"/>
                      </a:endParaRPr>
                    </a:p>
                    <a:p>
                      <a:pPr lvl="0" algn="l">
                        <a:lnSpc>
                          <a:spcPct val="100000"/>
                        </a:lnSpc>
                        <a:spcBef>
                          <a:spcPts val="0"/>
                        </a:spcBef>
                        <a:spcAft>
                          <a:spcPts val="0"/>
                        </a:spcAft>
                        <a:buNone/>
                      </a:pPr>
                      <a:r>
                        <a:rPr lang="en-GB" sz="1100" b="0" i="0" u="none" strike="noStrike" noProof="0">
                          <a:solidFill>
                            <a:srgbClr val="2F2E2E"/>
                          </a:solidFill>
                          <a:effectLst/>
                          <a:latin typeface="Arial"/>
                        </a:rPr>
                        <a:t>Harvey can be seen as a turbo-charged ChatGPT designed specifically for tax, legal and deals teams meaning it is better equipped to deliver quality technical content with an audit trail to underlying data. </a:t>
                      </a: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tc>
                  <a:txBody>
                    <a:bodyPr/>
                    <a:lstStyle/>
                    <a:p>
                      <a:pPr marL="171450" lvl="0" indent="-171450" algn="l" rtl="0" eaLnBrk="1" latinLnBrk="0" hangingPunct="1">
                        <a:lnSpc>
                          <a:spcPct val="100000"/>
                        </a:lnSpc>
                        <a:spcBef>
                          <a:spcPts val="0"/>
                        </a:spcBef>
                        <a:spcAft>
                          <a:spcPts val="0"/>
                        </a:spcAft>
                        <a:buClr>
                          <a:srgbClr val="000000"/>
                        </a:buClr>
                        <a:buFont typeface="Arial"/>
                        <a:buChar char="•"/>
                      </a:pPr>
                      <a:r>
                        <a:rPr lang="en-GB" sz="1100" b="0" i="0" u="none" strike="noStrike" kern="1200" noProof="0">
                          <a:solidFill>
                            <a:srgbClr val="2F2E2E"/>
                          </a:solidFill>
                          <a:effectLst/>
                          <a:latin typeface="Arial"/>
                          <a:ea typeface="+mn-ea"/>
                          <a:cs typeface="+mn-cs"/>
                        </a:rPr>
                        <a:t>Tax technical research – domestic and overseas </a:t>
                      </a:r>
                      <a:endParaRPr lang="en-US" sz="1100" b="0" i="0" u="none" strike="noStrike" kern="1200" noProof="0">
                        <a:solidFill>
                          <a:srgbClr val="2F2E2E"/>
                        </a:solidFill>
                        <a:effectLst/>
                        <a:latin typeface="Arial"/>
                        <a:ea typeface="+mn-ea"/>
                        <a:cs typeface="+mn-cs"/>
                      </a:endParaRPr>
                    </a:p>
                    <a:p>
                      <a:pPr marL="171450" lvl="0" indent="-171450" algn="l">
                        <a:lnSpc>
                          <a:spcPct val="100000"/>
                        </a:lnSpc>
                        <a:spcBef>
                          <a:spcPts val="0"/>
                        </a:spcBef>
                        <a:spcAft>
                          <a:spcPts val="0"/>
                        </a:spcAft>
                        <a:buClr>
                          <a:srgbClr val="000000"/>
                        </a:buClr>
                        <a:buFont typeface="Arial"/>
                        <a:buChar char="•"/>
                      </a:pPr>
                      <a:r>
                        <a:rPr lang="en-GB" sz="1100" b="0" i="0" u="none" strike="noStrike" kern="1200" noProof="0">
                          <a:solidFill>
                            <a:srgbClr val="2F2E2E"/>
                          </a:solidFill>
                          <a:effectLst/>
                          <a:latin typeface="Arial"/>
                          <a:ea typeface="+mn-ea"/>
                          <a:cs typeface="+mn-cs"/>
                        </a:rPr>
                        <a:t>Pillar 2 research </a:t>
                      </a:r>
                    </a:p>
                    <a:p>
                      <a:pPr marL="171450" lvl="0" indent="-171450" algn="l" defTabSz="914400" rtl="0" eaLnBrk="1" latinLnBrk="0" hangingPunct="1">
                        <a:lnSpc>
                          <a:spcPct val="100000"/>
                        </a:lnSpc>
                        <a:spcBef>
                          <a:spcPts val="0"/>
                        </a:spcBef>
                        <a:spcAft>
                          <a:spcPts val="0"/>
                        </a:spcAft>
                        <a:buClr>
                          <a:srgbClr val="000000"/>
                        </a:buClr>
                        <a:buFont typeface="Arial"/>
                        <a:buChar char="•"/>
                      </a:pPr>
                      <a:r>
                        <a:rPr lang="en-GB" sz="1100" b="0" i="0" u="none" strike="noStrike" kern="1200" noProof="0">
                          <a:solidFill>
                            <a:srgbClr val="2F2E2E"/>
                          </a:solidFill>
                          <a:effectLst/>
                          <a:latin typeface="Arial"/>
                          <a:ea typeface="+mn-ea"/>
                          <a:cs typeface="+mn-cs"/>
                        </a:rPr>
                        <a:t>Keeping pace with legislative changes</a:t>
                      </a:r>
                    </a:p>
                    <a:p>
                      <a:pPr marL="171450" lvl="0" indent="-171450" algn="l" rtl="0" eaLnBrk="1" latinLnBrk="0" hangingPunct="1">
                        <a:lnSpc>
                          <a:spcPct val="100000"/>
                        </a:lnSpc>
                        <a:spcBef>
                          <a:spcPts val="0"/>
                        </a:spcBef>
                        <a:spcAft>
                          <a:spcPts val="0"/>
                        </a:spcAft>
                        <a:buClr>
                          <a:srgbClr val="000000"/>
                        </a:buClr>
                        <a:buFont typeface="Arial"/>
                        <a:buChar char="•"/>
                      </a:pPr>
                      <a:r>
                        <a:rPr lang="en-GB" sz="1100" b="0" i="0" u="none" strike="noStrike" kern="1200" noProof="0">
                          <a:solidFill>
                            <a:srgbClr val="2F2E2E"/>
                          </a:solidFill>
                          <a:effectLst/>
                          <a:latin typeface="Arial"/>
                          <a:ea typeface="+mn-ea"/>
                          <a:cs typeface="+mn-cs"/>
                        </a:rPr>
                        <a:t>Creating TP functional analysis</a:t>
                      </a:r>
                    </a:p>
                    <a:p>
                      <a:pPr marL="171450" lvl="0" indent="-171450" algn="l">
                        <a:lnSpc>
                          <a:spcPct val="100000"/>
                        </a:lnSpc>
                        <a:spcBef>
                          <a:spcPts val="0"/>
                        </a:spcBef>
                        <a:spcAft>
                          <a:spcPts val="0"/>
                        </a:spcAft>
                        <a:buClr>
                          <a:srgbClr val="000000"/>
                        </a:buClr>
                        <a:buFont typeface="Arial"/>
                        <a:buChar char="•"/>
                      </a:pPr>
                      <a:r>
                        <a:rPr lang="en-GB" sz="1100" b="0" i="0" u="none" strike="noStrike" kern="1200" noProof="0">
                          <a:solidFill>
                            <a:srgbClr val="2F2E2E"/>
                          </a:solidFill>
                          <a:effectLst/>
                          <a:latin typeface="Arial"/>
                          <a:ea typeface="+mn-ea"/>
                          <a:cs typeface="+mn-cs"/>
                        </a:rPr>
                        <a:t>Drafting and critiquing submissions to tax authorities </a:t>
                      </a:r>
                    </a:p>
                    <a:p>
                      <a:pPr marL="171450" lvl="0" indent="-171450" algn="l" rtl="0" eaLnBrk="1" latinLnBrk="0" hangingPunct="1">
                        <a:lnSpc>
                          <a:spcPct val="100000"/>
                        </a:lnSpc>
                        <a:spcBef>
                          <a:spcPts val="0"/>
                        </a:spcBef>
                        <a:spcAft>
                          <a:spcPts val="0"/>
                        </a:spcAft>
                        <a:buClr>
                          <a:srgbClr val="000000"/>
                        </a:buClr>
                        <a:buFont typeface="Arial"/>
                        <a:buChar char="•"/>
                      </a:pPr>
                      <a:r>
                        <a:rPr lang="en-GB" sz="1100" b="0" i="0" u="none" strike="noStrike" kern="1200" noProof="0">
                          <a:solidFill>
                            <a:srgbClr val="2F2E2E"/>
                          </a:solidFill>
                          <a:effectLst/>
                          <a:latin typeface="Arial"/>
                          <a:ea typeface="+mn-ea"/>
                          <a:cs typeface="+mn-cs"/>
                        </a:rPr>
                        <a:t>Reviewing legal documentation for tax sensitive provisions in Vault </a:t>
                      </a:r>
                    </a:p>
                    <a:p>
                      <a:pPr marL="171450" lvl="0" indent="-171450" algn="l">
                        <a:lnSpc>
                          <a:spcPct val="100000"/>
                        </a:lnSpc>
                        <a:spcBef>
                          <a:spcPts val="0"/>
                        </a:spcBef>
                        <a:spcAft>
                          <a:spcPts val="0"/>
                        </a:spcAft>
                        <a:buClr>
                          <a:srgbClr val="000000"/>
                        </a:buClr>
                        <a:buFont typeface="Arial"/>
                        <a:buChar char="•"/>
                      </a:pPr>
                      <a:r>
                        <a:rPr lang="en-GB" sz="1100" b="0" i="0" u="none" strike="noStrike" kern="1200" noProof="0">
                          <a:solidFill>
                            <a:srgbClr val="2F2E2E"/>
                          </a:solidFill>
                          <a:effectLst/>
                          <a:latin typeface="Arial"/>
                          <a:ea typeface="+mn-ea"/>
                          <a:cs typeface="+mn-cs"/>
                        </a:rPr>
                        <a:t>Creating initial diligence/red flags reports with Discovery</a:t>
                      </a:r>
                    </a:p>
                    <a:p>
                      <a:pPr marL="171450" lvl="0" indent="-171450" algn="l">
                        <a:lnSpc>
                          <a:spcPct val="100000"/>
                        </a:lnSpc>
                        <a:spcBef>
                          <a:spcPts val="0"/>
                        </a:spcBef>
                        <a:spcAft>
                          <a:spcPts val="0"/>
                        </a:spcAft>
                        <a:buClr>
                          <a:srgbClr val="000000"/>
                        </a:buClr>
                        <a:buFont typeface="Arial"/>
                        <a:buChar char="•"/>
                      </a:pPr>
                      <a:r>
                        <a:rPr lang="en-GB" sz="1100">
                          <a:latin typeface="Arial"/>
                        </a:rPr>
                        <a:t>Got a task on repeat you can create your own workflows for those repeatable tasks </a:t>
                      </a:r>
                      <a:endParaRPr lang="en-GB">
                        <a:latin typeface="Arial"/>
                      </a:endParaRP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tc>
                  <a:txBody>
                    <a:bodyPr/>
                    <a:lstStyle/>
                    <a:p>
                      <a:pPr marL="285750" lvl="0" indent="-285750" algn="l">
                        <a:lnSpc>
                          <a:spcPct val="100000"/>
                        </a:lnSpc>
                        <a:spcBef>
                          <a:spcPts val="0"/>
                        </a:spcBef>
                        <a:spcAft>
                          <a:spcPts val="0"/>
                        </a:spcAft>
                        <a:buClr>
                          <a:srgbClr val="000000"/>
                        </a:buClr>
                        <a:buFont typeface="Arial,Sans-Serif"/>
                        <a:buChar char="•"/>
                      </a:pPr>
                      <a:r>
                        <a:rPr lang="en-GB" sz="1050" b="0" i="0" u="none" strike="noStrike" kern="1200" noProof="0">
                          <a:solidFill>
                            <a:schemeClr val="tx1"/>
                          </a:solidFill>
                          <a:effectLst/>
                          <a:latin typeface="Arial"/>
                        </a:rPr>
                        <a:t>Delivers citation-backed outputs, trained with </a:t>
                      </a:r>
                      <a:r>
                        <a:rPr lang="en-GB" sz="1050" b="1" i="0" u="none" strike="noStrike" kern="1200" noProof="0">
                          <a:solidFill>
                            <a:srgbClr val="F34F00"/>
                          </a:solidFill>
                          <a:effectLst/>
                          <a:latin typeface="Arial"/>
                        </a:rPr>
                        <a:t>100+ experts</a:t>
                      </a:r>
                      <a:r>
                        <a:rPr lang="en-GB" sz="1050" b="1" i="0" u="none" strike="noStrike" kern="1200" noProof="0">
                          <a:solidFill>
                            <a:schemeClr val="tx1"/>
                          </a:solidFill>
                          <a:effectLst/>
                          <a:latin typeface="Arial"/>
                        </a:rPr>
                        <a:t> </a:t>
                      </a:r>
                      <a:endParaRPr lang="en-US"/>
                    </a:p>
                    <a:p>
                      <a:pPr marL="285750" lvl="0" indent="-285750" algn="l">
                        <a:lnSpc>
                          <a:spcPct val="100000"/>
                        </a:lnSpc>
                        <a:spcBef>
                          <a:spcPts val="0"/>
                        </a:spcBef>
                        <a:spcAft>
                          <a:spcPts val="0"/>
                        </a:spcAft>
                        <a:buClr>
                          <a:srgbClr val="000000"/>
                        </a:buClr>
                        <a:buFont typeface="Arial,Sans-Serif"/>
                        <a:buChar char="•"/>
                      </a:pPr>
                      <a:r>
                        <a:rPr lang="en-GB" sz="1050" b="0" i="0" u="none" strike="noStrike" kern="1200" noProof="0">
                          <a:solidFill>
                            <a:schemeClr val="tx1"/>
                          </a:solidFill>
                          <a:effectLst/>
                          <a:latin typeface="Arial"/>
                        </a:rPr>
                        <a:t>Tax AI Assistant has </a:t>
                      </a:r>
                      <a:r>
                        <a:rPr lang="en-GB" sz="1050" b="1" i="0" u="none" strike="noStrike" kern="1200" noProof="0">
                          <a:solidFill>
                            <a:srgbClr val="F34F00"/>
                          </a:solidFill>
                          <a:effectLst/>
                          <a:latin typeface="Arial"/>
                        </a:rPr>
                        <a:t>91%</a:t>
                      </a:r>
                      <a:r>
                        <a:rPr lang="en-GB" sz="1050" b="1" i="0" u="none" strike="noStrike" kern="1200" noProof="0">
                          <a:solidFill>
                            <a:schemeClr val="tx1"/>
                          </a:solidFill>
                          <a:effectLst/>
                          <a:latin typeface="Arial"/>
                        </a:rPr>
                        <a:t> </a:t>
                      </a:r>
                      <a:r>
                        <a:rPr lang="en-GB" sz="1050" b="0" i="0" u="none" strike="noStrike" kern="1200" noProof="0">
                          <a:solidFill>
                            <a:schemeClr val="tx1"/>
                          </a:solidFill>
                          <a:effectLst/>
                          <a:latin typeface="Arial"/>
                        </a:rPr>
                        <a:t>preference over ChatGPT during blind testing</a:t>
                      </a:r>
                      <a:endParaRPr lang="en-US" sz="1050" b="0" i="0" u="none" strike="noStrike" kern="1200" noProof="0">
                        <a:solidFill>
                          <a:schemeClr val="tx1"/>
                        </a:solidFill>
                        <a:effectLst/>
                        <a:latin typeface="Arial"/>
                      </a:endParaRPr>
                    </a:p>
                    <a:p>
                      <a:pPr marL="285750" lvl="0" indent="-285750" algn="l">
                        <a:lnSpc>
                          <a:spcPct val="100000"/>
                        </a:lnSpc>
                        <a:spcBef>
                          <a:spcPts val="0"/>
                        </a:spcBef>
                        <a:spcAft>
                          <a:spcPts val="0"/>
                        </a:spcAft>
                        <a:buClr>
                          <a:srgbClr val="000000"/>
                        </a:buClr>
                        <a:buFont typeface="Arial,Sans-Serif"/>
                        <a:buChar char="•"/>
                      </a:pPr>
                      <a:r>
                        <a:rPr lang="en-GB" sz="1050" b="1" i="0" u="none" strike="noStrike" kern="1200" noProof="0">
                          <a:solidFill>
                            <a:srgbClr val="F34F00"/>
                          </a:solidFill>
                          <a:effectLst/>
                          <a:latin typeface="Arial"/>
                        </a:rPr>
                        <a:t>70% </a:t>
                      </a:r>
                      <a:r>
                        <a:rPr lang="en-GB" sz="1050" b="0" i="0" u="none" strike="noStrike" kern="1200" noProof="0">
                          <a:solidFill>
                            <a:schemeClr val="tx1"/>
                          </a:solidFill>
                          <a:effectLst/>
                          <a:latin typeface="Arial"/>
                        </a:rPr>
                        <a:t>of users save </a:t>
                      </a:r>
                      <a:r>
                        <a:rPr lang="en-GB" sz="1050" b="1" i="0" u="none" strike="noStrike" kern="1200" noProof="0">
                          <a:solidFill>
                            <a:srgbClr val="F34F00"/>
                          </a:solidFill>
                          <a:effectLst/>
                          <a:latin typeface="Arial"/>
                        </a:rPr>
                        <a:t>1–3</a:t>
                      </a:r>
                      <a:r>
                        <a:rPr lang="en-GB" sz="1050" b="1" i="0" u="none" strike="noStrike" kern="1200" noProof="0">
                          <a:solidFill>
                            <a:schemeClr val="tx1"/>
                          </a:solidFill>
                          <a:effectLst/>
                          <a:latin typeface="Arial"/>
                        </a:rPr>
                        <a:t> </a:t>
                      </a:r>
                      <a:r>
                        <a:rPr lang="en-GB" sz="1050" b="0" i="0" u="none" strike="noStrike" kern="1200" noProof="0">
                          <a:solidFill>
                            <a:schemeClr val="tx1"/>
                          </a:solidFill>
                          <a:effectLst/>
                          <a:latin typeface="Arial"/>
                        </a:rPr>
                        <a:t>hours per week</a:t>
                      </a:r>
                      <a:endParaRPr lang="en-US" sz="1050" b="0" i="0" u="none" strike="noStrike" kern="1200" noProof="0">
                        <a:solidFill>
                          <a:schemeClr val="tx1"/>
                        </a:solidFill>
                        <a:effectLst/>
                        <a:latin typeface="Arial"/>
                      </a:endParaRPr>
                    </a:p>
                    <a:p>
                      <a:pPr marL="285750" lvl="0" indent="-285750" algn="l">
                        <a:lnSpc>
                          <a:spcPct val="100000"/>
                        </a:lnSpc>
                        <a:spcBef>
                          <a:spcPts val="0"/>
                        </a:spcBef>
                        <a:spcAft>
                          <a:spcPts val="0"/>
                        </a:spcAft>
                        <a:buClr>
                          <a:srgbClr val="000000"/>
                        </a:buClr>
                        <a:buFont typeface="Arial,Sans-Serif"/>
                        <a:buChar char="•"/>
                      </a:pPr>
                      <a:r>
                        <a:rPr lang="en-GB" sz="1050" b="0" i="0" u="none" strike="noStrike" kern="1200" noProof="0">
                          <a:solidFill>
                            <a:schemeClr val="tx1"/>
                          </a:solidFill>
                          <a:effectLst/>
                          <a:latin typeface="Arial"/>
                        </a:rPr>
                        <a:t>Tax modules trained on</a:t>
                      </a:r>
                      <a:r>
                        <a:rPr lang="en-GB" sz="1050" b="0" i="0" u="none" strike="noStrike" kern="1200" noProof="0">
                          <a:solidFill>
                            <a:srgbClr val="F34F00"/>
                          </a:solidFill>
                          <a:effectLst/>
                          <a:latin typeface="Arial"/>
                        </a:rPr>
                        <a:t> </a:t>
                      </a:r>
                      <a:r>
                        <a:rPr lang="en-GB" sz="1050" b="1" i="0" u="none" strike="noStrike" kern="1200" noProof="0">
                          <a:solidFill>
                            <a:srgbClr val="F34F00"/>
                          </a:solidFill>
                          <a:effectLst/>
                          <a:latin typeface="Arial"/>
                        </a:rPr>
                        <a:t>5M+</a:t>
                      </a:r>
                      <a:r>
                        <a:rPr lang="en-GB" sz="1050" b="0" i="0" u="none" strike="noStrike" kern="1200" noProof="0">
                          <a:solidFill>
                            <a:schemeClr val="tx1"/>
                          </a:solidFill>
                          <a:effectLst/>
                          <a:latin typeface="Arial"/>
                        </a:rPr>
                        <a:t> documents </a:t>
                      </a:r>
                      <a:endParaRPr lang="en-US" sz="1050" b="0" i="0" u="none" strike="noStrike" kern="1200" noProof="0">
                        <a:solidFill>
                          <a:schemeClr val="tx1"/>
                        </a:solidFill>
                        <a:effectLst/>
                        <a:latin typeface="Arial"/>
                      </a:endParaRPr>
                    </a:p>
                    <a:p>
                      <a:pPr marL="285750" lvl="0" indent="-285750" algn="l">
                        <a:lnSpc>
                          <a:spcPct val="100000"/>
                        </a:lnSpc>
                        <a:spcBef>
                          <a:spcPts val="0"/>
                        </a:spcBef>
                        <a:spcAft>
                          <a:spcPts val="0"/>
                        </a:spcAft>
                        <a:buClr>
                          <a:srgbClr val="000000"/>
                        </a:buClr>
                        <a:buFont typeface="Arial,Sans-Serif"/>
                        <a:buChar char="•"/>
                      </a:pPr>
                      <a:r>
                        <a:rPr lang="en-GB" sz="1050" b="0" i="0" u="none" strike="noStrike" kern="1200" noProof="0">
                          <a:solidFill>
                            <a:schemeClr val="tx1"/>
                          </a:solidFill>
                          <a:effectLst/>
                          <a:latin typeface="Arial"/>
                        </a:rPr>
                        <a:t>High data security levels and no 'learning' from user data</a:t>
                      </a:r>
                    </a:p>
                    <a:p>
                      <a:pPr marL="285750" lvl="0" indent="-285750" algn="l">
                        <a:lnSpc>
                          <a:spcPct val="100000"/>
                        </a:lnSpc>
                        <a:spcBef>
                          <a:spcPts val="0"/>
                        </a:spcBef>
                        <a:spcAft>
                          <a:spcPts val="0"/>
                        </a:spcAft>
                        <a:buClr>
                          <a:srgbClr val="000000"/>
                        </a:buClr>
                        <a:buFont typeface="Arial,Sans-Serif"/>
                        <a:buChar char="•"/>
                      </a:pPr>
                      <a:r>
                        <a:rPr lang="en-GB" sz="1050" b="0" i="0" u="none" strike="noStrike" kern="1200" noProof="0">
                          <a:solidFill>
                            <a:schemeClr val="tx1"/>
                          </a:solidFill>
                          <a:effectLst/>
                          <a:latin typeface="Arial"/>
                        </a:rPr>
                        <a:t>We have successfully included Harvey licences within large project bids (e.g: Compliance and LER), offered on a 12-month investment basis. This unlocks opportunities to embed ourselves within client teams, identify high-value use cases, and build lasting relationships. This approach is market-differentiated and often accelerates broader platform adoption.</a:t>
                      </a:r>
                    </a:p>
                  </a:txBody>
                  <a:tcPr marL="63500" marR="63500" marT="63500" marB="63500">
                    <a:lnL w="0">
                      <a:noFill/>
                    </a:lnL>
                    <a:lnR w="0">
                      <a:noFill/>
                    </a:lnR>
                    <a:lnT w="0">
                      <a:noFill/>
                    </a:lnT>
                    <a:lnB w="0">
                      <a:noFill/>
                    </a:lnB>
                    <a:noFill/>
                  </a:tcPr>
                </a:tc>
                <a:extLst>
                  <a:ext uri="{0D108BD9-81ED-4DB2-BD59-A6C34878D82A}">
                    <a16:rowId xmlns:a16="http://schemas.microsoft.com/office/drawing/2014/main" val="209822097"/>
                  </a:ext>
                </a:extLst>
              </a:tr>
              <a:tr h="325384">
                <a:tc gridSpan="2">
                  <a:txBody>
                    <a:bodyPr/>
                    <a:lstStyle/>
                    <a:p>
                      <a:pPr lvl="0">
                        <a:buNone/>
                      </a:pPr>
                      <a:r>
                        <a:rPr lang="en-GB" sz="1400" b="1" i="0" u="none" strike="noStrike" noProof="0">
                          <a:solidFill>
                            <a:schemeClr val="bg1"/>
                          </a:solidFill>
                          <a:effectLst/>
                          <a:latin typeface="Georgia"/>
                        </a:rPr>
                        <a:t>Key Features</a:t>
                      </a:r>
                      <a:r>
                        <a:rPr lang="en-GB" sz="1400" b="1" kern="1200" noProof="0">
                          <a:solidFill>
                            <a:schemeClr val="bg1"/>
                          </a:solidFill>
                          <a:effectLst/>
                          <a:latin typeface="Arial"/>
                          <a:ea typeface="+mn-ea"/>
                          <a:cs typeface="+mn-cs"/>
                        </a:rPr>
                        <a:t> </a:t>
                      </a: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chemeClr val="accent1"/>
                    </a:solidFill>
                  </a:tcPr>
                </a:tc>
                <a:tc hMerge="1">
                  <a:txBody>
                    <a:bodyPr/>
                    <a:lstStyle/>
                    <a:p>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lvl="0">
                        <a:buNone/>
                      </a:pPr>
                      <a:r>
                        <a:rPr lang="en-GB" sz="1400" b="1" i="0" u="none" strike="noStrike" noProof="0">
                          <a:solidFill>
                            <a:schemeClr val="bg1"/>
                          </a:solidFill>
                          <a:effectLst/>
                          <a:latin typeface="Georgia"/>
                        </a:rPr>
                        <a:t>Audience </a:t>
                      </a:r>
                      <a:endParaRPr lang="en-US" sz="1400">
                        <a:solidFill>
                          <a:schemeClr val="bg1"/>
                        </a:solidFill>
                      </a:endParaRP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784768113"/>
                  </a:ext>
                </a:extLst>
              </a:tr>
              <a:tr h="2348375">
                <a:tc gridSpan="2">
                  <a:txBody>
                    <a:bodyPr/>
                    <a:lstStyle/>
                    <a:p>
                      <a:pPr lvl="0" algn="l">
                        <a:lnSpc>
                          <a:spcPct val="100000"/>
                        </a:lnSpc>
                        <a:spcBef>
                          <a:spcPts val="0"/>
                        </a:spcBef>
                        <a:spcAft>
                          <a:spcPts val="0"/>
                        </a:spcAft>
                        <a:buNone/>
                      </a:pPr>
                      <a:r>
                        <a:rPr lang="en-GB" sz="1100" b="1" i="0" u="none" strike="noStrike" noProof="0">
                          <a:solidFill>
                            <a:srgbClr val="2F2E2E"/>
                          </a:solidFill>
                          <a:effectLst/>
                        </a:rPr>
                        <a:t>Tax AI Assistant (TAIA):</a:t>
                      </a:r>
                      <a:r>
                        <a:rPr lang="en-GB" sz="1100" b="0" i="0" u="none" strike="noStrike" noProof="0">
                          <a:solidFill>
                            <a:srgbClr val="2F2E2E"/>
                          </a:solidFill>
                          <a:effectLst/>
                        </a:rPr>
                        <a:t>  PwC’s proprietary generative AI for technical tax research. Co-developed with Harvey and trained by 100+ PwC tax experts, TAIA delivers high-quality, citation-backed insights. Live in ~15 territories, with 15 more (including the US) </a:t>
                      </a:r>
                      <a:r>
                        <a:rPr lang="en-GB" sz="1100" b="0" i="0" u="none" strike="noStrike" noProof="0">
                          <a:solidFill>
                            <a:srgbClr val="F34F00"/>
                          </a:solidFill>
                          <a:effectLst/>
                          <a:latin typeface="Arial"/>
                          <a:hlinkClick r:id="rId3">
                            <a:extLst>
                              <a:ext uri="{A12FA001-AC4F-418D-AE19-62706E023703}">
                                <ahyp:hlinkClr xmlns:ahyp="http://schemas.microsoft.com/office/drawing/2018/hyperlinkcolor" val="tx"/>
                              </a:ext>
                            </a:extLst>
                          </a:hlinkClick>
                        </a:rPr>
                        <a:t>roadmap</a:t>
                      </a:r>
                      <a:r>
                        <a:rPr lang="en-GB" sz="1100" b="0" i="0" u="none" strike="noStrike" noProof="0">
                          <a:solidFill>
                            <a:srgbClr val="2F2E2E"/>
                          </a:solidFill>
                          <a:effectLst/>
                        </a:rPr>
                        <a:t> on the way.</a:t>
                      </a:r>
                      <a:endParaRPr lang="en-US" sz="1100" b="0"/>
                    </a:p>
                    <a:p>
                      <a:pPr lvl="0" algn="l">
                        <a:lnSpc>
                          <a:spcPct val="100000"/>
                        </a:lnSpc>
                        <a:spcBef>
                          <a:spcPts val="0"/>
                        </a:spcBef>
                        <a:spcAft>
                          <a:spcPts val="0"/>
                        </a:spcAft>
                        <a:buNone/>
                      </a:pPr>
                      <a:r>
                        <a:rPr lang="en-GB" sz="1100" b="1" i="0" u="none" strike="noStrike" noProof="0">
                          <a:solidFill>
                            <a:srgbClr val="2F2E2E"/>
                          </a:solidFill>
                          <a:effectLst/>
                          <a:latin typeface="Arial"/>
                        </a:rPr>
                        <a:t>Discovery:</a:t>
                      </a:r>
                      <a:r>
                        <a:rPr lang="en-GB" sz="1100" b="0" i="0" u="none" strike="noStrike" noProof="0">
                          <a:solidFill>
                            <a:srgbClr val="2F2E2E"/>
                          </a:solidFill>
                          <a:effectLst/>
                          <a:latin typeface="Arial"/>
                        </a:rPr>
                        <a:t> PwC’s Deals AI module for rapid diligence. Creates first-cut reports across tax, legal, and operational issues directly from VDR documents.</a:t>
                      </a:r>
                      <a:endParaRPr lang="en-GB"/>
                    </a:p>
                    <a:p>
                      <a:pPr lvl="0" algn="l">
                        <a:lnSpc>
                          <a:spcPct val="100000"/>
                        </a:lnSpc>
                        <a:spcBef>
                          <a:spcPts val="0"/>
                        </a:spcBef>
                        <a:spcAft>
                          <a:spcPts val="0"/>
                        </a:spcAft>
                        <a:buNone/>
                      </a:pPr>
                      <a:endParaRPr lang="en-GB" sz="1100" b="0" i="0" u="none" strike="noStrike" noProof="0">
                        <a:solidFill>
                          <a:srgbClr val="2F2E2E"/>
                        </a:solidFill>
                        <a:effectLst/>
                        <a:latin typeface="Arial"/>
                      </a:endParaRPr>
                    </a:p>
                    <a:p>
                      <a:pPr lvl="0" algn="l">
                        <a:lnSpc>
                          <a:spcPct val="100000"/>
                        </a:lnSpc>
                        <a:spcBef>
                          <a:spcPts val="0"/>
                        </a:spcBef>
                        <a:spcAft>
                          <a:spcPts val="0"/>
                        </a:spcAft>
                        <a:buNone/>
                      </a:pPr>
                      <a:r>
                        <a:rPr lang="en-GB" sz="1100" b="1" i="0" u="none" strike="noStrike" noProof="0">
                          <a:solidFill>
                            <a:srgbClr val="2F2E2E"/>
                          </a:solidFill>
                          <a:effectLst/>
                        </a:rPr>
                        <a:t>Harvey Base Features </a:t>
                      </a:r>
                    </a:p>
                    <a:p>
                      <a:pPr lvl="0" algn="l">
                        <a:lnSpc>
                          <a:spcPct val="100000"/>
                        </a:lnSpc>
                        <a:spcBef>
                          <a:spcPts val="0"/>
                        </a:spcBef>
                        <a:spcAft>
                          <a:spcPts val="0"/>
                        </a:spcAft>
                        <a:buNone/>
                      </a:pPr>
                      <a:r>
                        <a:rPr lang="en-GB" sz="1100" b="1" i="0" u="none" strike="noStrike" noProof="0">
                          <a:solidFill>
                            <a:srgbClr val="2F2E2E"/>
                          </a:solidFill>
                          <a:effectLst/>
                        </a:rPr>
                        <a:t>Vault:</a:t>
                      </a:r>
                      <a:r>
                        <a:rPr lang="en-GB" sz="1100" b="0" i="0" u="none" strike="noStrike" noProof="0">
                          <a:solidFill>
                            <a:srgbClr val="2F2E2E"/>
                          </a:solidFill>
                          <a:effectLst/>
                        </a:rPr>
                        <a:t>  Harvey’s secure module for high-volume document handling. Manage projects of up to 10,000 docs, collaborate across teams, run complex queries, and extract structured data with ease.</a:t>
                      </a:r>
                      <a:endParaRPr lang="en-GB" sz="1100" b="0"/>
                    </a:p>
                    <a:p>
                      <a:pPr lvl="0" algn="l">
                        <a:lnSpc>
                          <a:spcPct val="100000"/>
                        </a:lnSpc>
                        <a:spcBef>
                          <a:spcPts val="0"/>
                        </a:spcBef>
                        <a:spcAft>
                          <a:spcPts val="0"/>
                        </a:spcAft>
                        <a:buNone/>
                      </a:pPr>
                      <a:r>
                        <a:rPr lang="en-GB" sz="1100" b="1" i="0" u="none" strike="noStrike" noProof="0">
                          <a:solidFill>
                            <a:srgbClr val="2F2E2E"/>
                          </a:solidFill>
                          <a:effectLst/>
                        </a:rPr>
                        <a:t>Workflows: </a:t>
                      </a:r>
                      <a:r>
                        <a:rPr lang="en-GB" sz="1100" b="0" i="0" u="none" strike="noStrike" noProof="0">
                          <a:solidFill>
                            <a:srgbClr val="2F2E2E"/>
                          </a:solidFill>
                          <a:effectLst/>
                        </a:rPr>
                        <a:t> Pre-built AI workflows for tasks like translation, SPA analysis, and key data extraction.</a:t>
                      </a:r>
                      <a:endParaRPr lang="en-GB" sz="1100" b="0"/>
                    </a:p>
                    <a:p>
                      <a:pPr lvl="0" algn="l">
                        <a:lnSpc>
                          <a:spcPct val="100000"/>
                        </a:lnSpc>
                        <a:spcBef>
                          <a:spcPts val="0"/>
                        </a:spcBef>
                        <a:spcAft>
                          <a:spcPts val="0"/>
                        </a:spcAft>
                        <a:buNone/>
                      </a:pPr>
                      <a:r>
                        <a:rPr lang="en-GB" sz="1100" b="1" i="0" u="none" strike="noStrike" noProof="0">
                          <a:solidFill>
                            <a:srgbClr val="2F2E2E"/>
                          </a:solidFill>
                          <a:effectLst/>
                        </a:rPr>
                        <a:t>Workflow builder: </a:t>
                      </a:r>
                      <a:r>
                        <a:rPr lang="en-GB" sz="1100" b="0" i="0" u="none" strike="noStrike" noProof="0">
                          <a:solidFill>
                            <a:srgbClr val="2F2E2E"/>
                          </a:solidFill>
                          <a:effectLst/>
                        </a:rPr>
                        <a:t>Build your own a AI workflows for tasks that you would like to automate such as TP </a:t>
                      </a:r>
                      <a:endParaRPr lang="en-GB" sz="1100" b="0"/>
                    </a:p>
                    <a:p>
                      <a:pPr lvl="0" algn="l">
                        <a:lnSpc>
                          <a:spcPct val="100000"/>
                        </a:lnSpc>
                        <a:spcBef>
                          <a:spcPts val="0"/>
                        </a:spcBef>
                        <a:spcAft>
                          <a:spcPts val="0"/>
                        </a:spcAft>
                        <a:buNone/>
                      </a:pPr>
                      <a:r>
                        <a:rPr lang="en-GB" sz="1100" b="1" i="0" u="none" strike="noStrike" noProof="0">
                          <a:solidFill>
                            <a:srgbClr val="2F2E2E"/>
                          </a:solidFill>
                          <a:effectLst/>
                        </a:rPr>
                        <a:t>Microsoft Plug-ins:</a:t>
                      </a:r>
                      <a:r>
                        <a:rPr lang="en-GB" sz="1100" b="0" i="0" u="none" strike="noStrike" noProof="0">
                          <a:solidFill>
                            <a:srgbClr val="2F2E2E"/>
                          </a:solidFill>
                          <a:effectLst/>
                        </a:rPr>
                        <a:t>  Seamless AI-powered editing inside Microsoft Word, access to I manage and outlook</a:t>
                      </a:r>
                      <a:endParaRPr lang="en-GB" b="0"/>
                    </a:p>
                    <a:p>
                      <a:pPr marL="0" lvl="0" indent="0" algn="l">
                        <a:lnSpc>
                          <a:spcPct val="100000"/>
                        </a:lnSpc>
                        <a:spcBef>
                          <a:spcPts val="0"/>
                        </a:spcBef>
                        <a:spcAft>
                          <a:spcPts val="0"/>
                        </a:spcAft>
                        <a:buNone/>
                      </a:pPr>
                      <a:endParaRPr lang="en-GB" sz="1100" b="0" i="0" u="none" strike="noStrike" noProof="0">
                        <a:solidFill>
                          <a:srgbClr val="2F2E2E"/>
                        </a:solidFill>
                        <a:effectLst/>
                        <a:latin typeface="Arial"/>
                      </a:endParaRP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tc hMerge="1">
                  <a:txBody>
                    <a:bodyPr/>
                    <a:lstStyle/>
                    <a:p>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lvl="0" indent="-285750" algn="l">
                        <a:lnSpc>
                          <a:spcPct val="100000"/>
                        </a:lnSpc>
                        <a:spcBef>
                          <a:spcPts val="0"/>
                        </a:spcBef>
                        <a:spcAft>
                          <a:spcPts val="0"/>
                        </a:spcAft>
                        <a:buClr>
                          <a:srgbClr val="000000"/>
                        </a:buClr>
                        <a:buFont typeface="Arial,Sans-Serif"/>
                        <a:buChar char="•"/>
                      </a:pPr>
                      <a:endParaRPr lang="en-GB" sz="1100" b="0" i="0" u="none" strike="noStrike" noProof="0">
                        <a:solidFill>
                          <a:srgbClr val="2F2E2E"/>
                        </a:solidFill>
                        <a:effectLst/>
                        <a:latin typeface="Arial"/>
                      </a:endParaRPr>
                    </a:p>
                    <a:p>
                      <a:pPr marL="285750" lvl="0" indent="-285750" algn="l">
                        <a:lnSpc>
                          <a:spcPct val="100000"/>
                        </a:lnSpc>
                        <a:spcBef>
                          <a:spcPts val="0"/>
                        </a:spcBef>
                        <a:spcAft>
                          <a:spcPts val="0"/>
                        </a:spcAft>
                        <a:buClr>
                          <a:srgbClr val="000000"/>
                        </a:buClr>
                        <a:buFont typeface="Arial,Sans-Serif"/>
                        <a:buChar char="•"/>
                      </a:pPr>
                      <a:r>
                        <a:rPr lang="en-GB" sz="1100" b="0" i="0" u="none" strike="noStrike" noProof="0">
                          <a:solidFill>
                            <a:srgbClr val="2F2E2E"/>
                          </a:solidFill>
                          <a:effectLst/>
                          <a:latin typeface="Arial"/>
                        </a:rPr>
                        <a:t>Both Tax and Deals modules can only be sold to </a:t>
                      </a:r>
                      <a:r>
                        <a:rPr lang="en-GB" sz="1100" b="1" i="0" u="none" strike="noStrike" noProof="0">
                          <a:solidFill>
                            <a:srgbClr val="2F2E2E"/>
                          </a:solidFill>
                          <a:effectLst/>
                          <a:latin typeface="Arial"/>
                        </a:rPr>
                        <a:t>Channel 2</a:t>
                      </a:r>
                      <a:r>
                        <a:rPr lang="en-GB" sz="1100" b="0" i="0" u="none" strike="noStrike" noProof="0">
                          <a:solidFill>
                            <a:srgbClr val="2F2E2E"/>
                          </a:solidFill>
                          <a:effectLst/>
                          <a:latin typeface="Arial"/>
                        </a:rPr>
                        <a:t> clients</a:t>
                      </a:r>
                    </a:p>
                    <a:p>
                      <a:pPr marL="285750" lvl="0" indent="-285750" algn="l">
                        <a:lnSpc>
                          <a:spcPct val="100000"/>
                        </a:lnSpc>
                        <a:spcBef>
                          <a:spcPts val="0"/>
                        </a:spcBef>
                        <a:spcAft>
                          <a:spcPts val="0"/>
                        </a:spcAft>
                        <a:buClr>
                          <a:srgbClr val="000000"/>
                        </a:buClr>
                        <a:buFont typeface="Arial,Sans-Serif"/>
                        <a:buChar char="•"/>
                      </a:pPr>
                      <a:r>
                        <a:rPr lang="en-GB" sz="1100" b="0" i="0" u="none" strike="noStrike" noProof="0">
                          <a:solidFill>
                            <a:srgbClr val="2F2E2E"/>
                          </a:solidFill>
                          <a:effectLst/>
                          <a:latin typeface="Arial"/>
                        </a:rPr>
                        <a:t>Tax module </a:t>
                      </a:r>
                      <a:r>
                        <a:rPr lang="en-GB" sz="1100" b="1" i="0" u="none" strike="noStrike" noProof="0">
                          <a:solidFill>
                            <a:srgbClr val="2F2E2E"/>
                          </a:solidFill>
                          <a:effectLst/>
                          <a:latin typeface="Arial"/>
                        </a:rPr>
                        <a:t>can only</a:t>
                      </a:r>
                      <a:r>
                        <a:rPr lang="en-GB" sz="1100" b="0" i="0" u="none" strike="noStrike" noProof="0">
                          <a:solidFill>
                            <a:srgbClr val="2F2E2E"/>
                          </a:solidFill>
                          <a:effectLst/>
                          <a:latin typeface="Arial"/>
                        </a:rPr>
                        <a:t> be sold to </a:t>
                      </a:r>
                      <a:r>
                        <a:rPr lang="en-GB" sz="1100" b="1" i="0" u="none" strike="noStrike" noProof="0">
                          <a:solidFill>
                            <a:srgbClr val="2F2E2E"/>
                          </a:solidFill>
                          <a:effectLst/>
                          <a:latin typeface="Arial"/>
                        </a:rPr>
                        <a:t>tax teams or lawyers</a:t>
                      </a:r>
                      <a:r>
                        <a:rPr lang="en-GB" sz="1100" b="0" i="0" u="none" strike="noStrike" noProof="0">
                          <a:solidFill>
                            <a:srgbClr val="2F2E2E"/>
                          </a:solidFill>
                          <a:effectLst/>
                          <a:latin typeface="Arial"/>
                        </a:rPr>
                        <a:t> at law firms </a:t>
                      </a:r>
                    </a:p>
                    <a:p>
                      <a:pPr marL="285750" lvl="0" indent="-285750" algn="l">
                        <a:lnSpc>
                          <a:spcPct val="100000"/>
                        </a:lnSpc>
                        <a:spcBef>
                          <a:spcPts val="0"/>
                        </a:spcBef>
                        <a:spcAft>
                          <a:spcPts val="0"/>
                        </a:spcAft>
                        <a:buClr>
                          <a:srgbClr val="000000"/>
                        </a:buClr>
                        <a:buFont typeface="Arial,Sans-Serif"/>
                        <a:buChar char="•"/>
                      </a:pPr>
                      <a:r>
                        <a:rPr lang="en-GB" sz="1100" b="0" i="0" u="none" strike="noStrike" noProof="0">
                          <a:solidFill>
                            <a:srgbClr val="2F2E2E"/>
                          </a:solidFill>
                          <a:effectLst/>
                          <a:latin typeface="Arial"/>
                        </a:rPr>
                        <a:t>Key target buyers are tax teams in mid to large organisations due to minimum commitments (</a:t>
                      </a:r>
                      <a:r>
                        <a:rPr lang="en-GB" sz="1100" b="0" i="0" u="none" strike="noStrike" noProof="0">
                          <a:solidFill>
                            <a:schemeClr val="accent1"/>
                          </a:solidFill>
                          <a:effectLst/>
                          <a:latin typeface="Arial"/>
                          <a:hlinkClick r:id="" action="ppaction://hlinkshowjump?jump=nextslide">
                            <a:extLst>
                              <a:ext uri="{A12FA001-AC4F-418D-AE19-62706E023703}">
                                <ahyp:hlinkClr xmlns:ahyp="http://schemas.microsoft.com/office/drawing/2018/hyperlinkcolor" val="tx"/>
                              </a:ext>
                            </a:extLst>
                          </a:hlinkClick>
                        </a:rPr>
                        <a:t>see overleaf</a:t>
                      </a:r>
                      <a:r>
                        <a:rPr lang="en-GB" sz="1100" b="0" i="0" u="none" strike="noStrike" noProof="0">
                          <a:solidFill>
                            <a:srgbClr val="2F2E2E"/>
                          </a:solidFill>
                          <a:effectLst/>
                          <a:latin typeface="Arial"/>
                        </a:rPr>
                        <a:t>), especially those dealing with high volumes of cross-border or technical tax queries </a:t>
                      </a:r>
                    </a:p>
                    <a:p>
                      <a:pPr marL="285750" lvl="0" indent="-285750" algn="l">
                        <a:lnSpc>
                          <a:spcPct val="100000"/>
                        </a:lnSpc>
                        <a:spcBef>
                          <a:spcPts val="0"/>
                        </a:spcBef>
                        <a:spcAft>
                          <a:spcPts val="0"/>
                        </a:spcAft>
                        <a:buClr>
                          <a:srgbClr val="000000"/>
                        </a:buClr>
                        <a:buFont typeface="Arial,Sans-Serif"/>
                        <a:buChar char="•"/>
                      </a:pPr>
                      <a:r>
                        <a:rPr lang="en-GB" sz="1100" b="0" i="0" u="none" strike="noStrike" noProof="0">
                          <a:solidFill>
                            <a:srgbClr val="2F2E2E"/>
                          </a:solidFill>
                          <a:effectLst/>
                          <a:latin typeface="Arial"/>
                        </a:rPr>
                        <a:t>We can also sell the base Harvey platform (without TAIA) to deals, finance, procurement teams. </a:t>
                      </a:r>
                      <a:endParaRPr lang="en-GB"/>
                    </a:p>
                    <a:p>
                      <a:pPr marL="285750" lvl="0" indent="-285750" algn="l">
                        <a:lnSpc>
                          <a:spcPct val="100000"/>
                        </a:lnSpc>
                        <a:spcBef>
                          <a:spcPts val="0"/>
                        </a:spcBef>
                        <a:spcAft>
                          <a:spcPts val="0"/>
                        </a:spcAft>
                        <a:buClr>
                          <a:srgbClr val="000000"/>
                        </a:buClr>
                        <a:buFont typeface="Arial"/>
                        <a:buChar char="•"/>
                      </a:pPr>
                      <a:endParaRPr lang="en-GB" sz="1150" b="0" i="0" u="none" strike="noStrike" noProof="0">
                        <a:solidFill>
                          <a:srgbClr val="2F2E2E"/>
                        </a:solidFill>
                        <a:effectLst/>
                        <a:latin typeface="Aptos"/>
                      </a:endParaRPr>
                    </a:p>
                  </a:txBody>
                  <a:tcPr marL="63500" marR="63500" marT="63500" marB="6350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2661802151"/>
                  </a:ext>
                </a:extLst>
              </a:tr>
            </a:tbl>
          </a:graphicData>
        </a:graphic>
      </p:graphicFrame>
    </p:spTree>
    <p:extLst>
      <p:ext uri="{BB962C8B-B14F-4D97-AF65-F5344CB8AC3E}">
        <p14:creationId xmlns:p14="http://schemas.microsoft.com/office/powerpoint/2010/main" val="2714884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89D5-1AE7-0B3D-1FA7-CD27D91DC512}"/>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052EB98-9F30-78C0-F99F-40E8BF838A3B}"/>
              </a:ext>
            </a:extLst>
          </p:cNvPr>
          <p:cNvGraphicFramePr>
            <a:graphicFrameLocks noGrp="1"/>
          </p:cNvGraphicFramePr>
          <p:nvPr>
            <p:extLst>
              <p:ext uri="{D42A27DB-BD31-4B8C-83A1-F6EECF244321}">
                <p14:modId xmlns:p14="http://schemas.microsoft.com/office/powerpoint/2010/main" val="1763912497"/>
              </p:ext>
            </p:extLst>
          </p:nvPr>
        </p:nvGraphicFramePr>
        <p:xfrm>
          <a:off x="381328" y="591990"/>
          <a:ext cx="11639550" cy="6027269"/>
        </p:xfrm>
        <a:graphic>
          <a:graphicData uri="http://schemas.openxmlformats.org/drawingml/2006/table">
            <a:tbl>
              <a:tblPr bandRow="1">
                <a:tableStyleId>{5C22544A-7EE6-4342-B048-85BDC9FD1C3A}</a:tableStyleId>
              </a:tblPr>
              <a:tblGrid>
                <a:gridCol w="5924550">
                  <a:extLst>
                    <a:ext uri="{9D8B030D-6E8A-4147-A177-3AD203B41FA5}">
                      <a16:colId xmlns:a16="http://schemas.microsoft.com/office/drawing/2014/main" val="2847932606"/>
                    </a:ext>
                  </a:extLst>
                </a:gridCol>
                <a:gridCol w="2724150">
                  <a:extLst>
                    <a:ext uri="{9D8B030D-6E8A-4147-A177-3AD203B41FA5}">
                      <a16:colId xmlns:a16="http://schemas.microsoft.com/office/drawing/2014/main" val="4175614009"/>
                    </a:ext>
                  </a:extLst>
                </a:gridCol>
                <a:gridCol w="2990850">
                  <a:extLst>
                    <a:ext uri="{9D8B030D-6E8A-4147-A177-3AD203B41FA5}">
                      <a16:colId xmlns:a16="http://schemas.microsoft.com/office/drawing/2014/main" val="626594146"/>
                    </a:ext>
                  </a:extLst>
                </a:gridCol>
              </a:tblGrid>
              <a:tr h="276225">
                <a:tc>
                  <a:txBody>
                    <a:bodyPr/>
                    <a:lstStyle/>
                    <a:p>
                      <a:pPr fontAlgn="base">
                        <a:lnSpc>
                          <a:spcPts val="1650"/>
                        </a:lnSpc>
                        <a:buNone/>
                      </a:pPr>
                      <a:r>
                        <a:rPr lang="en-GB" sz="1400" b="1" dirty="0">
                          <a:solidFill>
                            <a:srgbClr val="FFFFFF"/>
                          </a:solidFill>
                          <a:effectLst/>
                          <a:latin typeface="Georgia"/>
                        </a:rPr>
                        <a:t>Handling questions </a:t>
                      </a:r>
                      <a:endParaRPr lang="en-GB" dirty="0">
                        <a:effectLst/>
                        <a:latin typeface="Georgia"/>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5108"/>
                    </a:solidFill>
                  </a:tcPr>
                </a:tc>
                <a:tc>
                  <a:txBody>
                    <a:bodyPr/>
                    <a:lstStyle/>
                    <a:p>
                      <a:pPr fontAlgn="base">
                        <a:lnSpc>
                          <a:spcPts val="1650"/>
                        </a:lnSpc>
                        <a:buNone/>
                      </a:pPr>
                      <a:r>
                        <a:rPr lang="en-GB" sz="1400" b="1" dirty="0">
                          <a:solidFill>
                            <a:srgbClr val="FFFFFF"/>
                          </a:solidFill>
                          <a:effectLst/>
                          <a:latin typeface="Georgia"/>
                        </a:rPr>
                        <a:t>Questions to ask</a:t>
                      </a:r>
                      <a:endParaRPr lang="en-GB" dirty="0">
                        <a:effectLst/>
                        <a:latin typeface="Georgia"/>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5108"/>
                    </a:solidFill>
                  </a:tcPr>
                </a:tc>
                <a:tc>
                  <a:txBody>
                    <a:bodyPr/>
                    <a:lstStyle/>
                    <a:p>
                      <a:pPr fontAlgn="base">
                        <a:lnSpc>
                          <a:spcPts val="1650"/>
                        </a:lnSpc>
                        <a:buNone/>
                      </a:pPr>
                      <a:r>
                        <a:rPr lang="en-GB" sz="1400" b="1" dirty="0">
                          <a:solidFill>
                            <a:srgbClr val="FFFFFF"/>
                          </a:solidFill>
                          <a:effectLst/>
                          <a:latin typeface="Georgia"/>
                        </a:rPr>
                        <a:t>Pricing</a:t>
                      </a:r>
                      <a:endParaRPr lang="en-GB" dirty="0">
                        <a:effectLst/>
                        <a:latin typeface="Georgia"/>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5108"/>
                    </a:solidFill>
                  </a:tcPr>
                </a:tc>
                <a:extLst>
                  <a:ext uri="{0D108BD9-81ED-4DB2-BD59-A6C34878D82A}">
                    <a16:rowId xmlns:a16="http://schemas.microsoft.com/office/drawing/2014/main" val="3399827206"/>
                  </a:ext>
                </a:extLst>
              </a:tr>
              <a:tr h="2857500">
                <a:tc>
                  <a:txBody>
                    <a:bodyPr/>
                    <a:lstStyle/>
                    <a:p>
                      <a:pPr fontAlgn="base">
                        <a:lnSpc>
                          <a:spcPts val="1275"/>
                        </a:lnSpc>
                        <a:buNone/>
                      </a:pPr>
                      <a:r>
                        <a:rPr lang="en-GB" sz="1050" b="1" dirty="0">
                          <a:solidFill>
                            <a:srgbClr val="2F2E2E"/>
                          </a:solidFill>
                          <a:effectLst/>
                          <a:latin typeface="Arial"/>
                        </a:rPr>
                        <a:t>Objection:</a:t>
                      </a:r>
                      <a:r>
                        <a:rPr lang="en-GB" sz="1050" dirty="0">
                          <a:solidFill>
                            <a:srgbClr val="2F2E2E"/>
                          </a:solidFill>
                          <a:effectLst/>
                          <a:latin typeface="Arial"/>
                        </a:rPr>
                        <a:t> “Generic AI can do this”</a:t>
                      </a:r>
                      <a:br>
                        <a:rPr lang="en-GB" sz="1050" dirty="0">
                          <a:effectLst/>
                          <a:latin typeface="Arial"/>
                        </a:rPr>
                      </a:br>
                      <a:r>
                        <a:rPr lang="en-GB" sz="1050" b="1" dirty="0">
                          <a:solidFill>
                            <a:srgbClr val="FF0000"/>
                          </a:solidFill>
                          <a:effectLst/>
                          <a:latin typeface="Arial"/>
                        </a:rPr>
                        <a:t>Response</a:t>
                      </a:r>
                      <a:r>
                        <a:rPr lang="en-GB" sz="1050" b="1" dirty="0">
                          <a:solidFill>
                            <a:srgbClr val="2F2E2E"/>
                          </a:solidFill>
                          <a:effectLst/>
                          <a:latin typeface="Arial"/>
                        </a:rPr>
                        <a:t>:</a:t>
                      </a:r>
                      <a:r>
                        <a:rPr lang="en-GB" sz="1050" dirty="0">
                          <a:solidFill>
                            <a:srgbClr val="2F2E2E"/>
                          </a:solidFill>
                          <a:effectLst/>
                          <a:latin typeface="Arial"/>
                        </a:rPr>
                        <a:t> Tax AI Assistant and Discovery are fine-tuned with PwC tax and deals knowledge and trained on curated documents, unlike generic LLMs. 91% of PwC tax experts preferred this over ChatGPT. Clients are already realising ROI.</a:t>
                      </a:r>
                      <a:endParaRPr lang="en-GB" dirty="0">
                        <a:effectLst/>
                        <a:latin typeface="Arial"/>
                      </a:endParaRPr>
                    </a:p>
                    <a:p>
                      <a:pPr fontAlgn="base">
                        <a:lnSpc>
                          <a:spcPts val="1275"/>
                        </a:lnSpc>
                        <a:buNone/>
                      </a:pPr>
                      <a:r>
                        <a:rPr lang="en-GB" sz="1050" b="1" dirty="0">
                          <a:solidFill>
                            <a:srgbClr val="2F2E2E"/>
                          </a:solidFill>
                          <a:effectLst/>
                          <a:latin typeface="Arial"/>
                        </a:rPr>
                        <a:t>Objection:</a:t>
                      </a:r>
                      <a:r>
                        <a:rPr lang="en-GB" sz="1050" dirty="0">
                          <a:solidFill>
                            <a:srgbClr val="2F2E2E"/>
                          </a:solidFill>
                          <a:effectLst/>
                          <a:latin typeface="Arial"/>
                        </a:rPr>
                        <a:t> “How secure is it?”</a:t>
                      </a:r>
                      <a:endParaRPr lang="en-GB" dirty="0">
                        <a:effectLst/>
                        <a:latin typeface="Arial"/>
                      </a:endParaRPr>
                    </a:p>
                    <a:p>
                      <a:pPr fontAlgn="base">
                        <a:lnSpc>
                          <a:spcPts val="1275"/>
                        </a:lnSpc>
                        <a:buNone/>
                      </a:pPr>
                      <a:r>
                        <a:rPr lang="en-GB" sz="1050" b="1" dirty="0">
                          <a:solidFill>
                            <a:srgbClr val="FF0000"/>
                          </a:solidFill>
                          <a:effectLst/>
                          <a:latin typeface="Arial"/>
                        </a:rPr>
                        <a:t>Response</a:t>
                      </a:r>
                      <a:r>
                        <a:rPr lang="en-GB" sz="1050" b="1" dirty="0">
                          <a:solidFill>
                            <a:srgbClr val="2F2E2E"/>
                          </a:solidFill>
                          <a:effectLst/>
                          <a:latin typeface="Arial"/>
                        </a:rPr>
                        <a:t>:</a:t>
                      </a:r>
                      <a:r>
                        <a:rPr lang="en-GB" sz="1050" dirty="0">
                          <a:solidFill>
                            <a:srgbClr val="2F2E2E"/>
                          </a:solidFill>
                          <a:effectLst/>
                          <a:latin typeface="Arial"/>
                        </a:rPr>
                        <a:t> Fully compliant with global security standards and doesn't train on user data.</a:t>
                      </a:r>
                      <a:endParaRPr lang="en-GB" dirty="0">
                        <a:effectLst/>
                        <a:latin typeface="Arial"/>
                      </a:endParaRPr>
                    </a:p>
                    <a:p>
                      <a:pPr fontAlgn="base">
                        <a:lnSpc>
                          <a:spcPts val="1275"/>
                        </a:lnSpc>
                        <a:buNone/>
                      </a:pPr>
                      <a:r>
                        <a:rPr lang="en-GB" sz="1050" b="1" dirty="0">
                          <a:solidFill>
                            <a:srgbClr val="2F2E2E"/>
                          </a:solidFill>
                          <a:effectLst/>
                          <a:latin typeface="Arial"/>
                        </a:rPr>
                        <a:t>Objection:</a:t>
                      </a:r>
                      <a:r>
                        <a:rPr lang="en-GB" sz="1050" dirty="0">
                          <a:solidFill>
                            <a:srgbClr val="2F2E2E"/>
                          </a:solidFill>
                          <a:effectLst/>
                          <a:latin typeface="Arial"/>
                        </a:rPr>
                        <a:t> “It's too early for us to invest in GenAI”</a:t>
                      </a:r>
                      <a:endParaRPr lang="en-GB" dirty="0">
                        <a:effectLst/>
                        <a:latin typeface="Arial"/>
                      </a:endParaRPr>
                    </a:p>
                    <a:p>
                      <a:pPr fontAlgn="base">
                        <a:lnSpc>
                          <a:spcPts val="1275"/>
                        </a:lnSpc>
                        <a:buNone/>
                      </a:pPr>
                      <a:r>
                        <a:rPr lang="en-GB" sz="1050" b="1" dirty="0">
                          <a:solidFill>
                            <a:srgbClr val="FF0000"/>
                          </a:solidFill>
                          <a:effectLst/>
                          <a:latin typeface="Arial"/>
                        </a:rPr>
                        <a:t>Response:</a:t>
                      </a:r>
                      <a:r>
                        <a:rPr lang="en-GB" sz="1050" dirty="0">
                          <a:solidFill>
                            <a:srgbClr val="2F2E2E"/>
                          </a:solidFill>
                          <a:effectLst/>
                          <a:latin typeface="Arial"/>
                        </a:rPr>
                        <a:t> "We're seeing clients now investing in AI as it's quickly becoming 'business as usual' - you still have a little time without using it, however you'll soon be left behind" </a:t>
                      </a:r>
                      <a:endParaRPr lang="en-GB" dirty="0">
                        <a:effectLst/>
                        <a:latin typeface="Arial"/>
                      </a:endParaRPr>
                    </a:p>
                    <a:p>
                      <a:pPr fontAlgn="base">
                        <a:lnSpc>
                          <a:spcPts val="1275"/>
                        </a:lnSpc>
                        <a:buNone/>
                      </a:pPr>
                      <a:r>
                        <a:rPr lang="en-GB" sz="1050" b="1" dirty="0">
                          <a:solidFill>
                            <a:srgbClr val="2F2E2E"/>
                          </a:solidFill>
                          <a:effectLst/>
                          <a:latin typeface="Arial"/>
                        </a:rPr>
                        <a:t>Objection:</a:t>
                      </a:r>
                      <a:r>
                        <a:rPr lang="en-GB" sz="1050" dirty="0">
                          <a:solidFill>
                            <a:srgbClr val="2F2E2E"/>
                          </a:solidFill>
                          <a:effectLst/>
                          <a:latin typeface="Arial"/>
                        </a:rPr>
                        <a:t> “I already use other tax research tools like </a:t>
                      </a:r>
                      <a:r>
                        <a:rPr lang="en-GB" sz="1050" dirty="0" err="1">
                          <a:solidFill>
                            <a:srgbClr val="2F2E2E"/>
                          </a:solidFill>
                          <a:effectLst/>
                          <a:latin typeface="Arial"/>
                        </a:rPr>
                        <a:t>Tolleys</a:t>
                      </a:r>
                      <a:r>
                        <a:rPr lang="en-GB" sz="1050" dirty="0">
                          <a:solidFill>
                            <a:srgbClr val="2F2E2E"/>
                          </a:solidFill>
                          <a:effectLst/>
                          <a:latin typeface="Arial"/>
                        </a:rPr>
                        <a:t>”</a:t>
                      </a:r>
                      <a:br>
                        <a:rPr lang="en-GB" sz="1050" dirty="0">
                          <a:effectLst/>
                          <a:latin typeface="Arial"/>
                        </a:rPr>
                      </a:br>
                      <a:r>
                        <a:rPr lang="en-GB" sz="1050" b="1" dirty="0">
                          <a:solidFill>
                            <a:srgbClr val="FF0000"/>
                          </a:solidFill>
                          <a:effectLst/>
                          <a:latin typeface="Arial"/>
                        </a:rPr>
                        <a:t>Response: </a:t>
                      </a:r>
                      <a:r>
                        <a:rPr lang="en-GB" sz="1050" dirty="0">
                          <a:solidFill>
                            <a:srgbClr val="2F2E2E"/>
                          </a:solidFill>
                          <a:effectLst/>
                          <a:latin typeface="Arial"/>
                        </a:rPr>
                        <a:t>Traditional tools may provide tax sources and generic commentary, but Tax AI Assistant is able to generate high quality written answers to your questions around specific facts and circumstances supported by citations</a:t>
                      </a:r>
                      <a:endParaRPr lang="en-GB" dirty="0">
                        <a:effectLst/>
                        <a:latin typeface="Arial"/>
                      </a:endParaRPr>
                    </a:p>
                    <a:p>
                      <a:pPr fontAlgn="base">
                        <a:lnSpc>
                          <a:spcPts val="1275"/>
                        </a:lnSpc>
                        <a:buNone/>
                      </a:pPr>
                      <a:r>
                        <a:rPr lang="en-GB" sz="1050" b="1" dirty="0">
                          <a:solidFill>
                            <a:srgbClr val="2F2E2E"/>
                          </a:solidFill>
                          <a:effectLst/>
                          <a:latin typeface="Arial"/>
                        </a:rPr>
                        <a:t>Objection:</a:t>
                      </a:r>
                      <a:r>
                        <a:rPr lang="en-GB" sz="1050" dirty="0">
                          <a:solidFill>
                            <a:srgbClr val="2F2E2E"/>
                          </a:solidFill>
                          <a:effectLst/>
                          <a:latin typeface="Arial"/>
                        </a:rPr>
                        <a:t> “We’re not ready to commit budget yet.”</a:t>
                      </a:r>
                      <a:br>
                        <a:rPr lang="en-GB" sz="1050" dirty="0">
                          <a:effectLst/>
                          <a:latin typeface="Arial"/>
                        </a:rPr>
                      </a:br>
                      <a:r>
                        <a:rPr lang="en-GB" sz="1050" b="1" dirty="0">
                          <a:solidFill>
                            <a:srgbClr val="FF0000"/>
                          </a:solidFill>
                          <a:effectLst/>
                          <a:latin typeface="Arial"/>
                        </a:rPr>
                        <a:t>Response:</a:t>
                      </a:r>
                      <a:r>
                        <a:rPr lang="en-GB" sz="1050" dirty="0">
                          <a:solidFill>
                            <a:srgbClr val="2F2E2E"/>
                          </a:solidFill>
                          <a:effectLst/>
                          <a:latin typeface="Arial"/>
                        </a:rPr>
                        <a:t> “We’ve helped clients get started by offering licences as part of broader engagements, allowing them to explore use cases with our support and build confidence in ROI.”</a:t>
                      </a:r>
                      <a:endParaRPr lang="en-GB" dirty="0">
                        <a:effectLst/>
                        <a:latin typeface="Arial"/>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marL="342900" lvl="0" indent="-342900" fontAlgn="base">
                        <a:buFont typeface="+mj-lt"/>
                        <a:buAutoNum type="arabicPeriod"/>
                      </a:pPr>
                      <a:endParaRPr lang="en-GB" sz="900" dirty="0">
                        <a:effectLst/>
                        <a:latin typeface="Arial"/>
                      </a:endParaRPr>
                    </a:p>
                    <a:p>
                      <a:pPr marL="342900" lvl="0" indent="-342900" fontAlgn="base">
                        <a:lnSpc>
                          <a:spcPts val="1350"/>
                        </a:lnSpc>
                        <a:buFont typeface="+mj-lt"/>
                        <a:buAutoNum type="arabicPeriod"/>
                      </a:pPr>
                      <a:r>
                        <a:rPr lang="en-GB" sz="1100" dirty="0">
                          <a:solidFill>
                            <a:srgbClr val="2F2E2E"/>
                          </a:solidFill>
                          <a:effectLst/>
                          <a:latin typeface="Arial"/>
                        </a:rPr>
                        <a:t>What AI systems or tools are you using today?</a:t>
                      </a:r>
                      <a:endParaRPr lang="en-GB" sz="880" dirty="0">
                        <a:effectLst/>
                        <a:latin typeface="Arial"/>
                      </a:endParaRPr>
                    </a:p>
                    <a:p>
                      <a:pPr marL="342900" lvl="0" indent="-342900" fontAlgn="base">
                        <a:lnSpc>
                          <a:spcPts val="1350"/>
                        </a:lnSpc>
                        <a:buFont typeface="+mj-lt"/>
                        <a:buAutoNum type="arabicPeriod"/>
                      </a:pPr>
                      <a:r>
                        <a:rPr lang="en-GB" sz="1100" dirty="0">
                          <a:solidFill>
                            <a:srgbClr val="2F2E2E"/>
                          </a:solidFill>
                          <a:effectLst/>
                          <a:latin typeface="Arial"/>
                        </a:rPr>
                        <a:t>Are you currently facing pressure to deliver more with the same or fewer resources?</a:t>
                      </a:r>
                      <a:endParaRPr lang="en-GB" sz="880" dirty="0">
                        <a:effectLst/>
                        <a:latin typeface="Arial"/>
                      </a:endParaRPr>
                    </a:p>
                    <a:p>
                      <a:pPr marL="342900" lvl="0" indent="-342900" fontAlgn="base">
                        <a:lnSpc>
                          <a:spcPts val="1350"/>
                        </a:lnSpc>
                        <a:buFont typeface="+mj-lt"/>
                        <a:buAutoNum type="arabicPeriod"/>
                      </a:pPr>
                      <a:r>
                        <a:rPr lang="en-GB" sz="1100" dirty="0">
                          <a:solidFill>
                            <a:srgbClr val="2F2E2E"/>
                          </a:solidFill>
                          <a:effectLst/>
                          <a:latin typeface="Arial"/>
                        </a:rPr>
                        <a:t>How do your teams currently conduct tax research?</a:t>
                      </a:r>
                      <a:endParaRPr lang="en-GB" sz="880" dirty="0">
                        <a:effectLst/>
                        <a:latin typeface="Arial"/>
                      </a:endParaRPr>
                    </a:p>
                    <a:p>
                      <a:pPr marL="342900" lvl="0" indent="-342900" fontAlgn="base">
                        <a:lnSpc>
                          <a:spcPts val="1350"/>
                        </a:lnSpc>
                        <a:buFont typeface="+mj-lt"/>
                        <a:buAutoNum type="arabicPeriod"/>
                      </a:pPr>
                      <a:r>
                        <a:rPr lang="en-GB" sz="1100" dirty="0">
                          <a:solidFill>
                            <a:srgbClr val="2F2E2E"/>
                          </a:solidFill>
                          <a:effectLst/>
                          <a:latin typeface="Arial"/>
                        </a:rPr>
                        <a:t>How do you handle overseas tax issues? </a:t>
                      </a:r>
                      <a:endParaRPr lang="en-GB" sz="880" dirty="0">
                        <a:effectLst/>
                        <a:latin typeface="Arial"/>
                      </a:endParaRPr>
                    </a:p>
                    <a:p>
                      <a:pPr marL="342900" lvl="0" indent="-342900" fontAlgn="base">
                        <a:lnSpc>
                          <a:spcPts val="1350"/>
                        </a:lnSpc>
                        <a:buFont typeface="+mj-lt"/>
                        <a:buAutoNum type="arabicPeriod"/>
                      </a:pPr>
                      <a:r>
                        <a:rPr lang="en-GB" sz="1100" dirty="0">
                          <a:solidFill>
                            <a:srgbClr val="2F2E2E"/>
                          </a:solidFill>
                          <a:effectLst/>
                          <a:latin typeface="Arial"/>
                        </a:rPr>
                        <a:t>Do your teams spend time reviewing long documents such as contracts, TP documentation? </a:t>
                      </a:r>
                      <a:endParaRPr lang="en-GB" sz="880" dirty="0">
                        <a:effectLst/>
                        <a:latin typeface="Arial"/>
                      </a:endParaRPr>
                    </a:p>
                    <a:p>
                      <a:pPr marL="342900" lvl="0" indent="-342900" fontAlgn="base">
                        <a:buFont typeface="+mj-lt"/>
                        <a:buAutoNum type="arabicPeriod"/>
                      </a:pPr>
                      <a:endParaRPr lang="en-GB" sz="900" dirty="0">
                        <a:effectLst/>
                        <a:latin typeface="Arial"/>
                      </a:endParaRPr>
                    </a:p>
                    <a:p>
                      <a:pPr marL="342900" lvl="0" indent="-342900" fontAlgn="base">
                        <a:buFont typeface="+mj-lt"/>
                        <a:buAutoNum type="arabicPeriod" startAt="6"/>
                      </a:pPr>
                      <a:endParaRPr lang="en-GB" sz="900" dirty="0">
                        <a:effectLst/>
                        <a:latin typeface="Arial"/>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auto">
                        <a:lnSpc>
                          <a:spcPts val="1350"/>
                        </a:lnSpc>
                        <a:buNone/>
                      </a:pPr>
                      <a:endParaRPr lang="en-GB" sz="1800" dirty="0">
                        <a:solidFill>
                          <a:srgbClr val="2F2E2E"/>
                        </a:solidFill>
                        <a:effectLst/>
                        <a:latin typeface="Arial"/>
                      </a:endParaRPr>
                    </a:p>
                    <a:p>
                      <a:pPr lvl="0">
                        <a:lnSpc>
                          <a:spcPts val="1350"/>
                        </a:lnSpc>
                        <a:buNone/>
                      </a:pPr>
                      <a:endParaRPr lang="en-GB" sz="1800" dirty="0">
                        <a:solidFill>
                          <a:srgbClr val="2F2E2E"/>
                        </a:solidFill>
                        <a:effectLst/>
                        <a:latin typeface="Arial"/>
                      </a:endParaRPr>
                    </a:p>
                    <a:p>
                      <a:pPr lvl="0">
                        <a:lnSpc>
                          <a:spcPts val="1350"/>
                        </a:lnSpc>
                        <a:buNone/>
                      </a:pPr>
                      <a:endParaRPr lang="en-GB" sz="1800" dirty="0">
                        <a:solidFill>
                          <a:srgbClr val="2F2E2E"/>
                        </a:solidFill>
                        <a:effectLst/>
                        <a:latin typeface="Arial"/>
                      </a:endParaRPr>
                    </a:p>
                    <a:p>
                      <a:pPr lvl="0">
                        <a:lnSpc>
                          <a:spcPts val="1350"/>
                        </a:lnSpc>
                        <a:buNone/>
                      </a:pPr>
                      <a:endParaRPr lang="en-GB" sz="1800" dirty="0">
                        <a:solidFill>
                          <a:srgbClr val="2F2E2E"/>
                        </a:solidFill>
                        <a:effectLst/>
                        <a:latin typeface="Arial"/>
                      </a:endParaRPr>
                    </a:p>
                    <a:p>
                      <a:pPr lvl="0">
                        <a:lnSpc>
                          <a:spcPts val="1350"/>
                        </a:lnSpc>
                        <a:buNone/>
                      </a:pPr>
                      <a:endParaRPr lang="en-GB" sz="1800" dirty="0">
                        <a:solidFill>
                          <a:srgbClr val="2F2E2E"/>
                        </a:solidFill>
                        <a:effectLst/>
                        <a:latin typeface="Arial"/>
                      </a:endParaRPr>
                    </a:p>
                    <a:p>
                      <a:pPr lvl="0">
                        <a:lnSpc>
                          <a:spcPts val="1350"/>
                        </a:lnSpc>
                        <a:buNone/>
                      </a:pPr>
                      <a:endParaRPr lang="en-GB" sz="1800" dirty="0">
                        <a:solidFill>
                          <a:srgbClr val="2F2E2E"/>
                        </a:solidFill>
                        <a:effectLst/>
                        <a:latin typeface="Arial"/>
                      </a:endParaRPr>
                    </a:p>
                    <a:p>
                      <a:pPr marL="342900" lvl="0" indent="-342900" fontAlgn="base">
                        <a:buFont typeface="Arial" panose="020B0604020202020204" pitchFamily="34" charset="0"/>
                        <a:buChar char="•"/>
                      </a:pPr>
                      <a:endParaRPr lang="en-GB" sz="900" dirty="0">
                        <a:effectLst/>
                        <a:latin typeface="Arial"/>
                      </a:endParaRPr>
                    </a:p>
                    <a:p>
                      <a:pPr marL="342900" lvl="0" indent="-342900" fontAlgn="base">
                        <a:buFont typeface="Arial" panose="020B0604020202020204" pitchFamily="34" charset="0"/>
                        <a:buChar char="•"/>
                      </a:pPr>
                      <a:endParaRPr lang="en-GB" sz="900" dirty="0">
                        <a:effectLst/>
                        <a:latin typeface="Arial"/>
                      </a:endParaRPr>
                    </a:p>
                    <a:p>
                      <a:pPr marL="285750" lvl="0" indent="-285750" algn="l" fontAlgn="base">
                        <a:lnSpc>
                          <a:spcPct val="100000"/>
                        </a:lnSpc>
                        <a:spcBef>
                          <a:spcPts val="0"/>
                        </a:spcBef>
                        <a:spcAft>
                          <a:spcPts val="0"/>
                        </a:spcAft>
                        <a:buClr>
                          <a:srgbClr val="000000"/>
                        </a:buClr>
                        <a:buFont typeface="Arial,Sans-Serif" panose="020B0604020202020204" pitchFamily="34" charset="0"/>
                        <a:buChar char="•"/>
                      </a:pPr>
                      <a:r>
                        <a:rPr lang="en-GB" sz="1100" b="0" i="0" u="none" strike="noStrike" noProof="0" dirty="0">
                          <a:solidFill>
                            <a:srgbClr val="000000"/>
                          </a:solidFill>
                          <a:effectLst/>
                          <a:latin typeface="Arial"/>
                        </a:rPr>
                        <a:t>5 licence minimum is strict but the licences can be split across Tax, Legal and other functional teams</a:t>
                      </a:r>
                      <a:endParaRPr lang="en-US" sz="1100" b="0" i="0" u="none" strike="noStrike" noProof="0" dirty="0">
                        <a:solidFill>
                          <a:srgbClr val="000000"/>
                        </a:solidFill>
                        <a:effectLst/>
                        <a:latin typeface="Arial"/>
                      </a:endParaRPr>
                    </a:p>
                    <a:p>
                      <a:pPr marL="285750" lvl="0" indent="-285750" algn="l">
                        <a:lnSpc>
                          <a:spcPct val="100000"/>
                        </a:lnSpc>
                        <a:spcBef>
                          <a:spcPts val="0"/>
                        </a:spcBef>
                        <a:spcAft>
                          <a:spcPts val="0"/>
                        </a:spcAft>
                        <a:buClr>
                          <a:srgbClr val="000000"/>
                        </a:buClr>
                        <a:buFont typeface="Arial,Sans-Serif" panose="020B0604020202020204" pitchFamily="34" charset="0"/>
                        <a:buChar char="•"/>
                      </a:pPr>
                      <a:r>
                        <a:rPr lang="en-GB" sz="1100" b="0" i="0" u="none" strike="noStrike" noProof="0" dirty="0">
                          <a:solidFill>
                            <a:srgbClr val="000000"/>
                          </a:solidFill>
                          <a:effectLst/>
                          <a:latin typeface="Arial"/>
                        </a:rPr>
                        <a:t>Base Harvey access starts at $20K for 5 licences (no Tax AI Assistant) </a:t>
                      </a:r>
                    </a:p>
                    <a:p>
                      <a:pPr marL="285750" lvl="0" indent="-285750" algn="l">
                        <a:lnSpc>
                          <a:spcPct val="100000"/>
                        </a:lnSpc>
                        <a:spcBef>
                          <a:spcPts val="0"/>
                        </a:spcBef>
                        <a:spcAft>
                          <a:spcPts val="0"/>
                        </a:spcAft>
                        <a:buClr>
                          <a:srgbClr val="000000"/>
                        </a:buClr>
                        <a:buFont typeface="Arial,Sans-Serif" panose="020B0604020202020204" pitchFamily="34" charset="0"/>
                        <a:buChar char="•"/>
                      </a:pPr>
                      <a:r>
                        <a:rPr lang="en-GB" sz="1100" b="0" i="0" u="none" strike="noStrike" noProof="0" dirty="0">
                          <a:solidFill>
                            <a:srgbClr val="000000"/>
                          </a:solidFill>
                          <a:effectLst/>
                          <a:latin typeface="Arial"/>
                        </a:rPr>
                        <a:t>Additional territory Tax modules are $1200k per user (2000 Euros for Spain)</a:t>
                      </a:r>
                      <a:endParaRPr lang="en-US" sz="1100" b="0" i="0" u="none" strike="noStrike" noProof="0" dirty="0">
                        <a:solidFill>
                          <a:srgbClr val="000000"/>
                        </a:solidFill>
                        <a:effectLst/>
                        <a:latin typeface="Arial"/>
                      </a:endParaRPr>
                    </a:p>
                    <a:p>
                      <a:pPr marL="285750" lvl="0" indent="-285750" algn="l">
                        <a:lnSpc>
                          <a:spcPct val="100000"/>
                        </a:lnSpc>
                        <a:spcBef>
                          <a:spcPts val="0"/>
                        </a:spcBef>
                        <a:spcAft>
                          <a:spcPts val="0"/>
                        </a:spcAft>
                        <a:buClr>
                          <a:srgbClr val="000000"/>
                        </a:buClr>
                        <a:buFont typeface="Arial,Sans-Serif" panose="020B0604020202020204" pitchFamily="34" charset="0"/>
                        <a:buChar char="•"/>
                      </a:pPr>
                      <a:r>
                        <a:rPr lang="en-GB" sz="1100" b="0" i="0" u="none" strike="noStrike" noProof="0" dirty="0">
                          <a:solidFill>
                            <a:srgbClr val="000000"/>
                          </a:solidFill>
                          <a:effectLst/>
                          <a:latin typeface="Arial"/>
                        </a:rPr>
                        <a:t>Discounts available for large volumes of licences</a:t>
                      </a:r>
                      <a:endParaRPr lang="en-US" sz="1100" b="0" i="0" u="none" strike="noStrike" noProof="0" dirty="0">
                        <a:solidFill>
                          <a:srgbClr val="000000"/>
                        </a:solidFill>
                        <a:effectLst/>
                        <a:latin typeface="Arial"/>
                      </a:endParaRPr>
                    </a:p>
                    <a:p>
                      <a:pPr marL="285750" lvl="0" indent="-285750" algn="l">
                        <a:lnSpc>
                          <a:spcPct val="100000"/>
                        </a:lnSpc>
                        <a:spcBef>
                          <a:spcPts val="0"/>
                        </a:spcBef>
                        <a:spcAft>
                          <a:spcPts val="0"/>
                        </a:spcAft>
                        <a:buClr>
                          <a:srgbClr val="000000"/>
                        </a:buClr>
                        <a:buFont typeface="Arial,Sans-Serif" panose="020B0604020202020204" pitchFamily="34" charset="0"/>
                        <a:buChar char="•"/>
                      </a:pPr>
                      <a:r>
                        <a:rPr lang="en-GB" sz="1100" b="0" i="0" u="none" strike="noStrike" noProof="0" dirty="0">
                          <a:solidFill>
                            <a:srgbClr val="000000"/>
                          </a:solidFill>
                          <a:effectLst/>
                          <a:latin typeface="Arial"/>
                        </a:rPr>
                        <a:t>Minimum term 12 months</a:t>
                      </a:r>
                      <a:endParaRPr lang="en-GB" dirty="0"/>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615308225"/>
                  </a:ext>
                </a:extLst>
              </a:tr>
              <a:tr h="381000">
                <a:tc>
                  <a:txBody>
                    <a:bodyPr/>
                    <a:lstStyle/>
                    <a:p>
                      <a:pPr fontAlgn="base">
                        <a:lnSpc>
                          <a:spcPts val="1650"/>
                        </a:lnSpc>
                        <a:buNone/>
                      </a:pPr>
                      <a:r>
                        <a:rPr lang="en-GB" sz="1400" b="1" dirty="0">
                          <a:solidFill>
                            <a:srgbClr val="FFFFFF"/>
                          </a:solidFill>
                          <a:effectLst/>
                          <a:latin typeface="Georgia"/>
                        </a:rPr>
                        <a:t>Next steps </a:t>
                      </a:r>
                      <a:endParaRPr lang="en-GB" dirty="0">
                        <a:effectLst/>
                        <a:latin typeface="Georgia"/>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5108"/>
                    </a:solidFill>
                  </a:tcPr>
                </a:tc>
                <a:tc>
                  <a:txBody>
                    <a:bodyPr/>
                    <a:lstStyle/>
                    <a:p>
                      <a:pPr fontAlgn="base">
                        <a:lnSpc>
                          <a:spcPts val="1650"/>
                        </a:lnSpc>
                        <a:buNone/>
                      </a:pPr>
                      <a:r>
                        <a:rPr lang="en-GB" sz="1400" b="1" dirty="0">
                          <a:solidFill>
                            <a:srgbClr val="FFFFFF"/>
                          </a:solidFill>
                          <a:effectLst/>
                          <a:latin typeface="Georgia"/>
                        </a:rPr>
                        <a:t>Additional resources </a:t>
                      </a:r>
                      <a:endParaRPr lang="en-GB" dirty="0">
                        <a:effectLst/>
                        <a:latin typeface="Georgia"/>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5108"/>
                    </a:solidFill>
                  </a:tcPr>
                </a:tc>
                <a:tc>
                  <a:txBody>
                    <a:bodyPr/>
                    <a:lstStyle/>
                    <a:p>
                      <a:pPr fontAlgn="base">
                        <a:lnSpc>
                          <a:spcPts val="1650"/>
                        </a:lnSpc>
                        <a:buNone/>
                      </a:pPr>
                      <a:r>
                        <a:rPr lang="en-GB" sz="1400" b="1" dirty="0">
                          <a:solidFill>
                            <a:srgbClr val="FFFFFF"/>
                          </a:solidFill>
                          <a:effectLst/>
                          <a:latin typeface="Georgia"/>
                        </a:rPr>
                        <a:t>Recent client successes </a:t>
                      </a:r>
                      <a:endParaRPr lang="en-GB" dirty="0">
                        <a:effectLst/>
                        <a:latin typeface="Georgia"/>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5108"/>
                    </a:solidFill>
                  </a:tcPr>
                </a:tc>
                <a:extLst>
                  <a:ext uri="{0D108BD9-81ED-4DB2-BD59-A6C34878D82A}">
                    <a16:rowId xmlns:a16="http://schemas.microsoft.com/office/drawing/2014/main" val="378249622"/>
                  </a:ext>
                </a:extLst>
              </a:tr>
              <a:tr h="2171700">
                <a:tc>
                  <a:txBody>
                    <a:bodyPr/>
                    <a:lstStyle/>
                    <a:p>
                      <a:pPr marL="342900" lvl="0" indent="-342900" fontAlgn="base">
                        <a:lnSpc>
                          <a:spcPts val="1275"/>
                        </a:lnSpc>
                        <a:buFont typeface="Arial" panose="020B0604020202020204" pitchFamily="34" charset="0"/>
                        <a:buChar char="•"/>
                      </a:pPr>
                      <a:r>
                        <a:rPr lang="en-GB" sz="1050" dirty="0">
                          <a:solidFill>
                            <a:srgbClr val="2F2E2E"/>
                          </a:solidFill>
                          <a:effectLst/>
                          <a:latin typeface="Arial"/>
                        </a:rPr>
                        <a:t>Have an initial conversation with your clients about Harvey, if you need help with this contact one of the</a:t>
                      </a:r>
                      <a:r>
                        <a:rPr lang="en-GB" sz="1050" dirty="0">
                          <a:solidFill>
                            <a:srgbClr val="F34F00"/>
                          </a:solidFill>
                          <a:effectLst/>
                          <a:latin typeface="Arial"/>
                        </a:rPr>
                        <a:t> </a:t>
                      </a:r>
                      <a:r>
                        <a:rPr lang="en-GB" sz="1050" u="sng" strike="noStrike" dirty="0">
                          <a:solidFill>
                            <a:schemeClr val="accent1"/>
                          </a:solidFill>
                          <a:effectLst/>
                          <a:latin typeface="Arial"/>
                          <a:hlinkClick r:id="rId3">
                            <a:extLst>
                              <a:ext uri="{A12FA001-AC4F-418D-AE19-62706E023703}">
                                <ahyp:hlinkClr xmlns:ahyp="http://schemas.microsoft.com/office/drawing/2018/hyperlinkcolor" val="tx"/>
                              </a:ext>
                            </a:extLst>
                          </a:hlinkClick>
                        </a:rPr>
                        <a:t>central team</a:t>
                      </a:r>
                      <a:r>
                        <a:rPr lang="en-GB" sz="1050" dirty="0">
                          <a:solidFill>
                            <a:schemeClr val="accent1"/>
                          </a:solidFill>
                          <a:effectLst/>
                          <a:latin typeface="Arial"/>
                        </a:rPr>
                        <a:t> </a:t>
                      </a:r>
                      <a:endParaRPr lang="en-GB" sz="840" dirty="0">
                        <a:solidFill>
                          <a:schemeClr val="accent1"/>
                        </a:solidFill>
                        <a:effectLst/>
                        <a:latin typeface="Arial"/>
                      </a:endParaRPr>
                    </a:p>
                    <a:p>
                      <a:pPr marL="342900" lvl="0" indent="-342900" fontAlgn="base">
                        <a:lnSpc>
                          <a:spcPts val="1275"/>
                        </a:lnSpc>
                        <a:buFont typeface="Arial" panose="020B0604020202020204" pitchFamily="34" charset="0"/>
                        <a:buChar char="•"/>
                      </a:pPr>
                      <a:r>
                        <a:rPr lang="en-GB" sz="1050" dirty="0">
                          <a:solidFill>
                            <a:srgbClr val="2F2E2E"/>
                          </a:solidFill>
                          <a:effectLst/>
                          <a:latin typeface="Arial"/>
                        </a:rPr>
                        <a:t>We can offer a three-week pilot to clients, but this should only be offered to those clients who are serious about licencing and who have budget available within the next 6 months (pilots take investment from us, Harvey and the client, we will  qualify opportunities before going ahead with a pilot)</a:t>
                      </a:r>
                      <a:endParaRPr lang="en-GB" sz="840" dirty="0">
                        <a:effectLst/>
                        <a:latin typeface="Arial"/>
                      </a:endParaRPr>
                    </a:p>
                    <a:p>
                      <a:pPr marL="342900" lvl="0" indent="-342900" fontAlgn="base">
                        <a:lnSpc>
                          <a:spcPts val="1275"/>
                        </a:lnSpc>
                        <a:buFont typeface="Arial" panose="020B0604020202020204" pitchFamily="34" charset="0"/>
                        <a:buChar char="•"/>
                      </a:pPr>
                      <a:r>
                        <a:rPr lang="en-GB" sz="1050" dirty="0">
                          <a:solidFill>
                            <a:srgbClr val="2F2E2E"/>
                          </a:solidFill>
                          <a:effectLst/>
                          <a:latin typeface="Arial"/>
                        </a:rPr>
                        <a:t>Explore whether your client would benefit from including Harvey licences in broader proposals or transformations (e.g., LER, compliance), as an investment-led route to unlock GenAI value.</a:t>
                      </a:r>
                      <a:endParaRPr lang="en-GB" sz="840" dirty="0">
                        <a:effectLst/>
                        <a:latin typeface="Arial"/>
                      </a:endParaRPr>
                    </a:p>
                    <a:p>
                      <a:pPr marL="342900" lvl="0" indent="-342900" fontAlgn="base">
                        <a:lnSpc>
                          <a:spcPts val="1275"/>
                        </a:lnSpc>
                        <a:buFont typeface="Arial" panose="020B0604020202020204" pitchFamily="34" charset="0"/>
                        <a:buChar char="•"/>
                      </a:pPr>
                      <a:r>
                        <a:rPr lang="en-GB" sz="1050" dirty="0">
                          <a:solidFill>
                            <a:srgbClr val="2F2E2E"/>
                          </a:solidFill>
                          <a:effectLst/>
                          <a:latin typeface="Arial"/>
                        </a:rPr>
                        <a:t>Here is the </a:t>
                      </a:r>
                      <a:r>
                        <a:rPr lang="en-GB" sz="1050" u="sng" strike="noStrike" dirty="0">
                          <a:solidFill>
                            <a:srgbClr val="F34F00"/>
                          </a:solidFill>
                          <a:effectLst/>
                          <a:latin typeface="Arial"/>
                          <a:hlinkClick r:id="rId4">
                            <a:extLst>
                              <a:ext uri="{A12FA001-AC4F-418D-AE19-62706E023703}">
                                <ahyp:hlinkClr xmlns:ahyp="http://schemas.microsoft.com/office/drawing/2018/hyperlinkcolor" val="tx"/>
                              </a:ext>
                            </a:extLst>
                          </a:hlinkClick>
                        </a:rPr>
                        <a:t>licensing/pilot process</a:t>
                      </a:r>
                      <a:r>
                        <a:rPr lang="en-GB" sz="1050" dirty="0">
                          <a:solidFill>
                            <a:srgbClr val="F34F00"/>
                          </a:solidFill>
                          <a:effectLst/>
                          <a:latin typeface="Arial"/>
                        </a:rPr>
                        <a:t> </a:t>
                      </a:r>
                      <a:r>
                        <a:rPr lang="en-GB" sz="1050" dirty="0">
                          <a:solidFill>
                            <a:srgbClr val="2F2E2E"/>
                          </a:solidFill>
                          <a:effectLst/>
                          <a:latin typeface="Arial"/>
                        </a:rPr>
                        <a:t>– please reach out to the </a:t>
                      </a:r>
                      <a:r>
                        <a:rPr lang="en-GB" sz="1050" u="sng" strike="noStrike" dirty="0">
                          <a:solidFill>
                            <a:srgbClr val="F34F00"/>
                          </a:solidFill>
                          <a:effectLst/>
                          <a:latin typeface="Arial"/>
                          <a:hlinkClick r:id="rId3">
                            <a:extLst>
                              <a:ext uri="{A12FA001-AC4F-418D-AE19-62706E023703}">
                                <ahyp:hlinkClr xmlns:ahyp="http://schemas.microsoft.com/office/drawing/2018/hyperlinkcolor" val="tx"/>
                              </a:ext>
                            </a:extLst>
                          </a:hlinkClick>
                        </a:rPr>
                        <a:t>central Harvey team</a:t>
                      </a:r>
                      <a:r>
                        <a:rPr lang="en-GB" sz="1050" dirty="0">
                          <a:solidFill>
                            <a:srgbClr val="2F2E2E"/>
                          </a:solidFill>
                          <a:effectLst/>
                          <a:latin typeface="Arial"/>
                        </a:rPr>
                        <a:t> for more details.</a:t>
                      </a:r>
                      <a:endParaRPr lang="en-GB" sz="840" dirty="0">
                        <a:effectLst/>
                        <a:latin typeface="Arial"/>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lvl="0">
                        <a:lnSpc>
                          <a:spcPts val="1350"/>
                        </a:lnSpc>
                        <a:buNone/>
                      </a:pPr>
                      <a:endParaRPr lang="en-GB" sz="1100" u="sng" strike="noStrike" dirty="0">
                        <a:solidFill>
                          <a:srgbClr val="F34F00"/>
                        </a:solidFill>
                        <a:effectLst/>
                        <a:latin typeface="Arial"/>
                      </a:endParaRPr>
                    </a:p>
                    <a:p>
                      <a:pPr marL="342900" lvl="0" indent="-342900" fontAlgn="base">
                        <a:lnSpc>
                          <a:spcPts val="1350"/>
                        </a:lnSpc>
                        <a:buFont typeface="Arial" panose="020B0604020202020204" pitchFamily="34" charset="0"/>
                        <a:buChar char="•"/>
                      </a:pPr>
                      <a:r>
                        <a:rPr lang="en-GB" sz="1100" b="1" u="sng" strike="noStrike" dirty="0">
                          <a:solidFill>
                            <a:schemeClr val="accent1"/>
                          </a:solidFill>
                          <a:effectLst/>
                          <a:latin typeface="Arial"/>
                          <a:hlinkClick r:id="rId5">
                            <a:extLst>
                              <a:ext uri="{A12FA001-AC4F-418D-AE19-62706E023703}">
                                <ahyp:hlinkClr xmlns:ahyp="http://schemas.microsoft.com/office/drawing/2018/hyperlinkcolor" val="tx"/>
                              </a:ext>
                            </a:extLst>
                          </a:hlinkClick>
                        </a:rPr>
                        <a:t>Register your client</a:t>
                      </a:r>
                      <a:endParaRPr lang="en-GB" sz="850" dirty="0">
                        <a:solidFill>
                          <a:schemeClr val="accent1"/>
                        </a:solidFill>
                        <a:effectLst/>
                        <a:latin typeface="Arial"/>
                      </a:endParaRPr>
                    </a:p>
                    <a:p>
                      <a:pPr marL="342900" lvl="0" indent="-342900" fontAlgn="base">
                        <a:buFont typeface="Arial" panose="020B0604020202020204" pitchFamily="34" charset="0"/>
                        <a:buChar char="•"/>
                      </a:pPr>
                      <a:endParaRPr lang="en-GB" sz="850" dirty="0">
                        <a:solidFill>
                          <a:schemeClr val="accent1"/>
                        </a:solidFill>
                        <a:effectLst/>
                        <a:latin typeface="Arial"/>
                      </a:endParaRPr>
                    </a:p>
                    <a:p>
                      <a:pPr marL="342900" lvl="0" indent="-342900" fontAlgn="base">
                        <a:lnSpc>
                          <a:spcPts val="1350"/>
                        </a:lnSpc>
                        <a:buFont typeface="Arial" panose="020B0604020202020204" pitchFamily="34" charset="0"/>
                        <a:buChar char="•"/>
                      </a:pPr>
                      <a:r>
                        <a:rPr lang="en-GB" sz="1100" b="1" u="sng" strike="noStrike" dirty="0">
                          <a:solidFill>
                            <a:schemeClr val="accent1"/>
                          </a:solidFill>
                          <a:effectLst/>
                          <a:latin typeface="Arial"/>
                          <a:hlinkClick r:id="rId6">
                            <a:extLst>
                              <a:ext uri="{A12FA001-AC4F-418D-AE19-62706E023703}">
                                <ahyp:hlinkClr xmlns:ahyp="http://schemas.microsoft.com/office/drawing/2018/hyperlinkcolor" val="tx"/>
                              </a:ext>
                            </a:extLst>
                          </a:hlinkClick>
                        </a:rPr>
                        <a:t>Harvey PwC Alliances Webpage </a:t>
                      </a:r>
                      <a:endParaRPr lang="en-GB" sz="850" dirty="0">
                        <a:solidFill>
                          <a:schemeClr val="accent1"/>
                        </a:solidFill>
                        <a:effectLst/>
                        <a:latin typeface="Arial"/>
                        <a:hlinkClick r:id="rId6">
                          <a:extLst>
                            <a:ext uri="{A12FA001-AC4F-418D-AE19-62706E023703}">
                              <ahyp:hlinkClr xmlns:ahyp="http://schemas.microsoft.com/office/drawing/2018/hyperlinkcolor" val="tx"/>
                            </a:ext>
                          </a:extLst>
                        </a:hlinkClick>
                      </a:endParaRPr>
                    </a:p>
                    <a:p>
                      <a:pPr marL="342900" lvl="0" indent="-342900" fontAlgn="base">
                        <a:buFont typeface="Arial" panose="020B0604020202020204" pitchFamily="34" charset="0"/>
                        <a:buChar char="•"/>
                      </a:pPr>
                      <a:endParaRPr lang="en-GB" sz="850" dirty="0">
                        <a:solidFill>
                          <a:schemeClr val="accent1"/>
                        </a:solidFill>
                        <a:effectLst/>
                        <a:latin typeface="Arial"/>
                      </a:endParaRPr>
                    </a:p>
                    <a:p>
                      <a:pPr marL="342900" lvl="0" indent="-342900" fontAlgn="base">
                        <a:lnSpc>
                          <a:spcPts val="1350"/>
                        </a:lnSpc>
                        <a:buFont typeface="Arial" panose="020B0604020202020204" pitchFamily="34" charset="0"/>
                        <a:buChar char="•"/>
                      </a:pPr>
                      <a:r>
                        <a:rPr lang="en-GB" sz="1100" b="1" u="sng" strike="noStrike" dirty="0">
                          <a:solidFill>
                            <a:schemeClr val="accent1"/>
                          </a:solidFill>
                          <a:effectLst/>
                          <a:latin typeface="Arial"/>
                          <a:hlinkClick r:id="rId7">
                            <a:extLst>
                              <a:ext uri="{A12FA001-AC4F-418D-AE19-62706E023703}">
                                <ahyp:hlinkClr xmlns:ahyp="http://schemas.microsoft.com/office/drawing/2018/hyperlinkcolor" val="tx"/>
                              </a:ext>
                            </a:extLst>
                          </a:hlinkClick>
                        </a:rPr>
                        <a:t>Client Promotional Video - Tax AI</a:t>
                      </a:r>
                      <a:endParaRPr lang="en-GB" sz="850" dirty="0">
                        <a:solidFill>
                          <a:schemeClr val="accent1"/>
                        </a:solidFill>
                        <a:effectLst/>
                        <a:latin typeface="Arial"/>
                        <a:hlinkClick r:id="rId7">
                          <a:extLst>
                            <a:ext uri="{A12FA001-AC4F-418D-AE19-62706E023703}">
                              <ahyp:hlinkClr xmlns:ahyp="http://schemas.microsoft.com/office/drawing/2018/hyperlinkcolor" val="tx"/>
                            </a:ext>
                          </a:extLst>
                        </a:hlinkClick>
                      </a:endParaRPr>
                    </a:p>
                    <a:p>
                      <a:pPr marL="342900" lvl="0" indent="-342900" fontAlgn="base">
                        <a:buFont typeface="Arial" panose="020B0604020202020204" pitchFamily="34" charset="0"/>
                        <a:buChar char="•"/>
                      </a:pPr>
                      <a:endParaRPr lang="en-GB" sz="850" dirty="0">
                        <a:solidFill>
                          <a:schemeClr val="accent1"/>
                        </a:solidFill>
                        <a:effectLst/>
                        <a:latin typeface="Arial"/>
                      </a:endParaRPr>
                    </a:p>
                    <a:p>
                      <a:pPr marL="342900" lvl="0" indent="-342900" fontAlgn="base">
                        <a:lnSpc>
                          <a:spcPts val="1350"/>
                        </a:lnSpc>
                        <a:buFont typeface="Arial" panose="020B0604020202020204" pitchFamily="34" charset="0"/>
                        <a:buChar char="•"/>
                      </a:pPr>
                      <a:r>
                        <a:rPr lang="en-GB" sz="1100" b="1" u="sng" strike="noStrike" dirty="0">
                          <a:solidFill>
                            <a:schemeClr val="accent1"/>
                          </a:solidFill>
                          <a:effectLst/>
                          <a:latin typeface="Arial"/>
                          <a:hlinkClick r:id="rId8">
                            <a:extLst>
                              <a:ext uri="{A12FA001-AC4F-418D-AE19-62706E023703}">
                                <ahyp:hlinkClr xmlns:ahyp="http://schemas.microsoft.com/office/drawing/2018/hyperlinkcolor" val="tx"/>
                              </a:ext>
                            </a:extLst>
                          </a:hlinkClick>
                        </a:rPr>
                        <a:t>One pager Tax AI</a:t>
                      </a:r>
                      <a:r>
                        <a:rPr lang="en-GB" sz="1100" b="1" dirty="0">
                          <a:solidFill>
                            <a:schemeClr val="accent1"/>
                          </a:solidFill>
                          <a:effectLst/>
                          <a:latin typeface="Arial"/>
                        </a:rPr>
                        <a:t> </a:t>
                      </a:r>
                    </a:p>
                    <a:p>
                      <a:pPr marL="342900" lvl="0" indent="-342900">
                        <a:lnSpc>
                          <a:spcPts val="1350"/>
                        </a:lnSpc>
                        <a:buFont typeface="Arial" panose="020B0604020202020204" pitchFamily="34" charset="0"/>
                        <a:buChar char="•"/>
                      </a:pPr>
                      <a:endParaRPr lang="en-GB" sz="1100" b="1" dirty="0">
                        <a:solidFill>
                          <a:schemeClr val="accent1"/>
                        </a:solidFill>
                        <a:effectLst/>
                        <a:latin typeface="Arial"/>
                      </a:endParaRPr>
                    </a:p>
                    <a:p>
                      <a:pPr marL="342900" lvl="0" indent="-342900">
                        <a:lnSpc>
                          <a:spcPts val="1350"/>
                        </a:lnSpc>
                        <a:buFont typeface="Arial" panose="020B0604020202020204" pitchFamily="34" charset="0"/>
                        <a:buChar char="•"/>
                      </a:pPr>
                      <a:r>
                        <a:rPr lang="en-GB" sz="1100" b="1" dirty="0">
                          <a:solidFill>
                            <a:srgbClr val="F34F00"/>
                          </a:solidFill>
                          <a:effectLst/>
                          <a:latin typeface="Arial"/>
                          <a:hlinkClick r:id="rId9">
                            <a:extLst>
                              <a:ext uri="{A12FA001-AC4F-418D-AE19-62706E023703}">
                                <ahyp:hlinkClr xmlns:ahyp="http://schemas.microsoft.com/office/drawing/2018/hyperlinkcolor" val="tx"/>
                              </a:ext>
                            </a:extLst>
                          </a:hlinkClick>
                        </a:rPr>
                        <a:t>Pricing</a:t>
                      </a:r>
                      <a:r>
                        <a:rPr lang="en-GB" sz="1100" b="1" dirty="0">
                          <a:solidFill>
                            <a:schemeClr val="accent1"/>
                          </a:solidFill>
                          <a:effectLst/>
                          <a:latin typeface="Arial"/>
                        </a:rPr>
                        <a:t> </a:t>
                      </a: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t">
                        <a:buNone/>
                      </a:pPr>
                      <a:endParaRPr lang="en-GB">
                        <a:effectLst/>
                      </a:endParaRPr>
                    </a:p>
                  </a:txBody>
                  <a:tcPr marL="63494" marR="63494" marT="63494" marB="6349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30912293"/>
                  </a:ext>
                </a:extLst>
              </a:tr>
            </a:tbl>
          </a:graphicData>
        </a:graphic>
      </p:graphicFrame>
      <p:sp>
        <p:nvSpPr>
          <p:cNvPr id="3" name="Title 6">
            <a:extLst>
              <a:ext uri="{FF2B5EF4-FFF2-40B4-BE49-F238E27FC236}">
                <a16:creationId xmlns:a16="http://schemas.microsoft.com/office/drawing/2014/main" id="{4CAB5242-2B15-138C-7DAC-631DC7F8BC1D}"/>
              </a:ext>
            </a:extLst>
          </p:cNvPr>
          <p:cNvSpPr txBox="1">
            <a:spLocks/>
          </p:cNvSpPr>
          <p:nvPr/>
        </p:nvSpPr>
        <p:spPr>
          <a:xfrm>
            <a:off x="383053" y="157821"/>
            <a:ext cx="11610231" cy="436173"/>
          </a:xfrm>
          <a:prstGeom prst="rect">
            <a:avLst/>
          </a:prstGeom>
        </p:spPr>
        <p:txBody>
          <a:bodyPr vert="horz" lIns="0" tIns="0" rIns="0" bIns="0" rtlCol="0" anchor="b" anchorCtr="0">
            <a:noAutofit/>
          </a:bodyPr>
          <a:lstStyle>
            <a:lvl1pPr algn="l" defTabSz="914400" rtl="0" eaLnBrk="1" latinLnBrk="0" hangingPunct="1">
              <a:lnSpc>
                <a:spcPct val="80000"/>
              </a:lnSpc>
              <a:spcBef>
                <a:spcPts val="1400"/>
              </a:spcBef>
              <a:buNone/>
              <a:defRPr sz="4800" b="0" kern="1200">
                <a:solidFill>
                  <a:schemeClr val="tx1"/>
                </a:solidFill>
                <a:latin typeface="+mj-lt"/>
                <a:ea typeface="+mj-ea"/>
                <a:cs typeface="+mj-cs"/>
              </a:defRPr>
            </a:lvl1pPr>
          </a:lstStyle>
          <a:p>
            <a:r>
              <a:rPr lang="en-GB" sz="3600">
                <a:latin typeface="Georgia"/>
              </a:rPr>
              <a:t>Client conversation battlecard: </a:t>
            </a:r>
            <a:r>
              <a:rPr lang="en-GB" sz="3600">
                <a:solidFill>
                  <a:srgbClr val="2F2E2E"/>
                </a:solidFill>
                <a:latin typeface="Georgia"/>
              </a:rPr>
              <a:t>Harvey </a:t>
            </a:r>
            <a:r>
              <a:rPr lang="en-GB" sz="1800" err="1">
                <a:solidFill>
                  <a:srgbClr val="2F2E2E"/>
                </a:solidFill>
                <a:latin typeface="Georgia"/>
              </a:rPr>
              <a:t>GenAI</a:t>
            </a:r>
            <a:r>
              <a:rPr lang="en-GB" sz="1800">
                <a:solidFill>
                  <a:srgbClr val="2F2E2E"/>
                </a:solidFill>
                <a:latin typeface="Georgia"/>
              </a:rPr>
              <a:t> for Tax, Legal &amp; Deals teams </a:t>
            </a:r>
            <a:r>
              <a:rPr lang="en-GB" sz="1800">
                <a:latin typeface="Georgia"/>
              </a:rPr>
              <a:t> </a:t>
            </a:r>
          </a:p>
        </p:txBody>
      </p:sp>
      <p:pic>
        <p:nvPicPr>
          <p:cNvPr id="7" name="Picture 6" descr="A logo with text on it&#10;&#10;AI-generated content may be incorrect.">
            <a:extLst>
              <a:ext uri="{FF2B5EF4-FFF2-40B4-BE49-F238E27FC236}">
                <a16:creationId xmlns:a16="http://schemas.microsoft.com/office/drawing/2014/main" id="{92204F09-1131-0404-881D-89E6517C88B2}"/>
              </a:ext>
            </a:extLst>
          </p:cNvPr>
          <p:cNvPicPr>
            <a:picLocks noChangeAspect="1"/>
          </p:cNvPicPr>
          <p:nvPr/>
        </p:nvPicPr>
        <p:blipFill>
          <a:blip r:embed="rId10"/>
          <a:srcRect t="17393" b="15630"/>
          <a:stretch>
            <a:fillRect/>
          </a:stretch>
        </p:blipFill>
        <p:spPr>
          <a:xfrm>
            <a:off x="10039255" y="5371994"/>
            <a:ext cx="669621" cy="413884"/>
          </a:xfrm>
          <a:prstGeom prst="rect">
            <a:avLst/>
          </a:prstGeom>
        </p:spPr>
      </p:pic>
      <p:pic>
        <p:nvPicPr>
          <p:cNvPr id="9" name="Picture 8" descr="A logo of a company&#10;&#10;AI-generated content may be incorrect.">
            <a:extLst>
              <a:ext uri="{FF2B5EF4-FFF2-40B4-BE49-F238E27FC236}">
                <a16:creationId xmlns:a16="http://schemas.microsoft.com/office/drawing/2014/main" id="{02613DB0-F5C3-6CD8-69C4-5E973D755D13}"/>
              </a:ext>
            </a:extLst>
          </p:cNvPr>
          <p:cNvPicPr>
            <a:picLocks noChangeAspect="1"/>
          </p:cNvPicPr>
          <p:nvPr/>
        </p:nvPicPr>
        <p:blipFill>
          <a:blip r:embed="rId11"/>
          <a:srcRect t="7463" r="-1515" b="10448"/>
          <a:stretch>
            <a:fillRect/>
          </a:stretch>
        </p:blipFill>
        <p:spPr>
          <a:xfrm>
            <a:off x="9117817" y="4623989"/>
            <a:ext cx="700960" cy="575825"/>
          </a:xfrm>
          <a:prstGeom prst="rect">
            <a:avLst/>
          </a:prstGeom>
        </p:spPr>
      </p:pic>
      <p:pic>
        <p:nvPicPr>
          <p:cNvPr id="11" name="Picture 10" descr="A green and white logo&#10;&#10;AI-generated content may be incorrect.">
            <a:extLst>
              <a:ext uri="{FF2B5EF4-FFF2-40B4-BE49-F238E27FC236}">
                <a16:creationId xmlns:a16="http://schemas.microsoft.com/office/drawing/2014/main" id="{6D6621A2-C4E3-7BA3-BB4E-00DDF8BC3DE1}"/>
              </a:ext>
            </a:extLst>
          </p:cNvPr>
          <p:cNvPicPr>
            <a:picLocks noChangeAspect="1"/>
          </p:cNvPicPr>
          <p:nvPr/>
        </p:nvPicPr>
        <p:blipFill>
          <a:blip r:embed="rId12"/>
          <a:srcRect l="5677" t="12963" r="464" b="12742"/>
          <a:stretch>
            <a:fillRect/>
          </a:stretch>
        </p:blipFill>
        <p:spPr>
          <a:xfrm>
            <a:off x="10110687" y="4788799"/>
            <a:ext cx="540326" cy="412578"/>
          </a:xfrm>
          <a:prstGeom prst="rect">
            <a:avLst/>
          </a:prstGeom>
        </p:spPr>
      </p:pic>
      <p:pic>
        <p:nvPicPr>
          <p:cNvPr id="13" name="Picture 12" descr="A blue logo with black text&#10;&#10;AI-generated content may be incorrect.">
            <a:extLst>
              <a:ext uri="{FF2B5EF4-FFF2-40B4-BE49-F238E27FC236}">
                <a16:creationId xmlns:a16="http://schemas.microsoft.com/office/drawing/2014/main" id="{71D643C9-9A51-C2EB-A9DB-008048F50CF3}"/>
              </a:ext>
            </a:extLst>
          </p:cNvPr>
          <p:cNvPicPr>
            <a:picLocks noChangeAspect="1"/>
          </p:cNvPicPr>
          <p:nvPr/>
        </p:nvPicPr>
        <p:blipFill>
          <a:blip r:embed="rId13"/>
          <a:stretch>
            <a:fillRect/>
          </a:stretch>
        </p:blipFill>
        <p:spPr>
          <a:xfrm>
            <a:off x="10918477" y="4967907"/>
            <a:ext cx="876431" cy="780268"/>
          </a:xfrm>
          <a:prstGeom prst="rect">
            <a:avLst/>
          </a:prstGeom>
        </p:spPr>
      </p:pic>
      <p:pic>
        <p:nvPicPr>
          <p:cNvPr id="15" name="Picture 14" descr="A green text on a white background&#10;&#10;AI-generated content may be incorrect.">
            <a:extLst>
              <a:ext uri="{FF2B5EF4-FFF2-40B4-BE49-F238E27FC236}">
                <a16:creationId xmlns:a16="http://schemas.microsoft.com/office/drawing/2014/main" id="{25EC4D28-CE60-7B4A-01F7-EDC8A47CFE2B}"/>
              </a:ext>
            </a:extLst>
          </p:cNvPr>
          <p:cNvPicPr>
            <a:picLocks noChangeAspect="1"/>
          </p:cNvPicPr>
          <p:nvPr/>
        </p:nvPicPr>
        <p:blipFill>
          <a:blip r:embed="rId14"/>
          <a:srcRect l="-1000" t="31848" r="1271" b="22565"/>
          <a:stretch>
            <a:fillRect/>
          </a:stretch>
        </p:blipFill>
        <p:spPr>
          <a:xfrm>
            <a:off x="10226012" y="5867706"/>
            <a:ext cx="1046216" cy="478234"/>
          </a:xfrm>
          <a:prstGeom prst="rect">
            <a:avLst/>
          </a:prstGeom>
        </p:spPr>
      </p:pic>
      <p:pic>
        <p:nvPicPr>
          <p:cNvPr id="17" name="Picture 16" descr="A blue text on a white background&#10;&#10;AI-generated content may be incorrect.">
            <a:extLst>
              <a:ext uri="{FF2B5EF4-FFF2-40B4-BE49-F238E27FC236}">
                <a16:creationId xmlns:a16="http://schemas.microsoft.com/office/drawing/2014/main" id="{83088D9F-DA10-1D3D-ECC4-7709701215D8}"/>
              </a:ext>
            </a:extLst>
          </p:cNvPr>
          <p:cNvPicPr>
            <a:picLocks noChangeAspect="1"/>
          </p:cNvPicPr>
          <p:nvPr/>
        </p:nvPicPr>
        <p:blipFill>
          <a:blip r:embed="rId15"/>
          <a:stretch>
            <a:fillRect/>
          </a:stretch>
        </p:blipFill>
        <p:spPr>
          <a:xfrm>
            <a:off x="9121809" y="5599946"/>
            <a:ext cx="855293" cy="542665"/>
          </a:xfrm>
          <a:prstGeom prst="rect">
            <a:avLst/>
          </a:prstGeom>
        </p:spPr>
      </p:pic>
      <p:pic>
        <p:nvPicPr>
          <p:cNvPr id="19" name="Picture 18" descr="Invest in Arrow Global | OurCrowd">
            <a:extLst>
              <a:ext uri="{FF2B5EF4-FFF2-40B4-BE49-F238E27FC236}">
                <a16:creationId xmlns:a16="http://schemas.microsoft.com/office/drawing/2014/main" id="{482FFF8A-D02A-32D2-FFF1-F64E73A5666D}"/>
              </a:ext>
            </a:extLst>
          </p:cNvPr>
          <p:cNvPicPr>
            <a:picLocks noChangeAspect="1"/>
          </p:cNvPicPr>
          <p:nvPr/>
        </p:nvPicPr>
        <p:blipFill>
          <a:blip r:embed="rId16"/>
          <a:srcRect t="28493" r="1645" b="21406"/>
          <a:stretch>
            <a:fillRect/>
          </a:stretch>
        </p:blipFill>
        <p:spPr>
          <a:xfrm>
            <a:off x="10681048" y="4457178"/>
            <a:ext cx="965465" cy="332642"/>
          </a:xfrm>
          <a:prstGeom prst="rect">
            <a:avLst/>
          </a:prstGeom>
        </p:spPr>
      </p:pic>
      <p:graphicFrame>
        <p:nvGraphicFramePr>
          <p:cNvPr id="21" name="Table 20">
            <a:extLst>
              <a:ext uri="{FF2B5EF4-FFF2-40B4-BE49-F238E27FC236}">
                <a16:creationId xmlns:a16="http://schemas.microsoft.com/office/drawing/2014/main" id="{CC93B086-CAA8-96D7-99BE-563B9073CDE6}"/>
              </a:ext>
            </a:extLst>
          </p:cNvPr>
          <p:cNvGraphicFramePr>
            <a:graphicFrameLocks noGrp="1"/>
          </p:cNvGraphicFramePr>
          <p:nvPr>
            <p:extLst>
              <p:ext uri="{D42A27DB-BD31-4B8C-83A1-F6EECF244321}">
                <p14:modId xmlns:p14="http://schemas.microsoft.com/office/powerpoint/2010/main" val="2705119654"/>
              </p:ext>
            </p:extLst>
          </p:nvPr>
        </p:nvGraphicFramePr>
        <p:xfrm>
          <a:off x="9196910" y="1173416"/>
          <a:ext cx="2669451" cy="904989"/>
        </p:xfrm>
        <a:graphic>
          <a:graphicData uri="http://schemas.openxmlformats.org/drawingml/2006/table">
            <a:tbl>
              <a:tblPr bandRow="1">
                <a:tableStyleId>{5C22544A-7EE6-4342-B048-85BDC9FD1C3A}</a:tableStyleId>
              </a:tblPr>
              <a:tblGrid>
                <a:gridCol w="749428">
                  <a:extLst>
                    <a:ext uri="{9D8B030D-6E8A-4147-A177-3AD203B41FA5}">
                      <a16:colId xmlns:a16="http://schemas.microsoft.com/office/drawing/2014/main" val="3427381287"/>
                    </a:ext>
                  </a:extLst>
                </a:gridCol>
                <a:gridCol w="1059267">
                  <a:extLst>
                    <a:ext uri="{9D8B030D-6E8A-4147-A177-3AD203B41FA5}">
                      <a16:colId xmlns:a16="http://schemas.microsoft.com/office/drawing/2014/main" val="3911221529"/>
                    </a:ext>
                  </a:extLst>
                </a:gridCol>
                <a:gridCol w="860756">
                  <a:extLst>
                    <a:ext uri="{9D8B030D-6E8A-4147-A177-3AD203B41FA5}">
                      <a16:colId xmlns:a16="http://schemas.microsoft.com/office/drawing/2014/main" val="649077824"/>
                    </a:ext>
                  </a:extLst>
                </a:gridCol>
              </a:tblGrid>
              <a:tr h="498889">
                <a:tc>
                  <a:txBody>
                    <a:bodyPr/>
                    <a:lstStyle/>
                    <a:p>
                      <a:pPr>
                        <a:buNone/>
                      </a:pPr>
                      <a:r>
                        <a:rPr lang="en-GB" sz="1000" b="1" dirty="0">
                          <a:latin typeface="Arial"/>
                        </a:rPr>
                        <a:t>Min no. Licences Annually</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GB" sz="1000" b="1" dirty="0">
                          <a:latin typeface="Arial"/>
                        </a:rPr>
                        <a:t>Cost per licence inc. UK TAIA </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buNone/>
                      </a:pPr>
                      <a:r>
                        <a:rPr lang="en-GB" sz="1000" b="1" dirty="0">
                          <a:latin typeface="Arial"/>
                        </a:rPr>
                        <a:t>Total cost Annually </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69140499"/>
                  </a:ext>
                </a:extLst>
              </a:tr>
              <a:tr h="356349">
                <a:tc>
                  <a:txBody>
                    <a:bodyPr/>
                    <a:lstStyle/>
                    <a:p>
                      <a:pPr>
                        <a:buNone/>
                      </a:pPr>
                      <a:r>
                        <a:rPr lang="en-GB" sz="1200" dirty="0">
                          <a:latin typeface="Arial"/>
                        </a:rPr>
                        <a:t>5</a:t>
                      </a:r>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pPr>
                        <a:buNone/>
                      </a:pPr>
                      <a:r>
                        <a:rPr lang="en-GB" sz="1200" dirty="0">
                          <a:latin typeface="Arial"/>
                        </a:rPr>
                        <a:t>$5,000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pPr lvl="0">
                        <a:buNone/>
                      </a:pPr>
                      <a:r>
                        <a:rPr lang="en-GB" sz="1200" dirty="0">
                          <a:latin typeface="Arial"/>
                        </a:rPr>
                        <a:t>$25,500</a:t>
                      </a: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extLst>
                  <a:ext uri="{0D108BD9-81ED-4DB2-BD59-A6C34878D82A}">
                    <a16:rowId xmlns:a16="http://schemas.microsoft.com/office/drawing/2014/main" val="153596777"/>
                  </a:ext>
                </a:extLst>
              </a:tr>
            </a:tbl>
          </a:graphicData>
        </a:graphic>
      </p:graphicFrame>
    </p:spTree>
    <p:extLst>
      <p:ext uri="{BB962C8B-B14F-4D97-AF65-F5344CB8AC3E}">
        <p14:creationId xmlns:p14="http://schemas.microsoft.com/office/powerpoint/2010/main" val="3425460317"/>
      </p:ext>
    </p:extLst>
  </p:cSld>
  <p:clrMapOvr>
    <a:masterClrMapping/>
  </p:clrMapOvr>
</p:sld>
</file>

<file path=ppt/theme/theme1.xml><?xml version="1.0" encoding="utf-8"?>
<a:theme xmlns:a="http://schemas.openxmlformats.org/drawingml/2006/main" name="PwC Slide Master">
  <a:themeElements>
    <a:clrScheme name="PwC Office Colours">
      <a:dk1>
        <a:srgbClr val="000000"/>
      </a:dk1>
      <a:lt1>
        <a:srgbClr val="FFFFFF"/>
      </a:lt1>
      <a:dk2>
        <a:srgbClr val="000000"/>
      </a:dk2>
      <a:lt2>
        <a:srgbClr val="EBEBEB"/>
      </a:lt2>
      <a:accent1>
        <a:srgbClr val="FD5108"/>
      </a:accent1>
      <a:accent2>
        <a:srgbClr val="FE7C39"/>
      </a:accent2>
      <a:accent3>
        <a:srgbClr val="FFAA72"/>
      </a:accent3>
      <a:accent4>
        <a:srgbClr val="A1A8B3"/>
      </a:accent4>
      <a:accent5>
        <a:srgbClr val="B5BCC4"/>
      </a:accent5>
      <a:accent6>
        <a:srgbClr val="CBD1D6"/>
      </a:accent6>
      <a:hlink>
        <a:srgbClr val="000000"/>
      </a:hlink>
      <a:folHlink>
        <a:srgbClr val="A1A8B3"/>
      </a:folHlink>
    </a:clrScheme>
    <a:fontScheme name="PwC Offic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600" dirty="0" err="1" smtClean="0">
            <a:latin typeface="+mj-lt"/>
          </a:defRPr>
        </a:defPPr>
      </a:lstStyle>
    </a:txDef>
  </a:objectDefaults>
  <a:extraClrSchemeLst/>
  <a:custClrLst>
    <a:custClr name="Orange">
      <a:srgbClr val="FD5108"/>
    </a:custClr>
    <a:custClr name="Medium Orange">
      <a:srgbClr val="FE7C39"/>
    </a:custClr>
    <a:custClr name="Light Orange">
      <a:srgbClr val="FFAA72"/>
    </a:custClr>
    <a:custClr name="Orange Tint 1">
      <a:srgbClr val="FFCDA8"/>
    </a:custClr>
    <a:custClr name="Orange Tint 2">
      <a:srgbClr val="FFE8D4"/>
    </a:custClr>
    <a:custClr name="Orange Tint 3">
      <a:srgbClr val="FFF5ED"/>
    </a:custClr>
    <a:custClr name="Blank">
      <a:srgbClr val="FFFFFF"/>
    </a:custClr>
    <a:custClr name="Blank">
      <a:srgbClr val="FFFFFF"/>
    </a:custClr>
    <a:custClr name="Blank">
      <a:srgbClr val="FFFFFF"/>
    </a:custClr>
    <a:custClr name="Blank">
      <a:srgbClr val="FFFFFF"/>
    </a:custClr>
    <a:custClr name="Grey">
      <a:srgbClr val="A1A8B3"/>
    </a:custClr>
    <a:custClr name="Medium Grey">
      <a:srgbClr val="B5BCC4"/>
    </a:custClr>
    <a:custClr name="Light Grey">
      <a:srgbClr val="CBD1D6"/>
    </a:custClr>
    <a:custClr name="Grey Tint 1">
      <a:srgbClr val="DFE3E6"/>
    </a:custClr>
    <a:custClr name="Grey Tint 2">
      <a:srgbClr val="EEEFF1"/>
    </a:custClr>
    <a:custClr name="Grey Tint 3">
      <a:srgbClr val="F5F7F8"/>
    </a:custClr>
  </a:custClrLst>
  <a:extLst>
    <a:ext uri="{05A4C25C-085E-4340-85A3-A5531E510DB2}">
      <thm15:themeFamily xmlns:thm15="http://schemas.microsoft.com/office/thememl/2012/main" name="PwC_ppt_template" id="{0B296F49-9839-BE48-A6B0-07FAE54AD4FB}" vid="{251455FA-3AFB-1547-9744-D9A8067329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Slides>
  <Notes>2</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PwC Slide Master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32</cp:revision>
  <dcterms:created xsi:type="dcterms:W3CDTF">2013-07-15T20:26:40Z</dcterms:created>
  <dcterms:modified xsi:type="dcterms:W3CDTF">2026-01-18T14:32:25Z</dcterms:modified>
</cp:coreProperties>
</file>