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2.xml" ContentType="application/vnd.openxmlformats-officedocument.theme+xml"/>
  <Override PartName="/ppt/slideLayouts/slideLayout92.xml" ContentType="application/vnd.openxmlformats-officedocument.presentationml.slideLayout+xml"/>
  <Override PartName="/ppt/theme/theme3.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4.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881" r:id="rId1"/>
    <p:sldMasterId id="2147483882" r:id="rId2"/>
    <p:sldMasterId id="2147483883" r:id="rId3"/>
    <p:sldMasterId id="2147483884" r:id="rId4"/>
    <p:sldMasterId id="2147483885" r:id="rId5"/>
  </p:sldMasterIdLst>
  <p:notesMasterIdLst>
    <p:notesMasterId r:id="rId40"/>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Lst>
  <p:sldSz cx="9144000" cy="5143500" type="screen16x9"/>
  <p:notesSz cx="6858000" cy="9144000"/>
  <p:embeddedFontLst>
    <p:embeddedFont>
      <p:font typeface="Avenir" panose="020B0604020202020204" charset="0"/>
      <p:regular r:id="rId41"/>
      <p:italic r:id="rId42"/>
    </p:embeddedFont>
    <p:embeddedFont>
      <p:font typeface="Georgia" panose="02040502050405020303" pitchFamily="18" charset="0"/>
      <p:regular r:id="rId43"/>
      <p:bold r:id="rId44"/>
      <p:italic r:id="rId45"/>
      <p:boldItalic r:id="rId46"/>
    </p:embeddedFont>
    <p:embeddedFont>
      <p:font typeface="Helvetica Neue" panose="020B0604020202020204"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271A7F5-FDED-4B6F-9147-21261074E6C6}">
  <a:tblStyle styleId="{1271A7F5-FDED-4B6F-9147-21261074E6C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FC40F1B-B866-480D-AB25-0F8EAA26EF81}"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87"/>
  </p:normalViewPr>
  <p:slideViewPr>
    <p:cSldViewPr snapToGrid="0">
      <p:cViewPr varScale="1">
        <p:scale>
          <a:sx n="139" d="100"/>
          <a:sy n="139" d="100"/>
        </p:scale>
        <p:origin x="744"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theme" Target="theme/theme1.xml"/><Relationship Id="rId5" Type="http://schemas.openxmlformats.org/officeDocument/2006/relationships/slideMaster" Target="slideMasters/slideMaster5.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4.fntdata"/><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3.fntdata"/><Relationship Id="rId48" Type="http://schemas.openxmlformats.org/officeDocument/2006/relationships/font" Target="fonts/font8.fntdata"/><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6.fntdata"/><Relationship Id="rId20" Type="http://schemas.openxmlformats.org/officeDocument/2006/relationships/slide" Target="slides/slide15.xml"/><Relationship Id="rId41" Type="http://schemas.openxmlformats.org/officeDocument/2006/relationships/font" Target="fonts/font1.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0"/>
        <p:cNvGrpSpPr/>
        <p:nvPr/>
      </p:nvGrpSpPr>
      <p:grpSpPr>
        <a:xfrm>
          <a:off x="0" y="0"/>
          <a:ext cx="0" cy="0"/>
          <a:chOff x="0" y="0"/>
          <a:chExt cx="0" cy="0"/>
        </a:xfrm>
      </p:grpSpPr>
      <p:sp>
        <p:nvSpPr>
          <p:cNvPr id="1291" name="Google Shape;1291;g2ce54294dc9_0_8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2" name="Google Shape;1292;g2ce54294dc9_0_8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3"/>
        <p:cNvGrpSpPr/>
        <p:nvPr/>
      </p:nvGrpSpPr>
      <p:grpSpPr>
        <a:xfrm>
          <a:off x="0" y="0"/>
          <a:ext cx="0" cy="0"/>
          <a:chOff x="0" y="0"/>
          <a:chExt cx="0" cy="0"/>
        </a:xfrm>
      </p:grpSpPr>
      <p:sp>
        <p:nvSpPr>
          <p:cNvPr id="1384" name="Google Shape;1384;g2cd12884f6e_2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5" name="Google Shape;1385;g2cd12884f6e_2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9"/>
        <p:cNvGrpSpPr/>
        <p:nvPr/>
      </p:nvGrpSpPr>
      <p:grpSpPr>
        <a:xfrm>
          <a:off x="0" y="0"/>
          <a:ext cx="0" cy="0"/>
          <a:chOff x="0" y="0"/>
          <a:chExt cx="0" cy="0"/>
        </a:xfrm>
      </p:grpSpPr>
      <p:sp>
        <p:nvSpPr>
          <p:cNvPr id="1390" name="Google Shape;1390;g2ce54294dc9_0_8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1" name="Google Shape;1391;g2ce54294dc9_0_8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5"/>
        <p:cNvGrpSpPr/>
        <p:nvPr/>
      </p:nvGrpSpPr>
      <p:grpSpPr>
        <a:xfrm>
          <a:off x="0" y="0"/>
          <a:ext cx="0" cy="0"/>
          <a:chOff x="0" y="0"/>
          <a:chExt cx="0" cy="0"/>
        </a:xfrm>
      </p:grpSpPr>
      <p:sp>
        <p:nvSpPr>
          <p:cNvPr id="1396" name="Google Shape;1396;g2cc527a0316_0_15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7" name="Google Shape;1397;g2cc527a0316_0_15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a:p>
        </p:txBody>
      </p:sp>
      <p:sp>
        <p:nvSpPr>
          <p:cNvPr id="1398" name="Google Shape;1398;g2cc527a0316_0_1568: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12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2"/>
        <p:cNvGrpSpPr/>
        <p:nvPr/>
      </p:nvGrpSpPr>
      <p:grpSpPr>
        <a:xfrm>
          <a:off x="0" y="0"/>
          <a:ext cx="0" cy="0"/>
          <a:chOff x="0" y="0"/>
          <a:chExt cx="0" cy="0"/>
        </a:xfrm>
      </p:grpSpPr>
      <p:sp>
        <p:nvSpPr>
          <p:cNvPr id="1403" name="Google Shape;1403;g2cd12884f6e_2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4" name="Google Shape;1404;g2cd12884f6e_2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8"/>
        <p:cNvGrpSpPr/>
        <p:nvPr/>
      </p:nvGrpSpPr>
      <p:grpSpPr>
        <a:xfrm>
          <a:off x="0" y="0"/>
          <a:ext cx="0" cy="0"/>
          <a:chOff x="0" y="0"/>
          <a:chExt cx="0" cy="0"/>
        </a:xfrm>
      </p:grpSpPr>
      <p:sp>
        <p:nvSpPr>
          <p:cNvPr id="1409" name="Google Shape;1409;g2cc527a0316_0_15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0" name="Google Shape;1410;g2cc527a0316_0_15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a:p>
        </p:txBody>
      </p:sp>
      <p:sp>
        <p:nvSpPr>
          <p:cNvPr id="1411" name="Google Shape;1411;g2cc527a0316_0_157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14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5"/>
        <p:cNvGrpSpPr/>
        <p:nvPr/>
      </p:nvGrpSpPr>
      <p:grpSpPr>
        <a:xfrm>
          <a:off x="0" y="0"/>
          <a:ext cx="0" cy="0"/>
          <a:chOff x="0" y="0"/>
          <a:chExt cx="0" cy="0"/>
        </a:xfrm>
      </p:grpSpPr>
      <p:sp>
        <p:nvSpPr>
          <p:cNvPr id="1416" name="Google Shape;1416;g2cc527a0316_0_25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7" name="Google Shape;1417;g2cc527a0316_0_25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000"/>
              <a:t>The purpose: to level the playing field of domestic production. - there are 11,000 manufacturing facilities for raw material in the EU that are subject to ETS. There are many other outside the EU that often have lower cost regimes who h gives them a competitive advantage. Which will increase as the EU increases its price of carbon. </a:t>
            </a:r>
            <a:endParaRPr sz="1000"/>
          </a:p>
          <a:p>
            <a:pPr marL="0" lvl="0" indent="0" algn="l" rtl="0">
              <a:lnSpc>
                <a:spcPct val="100000"/>
              </a:lnSpc>
              <a:spcBef>
                <a:spcPts val="0"/>
              </a:spcBef>
              <a:spcAft>
                <a:spcPts val="0"/>
              </a:spcAft>
              <a:buSzPts val="1100"/>
              <a:buNone/>
            </a:pPr>
            <a:endParaRPr sz="1000"/>
          </a:p>
          <a:p>
            <a:pPr marL="0" lvl="0" indent="0" algn="l" rtl="0">
              <a:lnSpc>
                <a:spcPct val="100000"/>
              </a:lnSpc>
              <a:spcBef>
                <a:spcPts val="0"/>
              </a:spcBef>
              <a:spcAft>
                <a:spcPts val="0"/>
              </a:spcAft>
              <a:buSzPts val="1100"/>
              <a:buNone/>
            </a:pPr>
            <a:r>
              <a:rPr lang="en" sz="1000"/>
              <a:t>The mechanism: everyone pays the same for carbon. By requiring other producers to pay an additional charge it will level the playing field without damaging the local market. Covering Iron, steel, </a:t>
            </a:r>
            <a:r>
              <a:rPr lang="en" sz="1000">
                <a:solidFill>
                  <a:schemeClr val="dk1"/>
                </a:solidFill>
              </a:rPr>
              <a:t>mineral products, aluminium, fertilisers, electricity, hydrogen, certain precursors as well as to some downstream products. </a:t>
            </a:r>
            <a:endParaRPr sz="1000">
              <a:solidFill>
                <a:schemeClr val="dk1"/>
              </a:solidFill>
            </a:endParaRPr>
          </a:p>
          <a:p>
            <a:pPr marL="0" lvl="0" indent="0" algn="l" rtl="0">
              <a:lnSpc>
                <a:spcPct val="100000"/>
              </a:lnSpc>
              <a:spcBef>
                <a:spcPts val="0"/>
              </a:spcBef>
              <a:spcAft>
                <a:spcPts val="0"/>
              </a:spcAft>
              <a:buSzPts val="1100"/>
              <a:buNone/>
            </a:pPr>
            <a:endParaRPr sz="1000">
              <a:solidFill>
                <a:schemeClr val="dk1"/>
              </a:solidFill>
            </a:endParaRPr>
          </a:p>
          <a:p>
            <a:pPr marL="0" lvl="0" indent="0" algn="l" rtl="0">
              <a:lnSpc>
                <a:spcPct val="100000"/>
              </a:lnSpc>
              <a:spcBef>
                <a:spcPts val="0"/>
              </a:spcBef>
              <a:spcAft>
                <a:spcPts val="0"/>
              </a:spcAft>
              <a:buSzPts val="1100"/>
              <a:buNone/>
            </a:pPr>
            <a:r>
              <a:rPr lang="en" sz="1000">
                <a:solidFill>
                  <a:schemeClr val="dk1"/>
                </a:solidFill>
              </a:rPr>
              <a:t>Who is affected: Directly impacted those in the scope will face an additional reporting burden through data collection and reporting. Indirectly impacted the customers of the other producers will pay a higher price on the raw materials. Impacting supply chains, valuations and margins. </a:t>
            </a:r>
            <a:endParaRPr sz="100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1"/>
        <p:cNvGrpSpPr/>
        <p:nvPr/>
      </p:nvGrpSpPr>
      <p:grpSpPr>
        <a:xfrm>
          <a:off x="0" y="0"/>
          <a:ext cx="0" cy="0"/>
          <a:chOff x="0" y="0"/>
          <a:chExt cx="0" cy="0"/>
        </a:xfrm>
      </p:grpSpPr>
      <p:sp>
        <p:nvSpPr>
          <p:cNvPr id="1442" name="Google Shape;1442;g2cc527a0316_0_25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3" name="Google Shape;1443;g2cc527a0316_0_25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2"/>
        <p:cNvGrpSpPr/>
        <p:nvPr/>
      </p:nvGrpSpPr>
      <p:grpSpPr>
        <a:xfrm>
          <a:off x="0" y="0"/>
          <a:ext cx="0" cy="0"/>
          <a:chOff x="0" y="0"/>
          <a:chExt cx="0" cy="0"/>
        </a:xfrm>
      </p:grpSpPr>
      <p:sp>
        <p:nvSpPr>
          <p:cNvPr id="1503" name="Google Shape;1503;g2ccb7910c25_2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04" name="Google Shape;1504;g2ccb7910c25_2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000"/>
              <a:t>The purpose: to level the playing field of domestic production. - there are 11,000 manufacturing facilities for raw material in the EU that are subject to ETS. There are many other outside the EU that often have lower cost regimes who h gives them a competitive advantage. Which will increase as the EU increases its price of carbon. </a:t>
            </a:r>
            <a:endParaRPr sz="1000"/>
          </a:p>
          <a:p>
            <a:pPr marL="0" lvl="0" indent="0" algn="l" rtl="0">
              <a:lnSpc>
                <a:spcPct val="100000"/>
              </a:lnSpc>
              <a:spcBef>
                <a:spcPts val="0"/>
              </a:spcBef>
              <a:spcAft>
                <a:spcPts val="0"/>
              </a:spcAft>
              <a:buSzPts val="1100"/>
              <a:buNone/>
            </a:pPr>
            <a:endParaRPr sz="1000"/>
          </a:p>
          <a:p>
            <a:pPr marL="0" lvl="0" indent="0" algn="l" rtl="0">
              <a:lnSpc>
                <a:spcPct val="100000"/>
              </a:lnSpc>
              <a:spcBef>
                <a:spcPts val="0"/>
              </a:spcBef>
              <a:spcAft>
                <a:spcPts val="0"/>
              </a:spcAft>
              <a:buSzPts val="1100"/>
              <a:buNone/>
            </a:pPr>
            <a:r>
              <a:rPr lang="en" sz="1000"/>
              <a:t>The mechanism: everyone pays the same for carbon. By requiring other producers to pay an additional charge it will level the playing field without damaging the local market. Covering Iron, steel, </a:t>
            </a:r>
            <a:r>
              <a:rPr lang="en" sz="1000">
                <a:solidFill>
                  <a:schemeClr val="dk1"/>
                </a:solidFill>
              </a:rPr>
              <a:t>mineral products, aluminium, fertilisers, electricity, hydrogen, certain precursors as well as to some downstream products. </a:t>
            </a:r>
            <a:endParaRPr sz="1000">
              <a:solidFill>
                <a:schemeClr val="dk1"/>
              </a:solidFill>
            </a:endParaRPr>
          </a:p>
          <a:p>
            <a:pPr marL="0" lvl="0" indent="0" algn="l" rtl="0">
              <a:lnSpc>
                <a:spcPct val="100000"/>
              </a:lnSpc>
              <a:spcBef>
                <a:spcPts val="0"/>
              </a:spcBef>
              <a:spcAft>
                <a:spcPts val="0"/>
              </a:spcAft>
              <a:buSzPts val="1100"/>
              <a:buNone/>
            </a:pPr>
            <a:endParaRPr sz="1000">
              <a:solidFill>
                <a:schemeClr val="dk1"/>
              </a:solidFill>
            </a:endParaRPr>
          </a:p>
          <a:p>
            <a:pPr marL="0" lvl="0" indent="0" algn="l" rtl="0">
              <a:lnSpc>
                <a:spcPct val="100000"/>
              </a:lnSpc>
              <a:spcBef>
                <a:spcPts val="0"/>
              </a:spcBef>
              <a:spcAft>
                <a:spcPts val="0"/>
              </a:spcAft>
              <a:buSzPts val="1100"/>
              <a:buNone/>
            </a:pPr>
            <a:r>
              <a:rPr lang="en" sz="1000">
                <a:solidFill>
                  <a:schemeClr val="dk1"/>
                </a:solidFill>
              </a:rPr>
              <a:t>Who is affected: Directly impacted those in the scope will face an additional reporting burden through data collection and reporting. Indirectly impacted the customers of the other producers will pay a higher price on the raw materials. Impacting supply chains, valuations and margins. </a:t>
            </a:r>
            <a:endParaRPr sz="1000">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cc527a0316_0_2633:notes"/>
          <p:cNvSpPr txBox="1">
            <a:spLocks noGrp="1"/>
          </p:cNvSpPr>
          <p:nvPr>
            <p:ph type="body" idx="1"/>
          </p:nvPr>
        </p:nvSpPr>
        <p:spPr>
          <a:xfrm>
            <a:off x="685801" y="4400556"/>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9" name="Google Shape;1529;g2cc527a0316_0_2633:notes"/>
          <p:cNvSpPr>
            <a:spLocks noGrp="1" noRot="1" noChangeAspect="1"/>
          </p:cNvSpPr>
          <p:nvPr>
            <p:ph type="sldImg" idx="2"/>
          </p:nvPr>
        </p:nvSpPr>
        <p:spPr>
          <a:xfrm>
            <a:off x="686154" y="1143000"/>
            <a:ext cx="5485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0"/>
        <p:cNvGrpSpPr/>
        <p:nvPr/>
      </p:nvGrpSpPr>
      <p:grpSpPr>
        <a:xfrm>
          <a:off x="0" y="0"/>
          <a:ext cx="0" cy="0"/>
          <a:chOff x="0" y="0"/>
          <a:chExt cx="0" cy="0"/>
        </a:xfrm>
      </p:grpSpPr>
      <p:sp>
        <p:nvSpPr>
          <p:cNvPr id="1541" name="Google Shape;1541;g2cc527a0316_0_3486:notes"/>
          <p:cNvSpPr txBox="1">
            <a:spLocks noGrp="1"/>
          </p:cNvSpPr>
          <p:nvPr>
            <p:ph type="body" idx="1"/>
          </p:nvPr>
        </p:nvSpPr>
        <p:spPr>
          <a:xfrm>
            <a:off x="685801" y="4400556"/>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42" name="Google Shape;1542;g2cc527a0316_0_3486:notes"/>
          <p:cNvSpPr>
            <a:spLocks noGrp="1" noRot="1" noChangeAspect="1"/>
          </p:cNvSpPr>
          <p:nvPr>
            <p:ph type="sldImg" idx="2"/>
          </p:nvPr>
        </p:nvSpPr>
        <p:spPr>
          <a:xfrm>
            <a:off x="686154" y="1143000"/>
            <a:ext cx="5485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6"/>
        <p:cNvGrpSpPr/>
        <p:nvPr/>
      </p:nvGrpSpPr>
      <p:grpSpPr>
        <a:xfrm>
          <a:off x="0" y="0"/>
          <a:ext cx="0" cy="0"/>
          <a:chOff x="0" y="0"/>
          <a:chExt cx="0" cy="0"/>
        </a:xfrm>
      </p:grpSpPr>
      <p:sp>
        <p:nvSpPr>
          <p:cNvPr id="1297" name="Google Shape;1297;g2ce54294dc9_0_4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8" name="Google Shape;1298;g2ce54294dc9_0_4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7"/>
        <p:cNvGrpSpPr/>
        <p:nvPr/>
      </p:nvGrpSpPr>
      <p:grpSpPr>
        <a:xfrm>
          <a:off x="0" y="0"/>
          <a:ext cx="0" cy="0"/>
          <a:chOff x="0" y="0"/>
          <a:chExt cx="0" cy="0"/>
        </a:xfrm>
      </p:grpSpPr>
      <p:sp>
        <p:nvSpPr>
          <p:cNvPr id="1558" name="Google Shape;1558;g2cc527a0316_0_15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59" name="Google Shape;1559;g2cc527a0316_0_15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a:p>
        </p:txBody>
      </p:sp>
      <p:sp>
        <p:nvSpPr>
          <p:cNvPr id="1560" name="Google Shape;1560;g2cc527a0316_0_158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20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4"/>
        <p:cNvGrpSpPr/>
        <p:nvPr/>
      </p:nvGrpSpPr>
      <p:grpSpPr>
        <a:xfrm>
          <a:off x="0" y="0"/>
          <a:ext cx="0" cy="0"/>
          <a:chOff x="0" y="0"/>
          <a:chExt cx="0" cy="0"/>
        </a:xfrm>
      </p:grpSpPr>
      <p:sp>
        <p:nvSpPr>
          <p:cNvPr id="1565" name="Google Shape;1565;g2cc527a0316_0_5922:notes"/>
          <p:cNvSpPr txBox="1">
            <a:spLocks noGrp="1"/>
          </p:cNvSpPr>
          <p:nvPr>
            <p:ph type="body" idx="1"/>
          </p:nvPr>
        </p:nvSpPr>
        <p:spPr>
          <a:xfrm>
            <a:off x="685801" y="4400556"/>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66" name="Google Shape;1566;g2cc527a0316_0_5922:notes"/>
          <p:cNvSpPr>
            <a:spLocks noGrp="1" noRot="1" noChangeAspect="1"/>
          </p:cNvSpPr>
          <p:nvPr>
            <p:ph type="sldImg" idx="2"/>
          </p:nvPr>
        </p:nvSpPr>
        <p:spPr>
          <a:xfrm>
            <a:off x="686154" y="1143000"/>
            <a:ext cx="5485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4"/>
        <p:cNvGrpSpPr/>
        <p:nvPr/>
      </p:nvGrpSpPr>
      <p:grpSpPr>
        <a:xfrm>
          <a:off x="0" y="0"/>
          <a:ext cx="0" cy="0"/>
          <a:chOff x="0" y="0"/>
          <a:chExt cx="0" cy="0"/>
        </a:xfrm>
      </p:grpSpPr>
      <p:sp>
        <p:nvSpPr>
          <p:cNvPr id="1615" name="Google Shape;1615;g2cc527a0316_0_5961:notes"/>
          <p:cNvSpPr>
            <a:spLocks noGrp="1" noRot="1" noChangeAspect="1"/>
          </p:cNvSpPr>
          <p:nvPr>
            <p:ph type="sldImg" idx="2"/>
          </p:nvPr>
        </p:nvSpPr>
        <p:spPr>
          <a:xfrm>
            <a:off x="74613" y="739775"/>
            <a:ext cx="6569100" cy="3695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6" name="Google Shape;1616;g2cc527a0316_0_59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17" name="Google Shape;1617;g2cc527a0316_0_59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0"/>
        <p:cNvGrpSpPr/>
        <p:nvPr/>
      </p:nvGrpSpPr>
      <p:grpSpPr>
        <a:xfrm>
          <a:off x="0" y="0"/>
          <a:ext cx="0" cy="0"/>
          <a:chOff x="0" y="0"/>
          <a:chExt cx="0" cy="0"/>
        </a:xfrm>
      </p:grpSpPr>
      <p:sp>
        <p:nvSpPr>
          <p:cNvPr id="1671" name="Google Shape;1671;g2cc527a0316_0_15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2" name="Google Shape;1672;g2cc527a0316_0_15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a:p>
        </p:txBody>
      </p:sp>
      <p:sp>
        <p:nvSpPr>
          <p:cNvPr id="1673" name="Google Shape;1673;g2cc527a0316_0_158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23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7"/>
        <p:cNvGrpSpPr/>
        <p:nvPr/>
      </p:nvGrpSpPr>
      <p:grpSpPr>
        <a:xfrm>
          <a:off x="0" y="0"/>
          <a:ext cx="0" cy="0"/>
          <a:chOff x="0" y="0"/>
          <a:chExt cx="0" cy="0"/>
        </a:xfrm>
      </p:grpSpPr>
      <p:sp>
        <p:nvSpPr>
          <p:cNvPr id="1678" name="Google Shape;1678;g2cd1eb6cbbe_4_12:notes"/>
          <p:cNvSpPr txBox="1">
            <a:spLocks noGrp="1"/>
          </p:cNvSpPr>
          <p:nvPr>
            <p:ph type="body" idx="1"/>
          </p:nvPr>
        </p:nvSpPr>
        <p:spPr>
          <a:xfrm>
            <a:off x="685801" y="4400556"/>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79" name="Google Shape;1679;g2cd1eb6cbbe_4_12:notes"/>
          <p:cNvSpPr>
            <a:spLocks noGrp="1" noRot="1" noChangeAspect="1"/>
          </p:cNvSpPr>
          <p:nvPr>
            <p:ph type="sldImg" idx="2"/>
          </p:nvPr>
        </p:nvSpPr>
        <p:spPr>
          <a:xfrm>
            <a:off x="686154" y="1143000"/>
            <a:ext cx="5485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3"/>
        <p:cNvGrpSpPr/>
        <p:nvPr/>
      </p:nvGrpSpPr>
      <p:grpSpPr>
        <a:xfrm>
          <a:off x="0" y="0"/>
          <a:ext cx="0" cy="0"/>
          <a:chOff x="0" y="0"/>
          <a:chExt cx="0" cy="0"/>
        </a:xfrm>
      </p:grpSpPr>
      <p:sp>
        <p:nvSpPr>
          <p:cNvPr id="1684" name="Google Shape;1684;g2cd60e38cf8_0_0:notes"/>
          <p:cNvSpPr txBox="1">
            <a:spLocks noGrp="1"/>
          </p:cNvSpPr>
          <p:nvPr>
            <p:ph type="body" idx="1"/>
          </p:nvPr>
        </p:nvSpPr>
        <p:spPr>
          <a:xfrm>
            <a:off x="685801" y="4400556"/>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85" name="Google Shape;1685;g2cd60e38cf8_0_0:notes"/>
          <p:cNvSpPr>
            <a:spLocks noGrp="1" noRot="1" noChangeAspect="1"/>
          </p:cNvSpPr>
          <p:nvPr>
            <p:ph type="sldImg" idx="2"/>
          </p:nvPr>
        </p:nvSpPr>
        <p:spPr>
          <a:xfrm>
            <a:off x="686154" y="1143000"/>
            <a:ext cx="5485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9"/>
        <p:cNvGrpSpPr/>
        <p:nvPr/>
      </p:nvGrpSpPr>
      <p:grpSpPr>
        <a:xfrm>
          <a:off x="0" y="0"/>
          <a:ext cx="0" cy="0"/>
          <a:chOff x="0" y="0"/>
          <a:chExt cx="0" cy="0"/>
        </a:xfrm>
      </p:grpSpPr>
      <p:sp>
        <p:nvSpPr>
          <p:cNvPr id="1690" name="Google Shape;1690;g2cd60e38cf8_0_5:notes"/>
          <p:cNvSpPr txBox="1">
            <a:spLocks noGrp="1"/>
          </p:cNvSpPr>
          <p:nvPr>
            <p:ph type="body" idx="1"/>
          </p:nvPr>
        </p:nvSpPr>
        <p:spPr>
          <a:xfrm>
            <a:off x="685801" y="4400556"/>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91" name="Google Shape;1691;g2cd60e38cf8_0_5:notes"/>
          <p:cNvSpPr>
            <a:spLocks noGrp="1" noRot="1" noChangeAspect="1"/>
          </p:cNvSpPr>
          <p:nvPr>
            <p:ph type="sldImg" idx="2"/>
          </p:nvPr>
        </p:nvSpPr>
        <p:spPr>
          <a:xfrm>
            <a:off x="686154" y="1143000"/>
            <a:ext cx="5485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5"/>
        <p:cNvGrpSpPr/>
        <p:nvPr/>
      </p:nvGrpSpPr>
      <p:grpSpPr>
        <a:xfrm>
          <a:off x="0" y="0"/>
          <a:ext cx="0" cy="0"/>
          <a:chOff x="0" y="0"/>
          <a:chExt cx="0" cy="0"/>
        </a:xfrm>
      </p:grpSpPr>
      <p:sp>
        <p:nvSpPr>
          <p:cNvPr id="1696" name="Google Shape;1696;g2cc527a0316_0_15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97" name="Google Shape;1697;g2cc527a0316_0_15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a:p>
        </p:txBody>
      </p:sp>
      <p:sp>
        <p:nvSpPr>
          <p:cNvPr id="1698" name="Google Shape;1698;g2cc527a0316_0_159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27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2"/>
        <p:cNvGrpSpPr/>
        <p:nvPr/>
      </p:nvGrpSpPr>
      <p:grpSpPr>
        <a:xfrm>
          <a:off x="0" y="0"/>
          <a:ext cx="0" cy="0"/>
          <a:chOff x="0" y="0"/>
          <a:chExt cx="0" cy="0"/>
        </a:xfrm>
      </p:grpSpPr>
      <p:sp>
        <p:nvSpPr>
          <p:cNvPr id="1703" name="Google Shape;1703;g2cd7ef39af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4" name="Google Shape;1704;g2cd7ef39af8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05" name="Google Shape;1705;g2cd7ef39af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3"/>
        <p:cNvGrpSpPr/>
        <p:nvPr/>
      </p:nvGrpSpPr>
      <p:grpSpPr>
        <a:xfrm>
          <a:off x="0" y="0"/>
          <a:ext cx="0" cy="0"/>
          <a:chOff x="0" y="0"/>
          <a:chExt cx="0" cy="0"/>
        </a:xfrm>
      </p:grpSpPr>
      <p:sp>
        <p:nvSpPr>
          <p:cNvPr id="1754" name="Google Shape;1754;g2cc527a0316_0_16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5" name="Google Shape;1755;g2cc527a0316_0_16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a:p>
        </p:txBody>
      </p:sp>
      <p:sp>
        <p:nvSpPr>
          <p:cNvPr id="1756" name="Google Shape;1756;g2cc527a0316_0_160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29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5"/>
        <p:cNvGrpSpPr/>
        <p:nvPr/>
      </p:nvGrpSpPr>
      <p:grpSpPr>
        <a:xfrm>
          <a:off x="0" y="0"/>
          <a:ext cx="0" cy="0"/>
          <a:chOff x="0" y="0"/>
          <a:chExt cx="0" cy="0"/>
        </a:xfrm>
      </p:grpSpPr>
      <p:sp>
        <p:nvSpPr>
          <p:cNvPr id="1326" name="Google Shape;1326;g2cc527a0316_0_14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27" name="Google Shape;1327;g2cc527a0316_0_14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a:p>
        </p:txBody>
      </p:sp>
      <p:sp>
        <p:nvSpPr>
          <p:cNvPr id="1328" name="Google Shape;1328;g2cc527a0316_0_148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0"/>
        <p:cNvGrpSpPr/>
        <p:nvPr/>
      </p:nvGrpSpPr>
      <p:grpSpPr>
        <a:xfrm>
          <a:off x="0" y="0"/>
          <a:ext cx="0" cy="0"/>
          <a:chOff x="0" y="0"/>
          <a:chExt cx="0" cy="0"/>
        </a:xfrm>
      </p:grpSpPr>
      <p:sp>
        <p:nvSpPr>
          <p:cNvPr id="1761" name="Google Shape;1761;g2cc527a0316_0_9067:notes"/>
          <p:cNvSpPr txBox="1">
            <a:spLocks noGrp="1"/>
          </p:cNvSpPr>
          <p:nvPr>
            <p:ph type="body" idx="1"/>
          </p:nvPr>
        </p:nvSpPr>
        <p:spPr>
          <a:xfrm>
            <a:off x="685801" y="4400556"/>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62" name="Google Shape;1762;g2cc527a0316_0_9067:notes"/>
          <p:cNvSpPr>
            <a:spLocks noGrp="1" noRot="1" noChangeAspect="1"/>
          </p:cNvSpPr>
          <p:nvPr>
            <p:ph type="sldImg" idx="2"/>
          </p:nvPr>
        </p:nvSpPr>
        <p:spPr>
          <a:xfrm>
            <a:off x="686154" y="1143000"/>
            <a:ext cx="5485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7"/>
        <p:cNvGrpSpPr/>
        <p:nvPr/>
      </p:nvGrpSpPr>
      <p:grpSpPr>
        <a:xfrm>
          <a:off x="0" y="0"/>
          <a:ext cx="0" cy="0"/>
          <a:chOff x="0" y="0"/>
          <a:chExt cx="0" cy="0"/>
        </a:xfrm>
      </p:grpSpPr>
      <p:sp>
        <p:nvSpPr>
          <p:cNvPr id="1788" name="Google Shape;1788;g2cc527a0316_0_90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789" name="Google Shape;1789;g2cc527a0316_0_90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5"/>
        <p:cNvGrpSpPr/>
        <p:nvPr/>
      </p:nvGrpSpPr>
      <p:grpSpPr>
        <a:xfrm>
          <a:off x="0" y="0"/>
          <a:ext cx="0" cy="0"/>
          <a:chOff x="0" y="0"/>
          <a:chExt cx="0" cy="0"/>
        </a:xfrm>
      </p:grpSpPr>
      <p:sp>
        <p:nvSpPr>
          <p:cNvPr id="1836" name="Google Shape;1836;g2cd1eb6cbbe_10_5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7" name="Google Shape;1837;g2cd1eb6cbbe_10_5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3"/>
        <p:cNvGrpSpPr/>
        <p:nvPr/>
      </p:nvGrpSpPr>
      <p:grpSpPr>
        <a:xfrm>
          <a:off x="0" y="0"/>
          <a:ext cx="0" cy="0"/>
          <a:chOff x="0" y="0"/>
          <a:chExt cx="0" cy="0"/>
        </a:xfrm>
      </p:grpSpPr>
      <p:sp>
        <p:nvSpPr>
          <p:cNvPr id="1844" name="Google Shape;1844;g2cd1eb6cbbe_10_5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5" name="Google Shape;1845;g2cd1eb6cbbe_10_5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2"/>
        <p:cNvGrpSpPr/>
        <p:nvPr/>
      </p:nvGrpSpPr>
      <p:grpSpPr>
        <a:xfrm>
          <a:off x="0" y="0"/>
          <a:ext cx="0" cy="0"/>
          <a:chOff x="0" y="0"/>
          <a:chExt cx="0" cy="0"/>
        </a:xfrm>
      </p:grpSpPr>
      <p:sp>
        <p:nvSpPr>
          <p:cNvPr id="1853" name="Google Shape;1853;g2cd1eb6cbbe_10_5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4" name="Google Shape;1854;g2cd1eb6cbbe_10_5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2"/>
        <p:cNvGrpSpPr/>
        <p:nvPr/>
      </p:nvGrpSpPr>
      <p:grpSpPr>
        <a:xfrm>
          <a:off x="0" y="0"/>
          <a:ext cx="0" cy="0"/>
          <a:chOff x="0" y="0"/>
          <a:chExt cx="0" cy="0"/>
        </a:xfrm>
      </p:grpSpPr>
      <p:sp>
        <p:nvSpPr>
          <p:cNvPr id="1333" name="Google Shape;1333;g2cc527a0316_0_68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4" name="Google Shape;1334;g2cc527a0316_0_68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8"/>
        <p:cNvGrpSpPr/>
        <p:nvPr/>
      </p:nvGrpSpPr>
      <p:grpSpPr>
        <a:xfrm>
          <a:off x="0" y="0"/>
          <a:ext cx="0" cy="0"/>
          <a:chOff x="0" y="0"/>
          <a:chExt cx="0" cy="0"/>
        </a:xfrm>
      </p:grpSpPr>
      <p:sp>
        <p:nvSpPr>
          <p:cNvPr id="1339" name="Google Shape;1339;g2cc527a0316_0_15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0" name="Google Shape;1340;g2cc527a0316_0_15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a:p>
        </p:txBody>
      </p:sp>
      <p:sp>
        <p:nvSpPr>
          <p:cNvPr id="1341" name="Google Shape;1341;g2cc527a0316_0_155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5"/>
        <p:cNvGrpSpPr/>
        <p:nvPr/>
      </p:nvGrpSpPr>
      <p:grpSpPr>
        <a:xfrm>
          <a:off x="0" y="0"/>
          <a:ext cx="0" cy="0"/>
          <a:chOff x="0" y="0"/>
          <a:chExt cx="0" cy="0"/>
        </a:xfrm>
      </p:grpSpPr>
      <p:sp>
        <p:nvSpPr>
          <p:cNvPr id="1346" name="Google Shape;1346;g2cd1eb6cbbe_10_5:notes"/>
          <p:cNvSpPr txBox="1">
            <a:spLocks noGrp="1"/>
          </p:cNvSpPr>
          <p:nvPr>
            <p:ph type="body" idx="1"/>
          </p:nvPr>
        </p:nvSpPr>
        <p:spPr>
          <a:xfrm>
            <a:off x="685801" y="4400556"/>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7" name="Google Shape;1347;g2cd1eb6cbbe_10_5:notes"/>
          <p:cNvSpPr>
            <a:spLocks noGrp="1" noRot="1" noChangeAspect="1"/>
          </p:cNvSpPr>
          <p:nvPr>
            <p:ph type="sldImg" idx="2"/>
          </p:nvPr>
        </p:nvSpPr>
        <p:spPr>
          <a:xfrm>
            <a:off x="686154" y="1143000"/>
            <a:ext cx="5485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8"/>
        <p:cNvGrpSpPr/>
        <p:nvPr/>
      </p:nvGrpSpPr>
      <p:grpSpPr>
        <a:xfrm>
          <a:off x="0" y="0"/>
          <a:ext cx="0" cy="0"/>
          <a:chOff x="0" y="0"/>
          <a:chExt cx="0" cy="0"/>
        </a:xfrm>
      </p:grpSpPr>
      <p:sp>
        <p:nvSpPr>
          <p:cNvPr id="1359" name="Google Shape;1359;g2cc527a0316_0_15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0" name="Google Shape;1360;g2cc527a0316_0_15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a:p>
        </p:txBody>
      </p:sp>
      <p:sp>
        <p:nvSpPr>
          <p:cNvPr id="1361" name="Google Shape;1361;g2cc527a0316_0_155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5"/>
        <p:cNvGrpSpPr/>
        <p:nvPr/>
      </p:nvGrpSpPr>
      <p:grpSpPr>
        <a:xfrm>
          <a:off x="0" y="0"/>
          <a:ext cx="0" cy="0"/>
          <a:chOff x="0" y="0"/>
          <a:chExt cx="0" cy="0"/>
        </a:xfrm>
      </p:grpSpPr>
      <p:sp>
        <p:nvSpPr>
          <p:cNvPr id="1366" name="Google Shape;1366;g2ccbf21b044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7" name="Google Shape;1367;g2ccbf21b04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6"/>
        <p:cNvGrpSpPr/>
        <p:nvPr/>
      </p:nvGrpSpPr>
      <p:grpSpPr>
        <a:xfrm>
          <a:off x="0" y="0"/>
          <a:ext cx="0" cy="0"/>
          <a:chOff x="0" y="0"/>
          <a:chExt cx="0" cy="0"/>
        </a:xfrm>
      </p:grpSpPr>
      <p:sp>
        <p:nvSpPr>
          <p:cNvPr id="1377" name="Google Shape;1377;g2cc527a0316_0_15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8" name="Google Shape;1378;g2cc527a0316_0_15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a:p>
        </p:txBody>
      </p:sp>
      <p:sp>
        <p:nvSpPr>
          <p:cNvPr id="1379" name="Google Shape;1379;g2cc527a0316_0_156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4.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2.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541"/>
        <p:cNvGrpSpPr/>
        <p:nvPr/>
      </p:nvGrpSpPr>
      <p:grpSpPr>
        <a:xfrm>
          <a:off x="0" y="0"/>
          <a:ext cx="0" cy="0"/>
          <a:chOff x="0" y="0"/>
          <a:chExt cx="0" cy="0"/>
        </a:xfrm>
      </p:grpSpPr>
      <p:sp>
        <p:nvSpPr>
          <p:cNvPr id="542" name="Google Shape;542;p104"/>
          <p:cNvSpPr/>
          <p:nvPr/>
        </p:nvSpPr>
        <p:spPr>
          <a:xfrm>
            <a:off x="0" y="0"/>
            <a:ext cx="6072300" cy="25719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43" name="Google Shape;543;p104"/>
          <p:cNvSpPr/>
          <p:nvPr/>
        </p:nvSpPr>
        <p:spPr>
          <a:xfrm>
            <a:off x="0" y="2571750"/>
            <a:ext cx="6072300" cy="8574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44" name="Google Shape;544;p104"/>
          <p:cNvSpPr/>
          <p:nvPr/>
        </p:nvSpPr>
        <p:spPr>
          <a:xfrm>
            <a:off x="6072001" y="0"/>
            <a:ext cx="3071400" cy="2571900"/>
          </a:xfrm>
          <a:prstGeom prst="rect">
            <a:avLst/>
          </a:prstGeom>
          <a:solidFill>
            <a:srgbClr val="EB8C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45" name="Google Shape;545;p104"/>
          <p:cNvSpPr txBox="1">
            <a:spLocks noGrp="1"/>
          </p:cNvSpPr>
          <p:nvPr>
            <p:ph type="ctrTitle"/>
          </p:nvPr>
        </p:nvSpPr>
        <p:spPr>
          <a:xfrm>
            <a:off x="332174" y="321469"/>
            <a:ext cx="55635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46" name="Google Shape;546;p104"/>
          <p:cNvSpPr txBox="1">
            <a:spLocks noGrp="1"/>
          </p:cNvSpPr>
          <p:nvPr>
            <p:ph type="subTitle" idx="1"/>
          </p:nvPr>
        </p:nvSpPr>
        <p:spPr>
          <a:xfrm>
            <a:off x="332176" y="2811780"/>
            <a:ext cx="41052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547" name="Google Shape;547;p104"/>
          <p:cNvPicPr preferRelativeResize="0"/>
          <p:nvPr/>
        </p:nvPicPr>
        <p:blipFill rotWithShape="1">
          <a:blip r:embed="rId2">
            <a:alphaModFix/>
          </a:blip>
          <a:srcRect/>
          <a:stretch/>
        </p:blipFill>
        <p:spPr>
          <a:xfrm>
            <a:off x="138850" y="3998214"/>
            <a:ext cx="1227305" cy="1013161"/>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548"/>
        <p:cNvGrpSpPr/>
        <p:nvPr/>
      </p:nvGrpSpPr>
      <p:grpSpPr>
        <a:xfrm>
          <a:off x="0" y="0"/>
          <a:ext cx="0" cy="0"/>
          <a:chOff x="0" y="0"/>
          <a:chExt cx="0" cy="0"/>
        </a:xfrm>
      </p:grpSpPr>
      <p:sp>
        <p:nvSpPr>
          <p:cNvPr id="549" name="Google Shape;549;p105"/>
          <p:cNvSpPr/>
          <p:nvPr/>
        </p:nvSpPr>
        <p:spPr>
          <a:xfrm>
            <a:off x="0" y="0"/>
            <a:ext cx="6072300" cy="2571900"/>
          </a:xfrm>
          <a:prstGeom prst="rect">
            <a:avLst/>
          </a:prstGeom>
          <a:solidFill>
            <a:srgbClr val="7D7D7D"/>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50" name="Google Shape;550;p105"/>
          <p:cNvSpPr/>
          <p:nvPr/>
        </p:nvSpPr>
        <p:spPr>
          <a:xfrm>
            <a:off x="0" y="2571750"/>
            <a:ext cx="6072300" cy="8574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51" name="Google Shape;551;p105"/>
          <p:cNvSpPr/>
          <p:nvPr/>
        </p:nvSpPr>
        <p:spPr>
          <a:xfrm>
            <a:off x="6072001" y="0"/>
            <a:ext cx="3071400" cy="25719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52" name="Google Shape;552;p105"/>
          <p:cNvSpPr txBox="1">
            <a:spLocks noGrp="1"/>
          </p:cNvSpPr>
          <p:nvPr>
            <p:ph type="ctrTitle"/>
          </p:nvPr>
        </p:nvSpPr>
        <p:spPr>
          <a:xfrm>
            <a:off x="332174" y="321469"/>
            <a:ext cx="55635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53" name="Google Shape;553;p105"/>
          <p:cNvSpPr txBox="1">
            <a:spLocks noGrp="1"/>
          </p:cNvSpPr>
          <p:nvPr>
            <p:ph type="subTitle" idx="1"/>
          </p:nvPr>
        </p:nvSpPr>
        <p:spPr>
          <a:xfrm>
            <a:off x="332176" y="2811780"/>
            <a:ext cx="41079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554" name="Google Shape;554;p105"/>
          <p:cNvPicPr preferRelativeResize="0"/>
          <p:nvPr/>
        </p:nvPicPr>
        <p:blipFill rotWithShape="1">
          <a:blip r:embed="rId2">
            <a:alphaModFix/>
          </a:blip>
          <a:srcRect/>
          <a:stretch/>
        </p:blipFill>
        <p:spPr>
          <a:xfrm>
            <a:off x="138850" y="3998214"/>
            <a:ext cx="1227305" cy="1013161"/>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555"/>
        <p:cNvGrpSpPr/>
        <p:nvPr/>
      </p:nvGrpSpPr>
      <p:grpSpPr>
        <a:xfrm>
          <a:off x="0" y="0"/>
          <a:ext cx="0" cy="0"/>
          <a:chOff x="0" y="0"/>
          <a:chExt cx="0" cy="0"/>
        </a:xfrm>
      </p:grpSpPr>
      <p:sp>
        <p:nvSpPr>
          <p:cNvPr id="556" name="Google Shape;556;p106"/>
          <p:cNvSpPr/>
          <p:nvPr/>
        </p:nvSpPr>
        <p:spPr>
          <a:xfrm>
            <a:off x="0" y="0"/>
            <a:ext cx="6072300" cy="25719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57" name="Google Shape;557;p106"/>
          <p:cNvSpPr/>
          <p:nvPr/>
        </p:nvSpPr>
        <p:spPr>
          <a:xfrm>
            <a:off x="0" y="2571750"/>
            <a:ext cx="6072300" cy="857400"/>
          </a:xfrm>
          <a:prstGeom prst="rect">
            <a:avLst/>
          </a:prstGeom>
          <a:solidFill>
            <a:srgbClr val="7D7D7D"/>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accent6"/>
              </a:solidFill>
              <a:latin typeface="Arial"/>
              <a:ea typeface="Arial"/>
              <a:cs typeface="Arial"/>
              <a:sym typeface="Arial"/>
            </a:endParaRPr>
          </a:p>
        </p:txBody>
      </p:sp>
      <p:sp>
        <p:nvSpPr>
          <p:cNvPr id="558" name="Google Shape;558;p106"/>
          <p:cNvSpPr/>
          <p:nvPr/>
        </p:nvSpPr>
        <p:spPr>
          <a:xfrm>
            <a:off x="6072001" y="0"/>
            <a:ext cx="3071400" cy="25719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59" name="Google Shape;559;p106"/>
          <p:cNvSpPr txBox="1">
            <a:spLocks noGrp="1"/>
          </p:cNvSpPr>
          <p:nvPr>
            <p:ph type="ctrTitle"/>
          </p:nvPr>
        </p:nvSpPr>
        <p:spPr>
          <a:xfrm>
            <a:off x="332174" y="321469"/>
            <a:ext cx="55635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60" name="Google Shape;560;p106"/>
          <p:cNvSpPr txBox="1">
            <a:spLocks noGrp="1"/>
          </p:cNvSpPr>
          <p:nvPr>
            <p:ph type="subTitle" idx="1"/>
          </p:nvPr>
        </p:nvSpPr>
        <p:spPr>
          <a:xfrm>
            <a:off x="332176" y="2811780"/>
            <a:ext cx="41052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561" name="Google Shape;561;p106"/>
          <p:cNvPicPr preferRelativeResize="0"/>
          <p:nvPr/>
        </p:nvPicPr>
        <p:blipFill rotWithShape="1">
          <a:blip r:embed="rId2">
            <a:alphaModFix/>
          </a:blip>
          <a:srcRect/>
          <a:stretch/>
        </p:blipFill>
        <p:spPr>
          <a:xfrm>
            <a:off x="138850" y="3998214"/>
            <a:ext cx="1227305" cy="1013161"/>
          </a:xfrm>
          <a:prstGeom prst="rect">
            <a:avLst/>
          </a:prstGeom>
          <a:noFill/>
          <a:ln>
            <a:noFill/>
          </a:ln>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562"/>
        <p:cNvGrpSpPr/>
        <p:nvPr/>
      </p:nvGrpSpPr>
      <p:grpSpPr>
        <a:xfrm>
          <a:off x="0" y="0"/>
          <a:ext cx="0" cy="0"/>
          <a:chOff x="0" y="0"/>
          <a:chExt cx="0" cy="0"/>
        </a:xfrm>
      </p:grpSpPr>
      <p:sp>
        <p:nvSpPr>
          <p:cNvPr id="563" name="Google Shape;563;p107"/>
          <p:cNvSpPr txBox="1">
            <a:spLocks noGrp="1"/>
          </p:cNvSpPr>
          <p:nvPr>
            <p:ph type="ctrTitle"/>
          </p:nvPr>
        </p:nvSpPr>
        <p:spPr>
          <a:xfrm>
            <a:off x="332174" y="321469"/>
            <a:ext cx="55635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64" name="Google Shape;564;p107"/>
          <p:cNvSpPr txBox="1">
            <a:spLocks noGrp="1"/>
          </p:cNvSpPr>
          <p:nvPr>
            <p:ph type="subTitle" idx="1"/>
          </p:nvPr>
        </p:nvSpPr>
        <p:spPr>
          <a:xfrm>
            <a:off x="332175" y="2811780"/>
            <a:ext cx="41052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565" name="Google Shape;565;p107"/>
          <p:cNvPicPr preferRelativeResize="0"/>
          <p:nvPr/>
        </p:nvPicPr>
        <p:blipFill rotWithShape="1">
          <a:blip r:embed="rId2">
            <a:alphaModFix/>
          </a:blip>
          <a:srcRect/>
          <a:stretch/>
        </p:blipFill>
        <p:spPr>
          <a:xfrm>
            <a:off x="138850" y="3998214"/>
            <a:ext cx="1227305" cy="1013157"/>
          </a:xfrm>
          <a:prstGeom prst="rect">
            <a:avLst/>
          </a:prstGeom>
          <a:noFill/>
          <a:ln>
            <a:noFill/>
          </a:ln>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566"/>
        <p:cNvGrpSpPr/>
        <p:nvPr/>
      </p:nvGrpSpPr>
      <p:grpSpPr>
        <a:xfrm>
          <a:off x="0" y="0"/>
          <a:ext cx="0" cy="0"/>
          <a:chOff x="0" y="0"/>
          <a:chExt cx="0" cy="0"/>
        </a:xfrm>
      </p:grpSpPr>
      <p:sp>
        <p:nvSpPr>
          <p:cNvPr id="567" name="Google Shape;567;p108"/>
          <p:cNvSpPr txBox="1">
            <a:spLocks noGrp="1"/>
          </p:cNvSpPr>
          <p:nvPr>
            <p:ph type="ctrTitle"/>
          </p:nvPr>
        </p:nvSpPr>
        <p:spPr>
          <a:xfrm>
            <a:off x="332174" y="321469"/>
            <a:ext cx="55635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68" name="Google Shape;568;p108"/>
          <p:cNvSpPr txBox="1">
            <a:spLocks noGrp="1"/>
          </p:cNvSpPr>
          <p:nvPr>
            <p:ph type="subTitle" idx="1"/>
          </p:nvPr>
        </p:nvSpPr>
        <p:spPr>
          <a:xfrm>
            <a:off x="332175" y="2811780"/>
            <a:ext cx="41052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569" name="Google Shape;569;p108"/>
          <p:cNvPicPr preferRelativeResize="0"/>
          <p:nvPr/>
        </p:nvPicPr>
        <p:blipFill rotWithShape="1">
          <a:blip r:embed="rId2">
            <a:alphaModFix/>
          </a:blip>
          <a:srcRect/>
          <a:stretch/>
        </p:blipFill>
        <p:spPr>
          <a:xfrm>
            <a:off x="138850" y="3998214"/>
            <a:ext cx="1227305" cy="1013161"/>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570"/>
        <p:cNvGrpSpPr/>
        <p:nvPr/>
      </p:nvGrpSpPr>
      <p:grpSpPr>
        <a:xfrm>
          <a:off x="0" y="0"/>
          <a:ext cx="0" cy="0"/>
          <a:chOff x="0" y="0"/>
          <a:chExt cx="0" cy="0"/>
        </a:xfrm>
      </p:grpSpPr>
      <p:sp>
        <p:nvSpPr>
          <p:cNvPr id="571" name="Google Shape;571;p109"/>
          <p:cNvSpPr/>
          <p:nvPr/>
        </p:nvSpPr>
        <p:spPr>
          <a:xfrm>
            <a:off x="4571859" y="0"/>
            <a:ext cx="4572000" cy="34320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572" name="Google Shape;572;p109"/>
          <p:cNvSpPr/>
          <p:nvPr/>
        </p:nvSpPr>
        <p:spPr>
          <a:xfrm>
            <a:off x="0" y="0"/>
            <a:ext cx="4572000" cy="34320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73" name="Google Shape;573;p109"/>
          <p:cNvSpPr/>
          <p:nvPr/>
        </p:nvSpPr>
        <p:spPr>
          <a:xfrm>
            <a:off x="0" y="3431859"/>
            <a:ext cx="4572000" cy="17115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74" name="Google Shape;574;p109"/>
          <p:cNvSpPr txBox="1">
            <a:spLocks noGrp="1"/>
          </p:cNvSpPr>
          <p:nvPr>
            <p:ph type="ctrTitle"/>
          </p:nvPr>
        </p:nvSpPr>
        <p:spPr>
          <a:xfrm>
            <a:off x="332175" y="321469"/>
            <a:ext cx="4105200" cy="1714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75" name="Google Shape;575;p109"/>
          <p:cNvSpPr txBox="1">
            <a:spLocks noGrp="1"/>
          </p:cNvSpPr>
          <p:nvPr>
            <p:ph type="subTitle" idx="1"/>
          </p:nvPr>
        </p:nvSpPr>
        <p:spPr>
          <a:xfrm>
            <a:off x="332175" y="3826196"/>
            <a:ext cx="41052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576" name="Google Shape;576;p109"/>
          <p:cNvPicPr preferRelativeResize="0"/>
          <p:nvPr/>
        </p:nvPicPr>
        <p:blipFill rotWithShape="1">
          <a:blip r:embed="rId2">
            <a:alphaModFix/>
          </a:blip>
          <a:srcRect/>
          <a:stretch/>
        </p:blipFill>
        <p:spPr>
          <a:xfrm>
            <a:off x="7753064" y="3998214"/>
            <a:ext cx="1227305" cy="1013161"/>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577"/>
        <p:cNvGrpSpPr/>
        <p:nvPr/>
      </p:nvGrpSpPr>
      <p:grpSpPr>
        <a:xfrm>
          <a:off x="0" y="0"/>
          <a:ext cx="0" cy="0"/>
          <a:chOff x="0" y="0"/>
          <a:chExt cx="0" cy="0"/>
        </a:xfrm>
      </p:grpSpPr>
      <p:grpSp>
        <p:nvGrpSpPr>
          <p:cNvPr id="578" name="Google Shape;578;p110"/>
          <p:cNvGrpSpPr/>
          <p:nvPr/>
        </p:nvGrpSpPr>
        <p:grpSpPr>
          <a:xfrm>
            <a:off x="-1" y="-1"/>
            <a:ext cx="9143920" cy="5143482"/>
            <a:chOff x="-1" y="-1"/>
            <a:chExt cx="12191893" cy="6857975"/>
          </a:xfrm>
        </p:grpSpPr>
        <p:grpSp>
          <p:nvGrpSpPr>
            <p:cNvPr id="579" name="Google Shape;579;p110"/>
            <p:cNvGrpSpPr/>
            <p:nvPr/>
          </p:nvGrpSpPr>
          <p:grpSpPr>
            <a:xfrm>
              <a:off x="-1" y="-1"/>
              <a:ext cx="12191893" cy="6857975"/>
              <a:chOff x="152400" y="152400"/>
              <a:chExt cx="12196772" cy="6862779"/>
            </a:xfrm>
          </p:grpSpPr>
          <p:sp>
            <p:nvSpPr>
              <p:cNvPr id="580" name="Google Shape;580;p110"/>
              <p:cNvSpPr/>
              <p:nvPr/>
            </p:nvSpPr>
            <p:spPr>
              <a:xfrm>
                <a:off x="152400" y="3775075"/>
                <a:ext cx="9142419" cy="777876"/>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581" name="Google Shape;581;p110"/>
              <p:cNvSpPr/>
              <p:nvPr/>
            </p:nvSpPr>
            <p:spPr>
              <a:xfrm>
                <a:off x="152400" y="152400"/>
                <a:ext cx="12196772" cy="6862779"/>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pic>
          <p:nvPicPr>
            <p:cNvPr id="582" name="Google Shape;582;p110"/>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583" name="Google Shape;583;p110"/>
          <p:cNvSpPr txBox="1">
            <a:spLocks noGrp="1"/>
          </p:cNvSpPr>
          <p:nvPr>
            <p:ph type="subTitle" idx="1"/>
          </p:nvPr>
        </p:nvSpPr>
        <p:spPr>
          <a:xfrm>
            <a:off x="332176" y="2785205"/>
            <a:ext cx="4105200" cy="4440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584" name="Google Shape;584;p110"/>
          <p:cNvSpPr txBox="1">
            <a:spLocks noGrp="1"/>
          </p:cNvSpPr>
          <p:nvPr>
            <p:ph type="ctrTitle"/>
          </p:nvPr>
        </p:nvSpPr>
        <p:spPr>
          <a:xfrm>
            <a:off x="332176" y="321467"/>
            <a:ext cx="5563500" cy="1509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400"/>
              <a:buFont typeface="Georgia"/>
              <a:buNone/>
              <a:defRPr sz="3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585"/>
        <p:cNvGrpSpPr/>
        <p:nvPr/>
      </p:nvGrpSpPr>
      <p:grpSpPr>
        <a:xfrm>
          <a:off x="0" y="0"/>
          <a:ext cx="0" cy="0"/>
          <a:chOff x="0" y="0"/>
          <a:chExt cx="0" cy="0"/>
        </a:xfrm>
      </p:grpSpPr>
      <p:grpSp>
        <p:nvGrpSpPr>
          <p:cNvPr id="586" name="Google Shape;586;p111"/>
          <p:cNvGrpSpPr/>
          <p:nvPr/>
        </p:nvGrpSpPr>
        <p:grpSpPr>
          <a:xfrm>
            <a:off x="0" y="0"/>
            <a:ext cx="9144000" cy="5143500"/>
            <a:chOff x="0" y="0"/>
            <a:chExt cx="12192000" cy="6858000"/>
          </a:xfrm>
        </p:grpSpPr>
        <p:sp>
          <p:nvSpPr>
            <p:cNvPr id="587" name="Google Shape;587;p111"/>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588" name="Google Shape;588;p111"/>
            <p:cNvPicPr preferRelativeResize="0"/>
            <p:nvPr/>
          </p:nvPicPr>
          <p:blipFill rotWithShape="1">
            <a:blip r:embed="rId2">
              <a:alphaModFix/>
            </a:blip>
            <a:srcRect/>
            <a:stretch/>
          </p:blipFill>
          <p:spPr>
            <a:xfrm>
              <a:off x="185139" y="5330952"/>
              <a:ext cx="1636775" cy="1351186"/>
            </a:xfrm>
            <a:prstGeom prst="rect">
              <a:avLst/>
            </a:prstGeom>
            <a:noFill/>
            <a:ln>
              <a:noFill/>
            </a:ln>
          </p:spPr>
        </p:pic>
      </p:grpSp>
      <p:sp>
        <p:nvSpPr>
          <p:cNvPr id="589" name="Google Shape;589;p111"/>
          <p:cNvSpPr txBox="1">
            <a:spLocks noGrp="1"/>
          </p:cNvSpPr>
          <p:nvPr>
            <p:ph type="subTitle" idx="1"/>
          </p:nvPr>
        </p:nvSpPr>
        <p:spPr>
          <a:xfrm>
            <a:off x="332175" y="2785205"/>
            <a:ext cx="4105200" cy="4458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590" name="Google Shape;590;p111"/>
          <p:cNvSpPr txBox="1">
            <a:spLocks noGrp="1"/>
          </p:cNvSpPr>
          <p:nvPr>
            <p:ph type="ctrTitle"/>
          </p:nvPr>
        </p:nvSpPr>
        <p:spPr>
          <a:xfrm>
            <a:off x="332174" y="321467"/>
            <a:ext cx="5563500" cy="1509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3400"/>
              <a:buFont typeface="Georgia"/>
              <a:buNone/>
              <a:defRPr sz="3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591"/>
        <p:cNvGrpSpPr/>
        <p:nvPr/>
      </p:nvGrpSpPr>
      <p:grpSpPr>
        <a:xfrm>
          <a:off x="0" y="0"/>
          <a:ext cx="0" cy="0"/>
          <a:chOff x="0" y="0"/>
          <a:chExt cx="0" cy="0"/>
        </a:xfrm>
      </p:grpSpPr>
      <p:sp>
        <p:nvSpPr>
          <p:cNvPr id="592" name="Google Shape;592;p112"/>
          <p:cNvSpPr/>
          <p:nvPr/>
        </p:nvSpPr>
        <p:spPr>
          <a:xfrm>
            <a:off x="7086382" y="0"/>
            <a:ext cx="20574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grpSp>
        <p:nvGrpSpPr>
          <p:cNvPr id="593" name="Google Shape;593;p112"/>
          <p:cNvGrpSpPr/>
          <p:nvPr/>
        </p:nvGrpSpPr>
        <p:grpSpPr>
          <a:xfrm>
            <a:off x="0" y="0"/>
            <a:ext cx="9144000" cy="5143500"/>
            <a:chOff x="0" y="0"/>
            <a:chExt cx="12192000" cy="6858000"/>
          </a:xfrm>
        </p:grpSpPr>
        <p:sp>
          <p:nvSpPr>
            <p:cNvPr id="594" name="Google Shape;594;p112"/>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595" name="Google Shape;595;p112"/>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596" name="Google Shape;596;p112"/>
          <p:cNvSpPr txBox="1">
            <a:spLocks noGrp="1"/>
          </p:cNvSpPr>
          <p:nvPr>
            <p:ph type="ctrTitle"/>
          </p:nvPr>
        </p:nvSpPr>
        <p:spPr>
          <a:xfrm>
            <a:off x="332174" y="321469"/>
            <a:ext cx="5563500" cy="2078700"/>
          </a:xfrm>
          <a:prstGeom prst="rect">
            <a:avLst/>
          </a:prstGeom>
          <a:noFill/>
          <a:ln>
            <a:noFill/>
          </a:ln>
        </p:spPr>
        <p:txBody>
          <a:bodyPr spcFirstLastPara="1" wrap="square" lIns="0" tIns="0" rIns="0" bIns="0" anchor="b" anchorCtr="0">
            <a:noAutofit/>
          </a:bodyPr>
          <a:lstStyle>
            <a:lvl1pPr marR="0" lvl="0" algn="l" rtl="0">
              <a:lnSpc>
                <a:spcPct val="86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97" name="Google Shape;597;p112"/>
          <p:cNvSpPr txBox="1">
            <a:spLocks noGrp="1"/>
          </p:cNvSpPr>
          <p:nvPr>
            <p:ph type="subTitle" idx="1"/>
          </p:nvPr>
        </p:nvSpPr>
        <p:spPr>
          <a:xfrm>
            <a:off x="332175" y="2546033"/>
            <a:ext cx="41052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598"/>
        <p:cNvGrpSpPr/>
        <p:nvPr/>
      </p:nvGrpSpPr>
      <p:grpSpPr>
        <a:xfrm>
          <a:off x="0" y="0"/>
          <a:ext cx="0" cy="0"/>
          <a:chOff x="0" y="0"/>
          <a:chExt cx="0" cy="0"/>
        </a:xfrm>
      </p:grpSpPr>
      <p:sp>
        <p:nvSpPr>
          <p:cNvPr id="599" name="Google Shape;599;p113"/>
          <p:cNvSpPr/>
          <p:nvPr/>
        </p:nvSpPr>
        <p:spPr>
          <a:xfrm>
            <a:off x="7086382" y="0"/>
            <a:ext cx="20574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grpSp>
        <p:nvGrpSpPr>
          <p:cNvPr id="600" name="Google Shape;600;p113"/>
          <p:cNvGrpSpPr/>
          <p:nvPr/>
        </p:nvGrpSpPr>
        <p:grpSpPr>
          <a:xfrm>
            <a:off x="0" y="0"/>
            <a:ext cx="9144000" cy="5143500"/>
            <a:chOff x="0" y="0"/>
            <a:chExt cx="12192000" cy="6858000"/>
          </a:xfrm>
        </p:grpSpPr>
        <p:sp>
          <p:nvSpPr>
            <p:cNvPr id="601" name="Google Shape;601;p113"/>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602" name="Google Shape;602;p113"/>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603" name="Google Shape;603;p113"/>
          <p:cNvSpPr txBox="1">
            <a:spLocks noGrp="1"/>
          </p:cNvSpPr>
          <p:nvPr>
            <p:ph type="ctrTitle"/>
          </p:nvPr>
        </p:nvSpPr>
        <p:spPr>
          <a:xfrm>
            <a:off x="332174" y="321469"/>
            <a:ext cx="5563500" cy="207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04" name="Google Shape;604;p113"/>
          <p:cNvSpPr txBox="1">
            <a:spLocks noGrp="1"/>
          </p:cNvSpPr>
          <p:nvPr>
            <p:ph type="subTitle" idx="1"/>
          </p:nvPr>
        </p:nvSpPr>
        <p:spPr>
          <a:xfrm>
            <a:off x="332175" y="2546033"/>
            <a:ext cx="41052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605"/>
        <p:cNvGrpSpPr/>
        <p:nvPr/>
      </p:nvGrpSpPr>
      <p:grpSpPr>
        <a:xfrm>
          <a:off x="0" y="0"/>
          <a:ext cx="0" cy="0"/>
          <a:chOff x="0" y="0"/>
          <a:chExt cx="0" cy="0"/>
        </a:xfrm>
      </p:grpSpPr>
      <p:grpSp>
        <p:nvGrpSpPr>
          <p:cNvPr id="606" name="Google Shape;606;p114"/>
          <p:cNvGrpSpPr/>
          <p:nvPr/>
        </p:nvGrpSpPr>
        <p:grpSpPr>
          <a:xfrm>
            <a:off x="0" y="0"/>
            <a:ext cx="6685577" cy="5143501"/>
            <a:chOff x="0" y="0"/>
            <a:chExt cx="8914102" cy="6858001"/>
          </a:xfrm>
        </p:grpSpPr>
        <p:sp>
          <p:nvSpPr>
            <p:cNvPr id="607" name="Google Shape;607;p114"/>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608" name="Google Shape;608;p114"/>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609" name="Google Shape;609;p114"/>
          <p:cNvSpPr txBox="1">
            <a:spLocks noGrp="1"/>
          </p:cNvSpPr>
          <p:nvPr>
            <p:ph type="ctrTitle"/>
          </p:nvPr>
        </p:nvSpPr>
        <p:spPr>
          <a:xfrm>
            <a:off x="332175" y="752708"/>
            <a:ext cx="3944100" cy="18192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10" name="Google Shape;610;p114"/>
          <p:cNvSpPr txBox="1">
            <a:spLocks noGrp="1"/>
          </p:cNvSpPr>
          <p:nvPr>
            <p:ph type="subTitle" idx="1"/>
          </p:nvPr>
        </p:nvSpPr>
        <p:spPr>
          <a:xfrm>
            <a:off x="332176" y="2811780"/>
            <a:ext cx="39441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611"/>
        <p:cNvGrpSpPr/>
        <p:nvPr/>
      </p:nvGrpSpPr>
      <p:grpSpPr>
        <a:xfrm>
          <a:off x="0" y="0"/>
          <a:ext cx="0" cy="0"/>
          <a:chOff x="0" y="0"/>
          <a:chExt cx="0" cy="0"/>
        </a:xfrm>
      </p:grpSpPr>
      <p:grpSp>
        <p:nvGrpSpPr>
          <p:cNvPr id="612" name="Google Shape;612;p115"/>
          <p:cNvGrpSpPr/>
          <p:nvPr/>
        </p:nvGrpSpPr>
        <p:grpSpPr>
          <a:xfrm>
            <a:off x="0" y="0"/>
            <a:ext cx="6685577" cy="5143501"/>
            <a:chOff x="0" y="0"/>
            <a:chExt cx="8914102" cy="6858001"/>
          </a:xfrm>
        </p:grpSpPr>
        <p:sp>
          <p:nvSpPr>
            <p:cNvPr id="613" name="Google Shape;613;p115"/>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614" name="Google Shape;614;p115"/>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615" name="Google Shape;615;p115"/>
          <p:cNvSpPr txBox="1">
            <a:spLocks noGrp="1"/>
          </p:cNvSpPr>
          <p:nvPr>
            <p:ph type="ctrTitle"/>
          </p:nvPr>
        </p:nvSpPr>
        <p:spPr>
          <a:xfrm>
            <a:off x="332175" y="756889"/>
            <a:ext cx="3944100" cy="1815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16" name="Google Shape;616;p115"/>
          <p:cNvSpPr txBox="1">
            <a:spLocks noGrp="1"/>
          </p:cNvSpPr>
          <p:nvPr>
            <p:ph type="subTitle" idx="1"/>
          </p:nvPr>
        </p:nvSpPr>
        <p:spPr>
          <a:xfrm>
            <a:off x="332176" y="2811780"/>
            <a:ext cx="39441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617"/>
        <p:cNvGrpSpPr/>
        <p:nvPr/>
      </p:nvGrpSpPr>
      <p:grpSpPr>
        <a:xfrm>
          <a:off x="0" y="0"/>
          <a:ext cx="0" cy="0"/>
          <a:chOff x="0" y="0"/>
          <a:chExt cx="0" cy="0"/>
        </a:xfrm>
      </p:grpSpPr>
      <p:sp>
        <p:nvSpPr>
          <p:cNvPr id="618" name="Google Shape;618;p116"/>
          <p:cNvSpPr/>
          <p:nvPr/>
        </p:nvSpPr>
        <p:spPr>
          <a:xfrm>
            <a:off x="4000377" y="0"/>
            <a:ext cx="51432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619" name="Google Shape;619;p116"/>
          <p:cNvSpPr txBox="1">
            <a:spLocks noGrp="1"/>
          </p:cNvSpPr>
          <p:nvPr>
            <p:ph type="ctrTitle"/>
          </p:nvPr>
        </p:nvSpPr>
        <p:spPr>
          <a:xfrm>
            <a:off x="332176" y="563166"/>
            <a:ext cx="3506400" cy="2008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3300"/>
              <a:buFont typeface="Georgia"/>
              <a:buNone/>
              <a:defRPr sz="33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20" name="Google Shape;620;p116"/>
          <p:cNvSpPr txBox="1">
            <a:spLocks noGrp="1"/>
          </p:cNvSpPr>
          <p:nvPr>
            <p:ph type="subTitle" idx="1"/>
          </p:nvPr>
        </p:nvSpPr>
        <p:spPr>
          <a:xfrm>
            <a:off x="332175" y="2969514"/>
            <a:ext cx="35064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621" name="Google Shape;621;p116"/>
          <p:cNvSpPr/>
          <p:nvPr/>
        </p:nvSpPr>
        <p:spPr>
          <a:xfrm>
            <a:off x="4000377" y="0"/>
            <a:ext cx="51432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22" name="Google Shape;622;p116"/>
          <p:cNvSpPr/>
          <p:nvPr/>
        </p:nvSpPr>
        <p:spPr>
          <a:xfrm>
            <a:off x="4000377" y="0"/>
            <a:ext cx="51432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623" name="Google Shape;623;p116"/>
          <p:cNvPicPr preferRelativeResize="0"/>
          <p:nvPr/>
        </p:nvPicPr>
        <p:blipFill rotWithShape="1">
          <a:blip r:embed="rId2">
            <a:alphaModFix/>
          </a:blip>
          <a:srcRect/>
          <a:stretch/>
        </p:blipFill>
        <p:spPr>
          <a:xfrm>
            <a:off x="138850" y="3998214"/>
            <a:ext cx="1227305" cy="1013161"/>
          </a:xfrm>
          <a:prstGeom prst="rect">
            <a:avLst/>
          </a:prstGeom>
          <a:noFill/>
          <a:ln>
            <a:noFill/>
          </a:ln>
        </p:spPr>
      </p:pic>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624"/>
        <p:cNvGrpSpPr/>
        <p:nvPr/>
      </p:nvGrpSpPr>
      <p:grpSpPr>
        <a:xfrm>
          <a:off x="0" y="0"/>
          <a:ext cx="0" cy="0"/>
          <a:chOff x="0" y="0"/>
          <a:chExt cx="0" cy="0"/>
        </a:xfrm>
      </p:grpSpPr>
      <p:sp>
        <p:nvSpPr>
          <p:cNvPr id="625" name="Google Shape;625;p117"/>
          <p:cNvSpPr txBox="1">
            <a:spLocks noGrp="1"/>
          </p:cNvSpPr>
          <p:nvPr>
            <p:ph type="title"/>
          </p:nvPr>
        </p:nvSpPr>
        <p:spPr>
          <a:xfrm>
            <a:off x="3713445" y="1577578"/>
            <a:ext cx="37026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26" name="Google Shape;626;p117"/>
          <p:cNvSpPr txBox="1">
            <a:spLocks noGrp="1"/>
          </p:cNvSpPr>
          <p:nvPr>
            <p:ph type="subTitle" idx="1"/>
          </p:nvPr>
        </p:nvSpPr>
        <p:spPr>
          <a:xfrm>
            <a:off x="33217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627"/>
        <p:cNvGrpSpPr/>
        <p:nvPr/>
      </p:nvGrpSpPr>
      <p:grpSpPr>
        <a:xfrm>
          <a:off x="0" y="0"/>
          <a:ext cx="0" cy="0"/>
          <a:chOff x="0" y="0"/>
          <a:chExt cx="0" cy="0"/>
        </a:xfrm>
      </p:grpSpPr>
      <p:sp>
        <p:nvSpPr>
          <p:cNvPr id="628" name="Google Shape;628;p118"/>
          <p:cNvSpPr txBox="1">
            <a:spLocks noGrp="1"/>
          </p:cNvSpPr>
          <p:nvPr>
            <p:ph type="title"/>
          </p:nvPr>
        </p:nvSpPr>
        <p:spPr>
          <a:xfrm>
            <a:off x="3713445" y="1577578"/>
            <a:ext cx="37026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29" name="Google Shape;629;p118"/>
          <p:cNvSpPr txBox="1">
            <a:spLocks noGrp="1"/>
          </p:cNvSpPr>
          <p:nvPr>
            <p:ph type="subTitle" idx="1"/>
          </p:nvPr>
        </p:nvSpPr>
        <p:spPr>
          <a:xfrm>
            <a:off x="33217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9pPr>
          </a:lstStyle>
          <a:p>
            <a:endParaRPr/>
          </a:p>
        </p:txBody>
      </p:sp>
      <p:sp>
        <p:nvSpPr>
          <p:cNvPr id="630" name="Google Shape;630;p118"/>
          <p:cNvSpPr/>
          <p:nvPr/>
        </p:nvSpPr>
        <p:spPr>
          <a:xfrm>
            <a:off x="7974" y="-23925"/>
            <a:ext cx="9143700" cy="52023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631"/>
        <p:cNvGrpSpPr/>
        <p:nvPr/>
      </p:nvGrpSpPr>
      <p:grpSpPr>
        <a:xfrm>
          <a:off x="0" y="0"/>
          <a:ext cx="0" cy="0"/>
          <a:chOff x="0" y="0"/>
          <a:chExt cx="0" cy="0"/>
        </a:xfrm>
      </p:grpSpPr>
      <p:sp>
        <p:nvSpPr>
          <p:cNvPr id="632" name="Google Shape;632;p119"/>
          <p:cNvSpPr txBox="1">
            <a:spLocks noGrp="1"/>
          </p:cNvSpPr>
          <p:nvPr>
            <p:ph type="title"/>
          </p:nvPr>
        </p:nvSpPr>
        <p:spPr>
          <a:xfrm>
            <a:off x="3713445" y="1577578"/>
            <a:ext cx="37026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33" name="Google Shape;633;p119"/>
          <p:cNvSpPr txBox="1">
            <a:spLocks noGrp="1"/>
          </p:cNvSpPr>
          <p:nvPr>
            <p:ph type="subTitle" idx="1"/>
          </p:nvPr>
        </p:nvSpPr>
        <p:spPr>
          <a:xfrm>
            <a:off x="33217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634"/>
        <p:cNvGrpSpPr/>
        <p:nvPr/>
      </p:nvGrpSpPr>
      <p:grpSpPr>
        <a:xfrm>
          <a:off x="0" y="0"/>
          <a:ext cx="0" cy="0"/>
          <a:chOff x="0" y="0"/>
          <a:chExt cx="0" cy="0"/>
        </a:xfrm>
      </p:grpSpPr>
      <p:sp>
        <p:nvSpPr>
          <p:cNvPr id="635" name="Google Shape;635;p120"/>
          <p:cNvSpPr txBox="1">
            <a:spLocks noGrp="1"/>
          </p:cNvSpPr>
          <p:nvPr>
            <p:ph type="title"/>
          </p:nvPr>
        </p:nvSpPr>
        <p:spPr>
          <a:xfrm>
            <a:off x="332175" y="321469"/>
            <a:ext cx="10311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636"/>
        <p:cNvGrpSpPr/>
        <p:nvPr/>
      </p:nvGrpSpPr>
      <p:grpSpPr>
        <a:xfrm>
          <a:off x="0" y="0"/>
          <a:ext cx="0" cy="0"/>
          <a:chOff x="0" y="0"/>
          <a:chExt cx="0" cy="0"/>
        </a:xfrm>
      </p:grpSpPr>
      <p:sp>
        <p:nvSpPr>
          <p:cNvPr id="637" name="Google Shape;637;p121"/>
          <p:cNvSpPr txBox="1">
            <a:spLocks noGrp="1"/>
          </p:cNvSpPr>
          <p:nvPr>
            <p:ph type="title"/>
          </p:nvPr>
        </p:nvSpPr>
        <p:spPr>
          <a:xfrm>
            <a:off x="332175" y="321469"/>
            <a:ext cx="10311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638"/>
        <p:cNvGrpSpPr/>
        <p:nvPr/>
      </p:nvGrpSpPr>
      <p:grpSpPr>
        <a:xfrm>
          <a:off x="0" y="0"/>
          <a:ext cx="0" cy="0"/>
          <a:chOff x="0" y="0"/>
          <a:chExt cx="0" cy="0"/>
        </a:xfrm>
      </p:grpSpPr>
      <p:sp>
        <p:nvSpPr>
          <p:cNvPr id="639" name="Google Shape;639;p122"/>
          <p:cNvSpPr txBox="1">
            <a:spLocks noGrp="1"/>
          </p:cNvSpPr>
          <p:nvPr>
            <p:ph type="title"/>
          </p:nvPr>
        </p:nvSpPr>
        <p:spPr>
          <a:xfrm>
            <a:off x="332175" y="321469"/>
            <a:ext cx="10311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matchingName="Quote 1 Image Full">
  <p:cSld name="Quote 1 Image Full">
    <p:bg>
      <p:bgPr>
        <a:solidFill>
          <a:srgbClr val="DEDEDE"/>
        </a:solidFill>
        <a:effectLst/>
      </p:bgPr>
    </p:bg>
    <p:spTree>
      <p:nvGrpSpPr>
        <p:cNvPr id="1" name="Shape 640"/>
        <p:cNvGrpSpPr/>
        <p:nvPr/>
      </p:nvGrpSpPr>
      <p:grpSpPr>
        <a:xfrm>
          <a:off x="0" y="0"/>
          <a:ext cx="0" cy="0"/>
          <a:chOff x="0" y="0"/>
          <a:chExt cx="0" cy="0"/>
        </a:xfrm>
      </p:grpSpPr>
      <p:sp>
        <p:nvSpPr>
          <p:cNvPr id="641" name="Google Shape;641;p123"/>
          <p:cNvSpPr txBox="1">
            <a:spLocks noGrp="1"/>
          </p:cNvSpPr>
          <p:nvPr>
            <p:ph type="body" idx="1"/>
          </p:nvPr>
        </p:nvSpPr>
        <p:spPr>
          <a:xfrm>
            <a:off x="0" y="857250"/>
            <a:ext cx="3428700" cy="3429000"/>
          </a:xfrm>
          <a:prstGeom prst="rect">
            <a:avLst/>
          </a:prstGeom>
          <a:solidFill>
            <a:srgbClr val="E0301E"/>
          </a:solidFill>
          <a:ln>
            <a:noFill/>
          </a:ln>
        </p:spPr>
        <p:txBody>
          <a:bodyPr spcFirstLastPara="1" wrap="square" lIns="329175" tIns="1079975" rIns="189000" bIns="135000" anchor="t" anchorCtr="0">
            <a:noAutofit/>
          </a:bodyPr>
          <a:lstStyle>
            <a:lvl1pPr marL="457200" marR="0" lvl="0" indent="-228600" algn="l" rtl="0">
              <a:lnSpc>
                <a:spcPct val="90000"/>
              </a:lnSpc>
              <a:spcBef>
                <a:spcPts val="0"/>
              </a:spcBef>
              <a:spcAft>
                <a:spcPts val="0"/>
              </a:spcAft>
              <a:buClr>
                <a:schemeClr val="lt1"/>
              </a:buClr>
              <a:buSzPts val="2000"/>
              <a:buFont typeface="Arial"/>
              <a:buNone/>
              <a:defRPr sz="20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642" name="Google Shape;642;p123"/>
          <p:cNvSpPr/>
          <p:nvPr/>
        </p:nvSpPr>
        <p:spPr>
          <a:xfrm>
            <a:off x="332175" y="1217777"/>
            <a:ext cx="653635"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43" name="Google Shape;643;p123"/>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rm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2" name="Google Shape;52;p13"/>
          <p:cNvSpPr txBox="1">
            <a:spLocks noGrp="1"/>
          </p:cNvSpPr>
          <p:nvPr>
            <p:ph type="body" idx="1"/>
          </p:nvPr>
        </p:nvSpPr>
        <p:spPr>
          <a:xfrm>
            <a:off x="332185" y="1577340"/>
            <a:ext cx="5563800" cy="3055200"/>
          </a:xfrm>
          <a:prstGeom prst="rect">
            <a:avLst/>
          </a:prstGeom>
          <a:noFill/>
          <a:ln>
            <a:noFill/>
          </a:ln>
        </p:spPr>
        <p:txBody>
          <a:bodyPr spcFirstLastPara="1" wrap="square" lIns="0" tIns="0" rIns="0" bIns="0" anchor="t" anchorCtr="0">
            <a:norm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53" name="Google Shape;53;p13"/>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rm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matchingName="Quote 1 Image Orange">
  <p:cSld name="Quote 1 Image Orange">
    <p:bg>
      <p:bgPr>
        <a:solidFill>
          <a:srgbClr val="D04A02"/>
        </a:solidFill>
        <a:effectLst/>
      </p:bgPr>
    </p:bg>
    <p:spTree>
      <p:nvGrpSpPr>
        <p:cNvPr id="1" name="Shape 644"/>
        <p:cNvGrpSpPr/>
        <p:nvPr/>
      </p:nvGrpSpPr>
      <p:grpSpPr>
        <a:xfrm>
          <a:off x="0" y="0"/>
          <a:ext cx="0" cy="0"/>
          <a:chOff x="0" y="0"/>
          <a:chExt cx="0" cy="0"/>
        </a:xfrm>
      </p:grpSpPr>
      <p:sp>
        <p:nvSpPr>
          <p:cNvPr id="645" name="Google Shape;645;p124"/>
          <p:cNvSpPr/>
          <p:nvPr/>
        </p:nvSpPr>
        <p:spPr>
          <a:xfrm>
            <a:off x="4571859" y="0"/>
            <a:ext cx="45720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646" name="Google Shape;646;p124"/>
          <p:cNvSpPr txBox="1">
            <a:spLocks noGrp="1"/>
          </p:cNvSpPr>
          <p:nvPr>
            <p:ph type="body" idx="1"/>
          </p:nvPr>
        </p:nvSpPr>
        <p:spPr>
          <a:xfrm>
            <a:off x="332175" y="1285875"/>
            <a:ext cx="3974700" cy="334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647" name="Google Shape;647;p124"/>
          <p:cNvSpPr/>
          <p:nvPr/>
        </p:nvSpPr>
        <p:spPr>
          <a:xfrm>
            <a:off x="332175" y="515251"/>
            <a:ext cx="653635"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48" name="Google Shape;648;p124"/>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49" name="Google Shape;649;p124"/>
          <p:cNvSpPr txBox="1"/>
          <p:nvPr/>
        </p:nvSpPr>
        <p:spPr>
          <a:xfrm>
            <a:off x="332175" y="4869180"/>
            <a:ext cx="41052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650"/>
        <p:cNvGrpSpPr/>
        <p:nvPr/>
      </p:nvGrpSpPr>
      <p:grpSpPr>
        <a:xfrm>
          <a:off x="0" y="0"/>
          <a:ext cx="0" cy="0"/>
          <a:chOff x="0" y="0"/>
          <a:chExt cx="0" cy="0"/>
        </a:xfrm>
      </p:grpSpPr>
      <p:sp>
        <p:nvSpPr>
          <p:cNvPr id="651" name="Google Shape;651;p125"/>
          <p:cNvSpPr/>
          <p:nvPr/>
        </p:nvSpPr>
        <p:spPr>
          <a:xfrm>
            <a:off x="4571859" y="0"/>
            <a:ext cx="45720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652" name="Google Shape;652;p125"/>
          <p:cNvSpPr txBox="1">
            <a:spLocks noGrp="1"/>
          </p:cNvSpPr>
          <p:nvPr>
            <p:ph type="body" idx="1"/>
          </p:nvPr>
        </p:nvSpPr>
        <p:spPr>
          <a:xfrm>
            <a:off x="332175" y="1285875"/>
            <a:ext cx="3974700" cy="334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2900"/>
              <a:buFont typeface="Arial"/>
              <a:buNone/>
              <a:defRPr sz="29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653" name="Google Shape;653;p125"/>
          <p:cNvSpPr/>
          <p:nvPr/>
        </p:nvSpPr>
        <p:spPr>
          <a:xfrm>
            <a:off x="332175" y="515251"/>
            <a:ext cx="653635"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54" name="Google Shape;654;p125"/>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matchingName="Quote 2 Orange">
  <p:cSld name="Quote 2 Orange">
    <p:bg>
      <p:bgPr>
        <a:solidFill>
          <a:srgbClr val="D04A02"/>
        </a:solidFill>
        <a:effectLst/>
      </p:bgPr>
    </p:bg>
    <p:spTree>
      <p:nvGrpSpPr>
        <p:cNvPr id="1" name="Shape 655"/>
        <p:cNvGrpSpPr/>
        <p:nvPr/>
      </p:nvGrpSpPr>
      <p:grpSpPr>
        <a:xfrm>
          <a:off x="0" y="0"/>
          <a:ext cx="0" cy="0"/>
          <a:chOff x="0" y="0"/>
          <a:chExt cx="0" cy="0"/>
        </a:xfrm>
      </p:grpSpPr>
      <p:sp>
        <p:nvSpPr>
          <p:cNvPr id="656" name="Google Shape;656;p126"/>
          <p:cNvSpPr txBox="1">
            <a:spLocks noGrp="1"/>
          </p:cNvSpPr>
          <p:nvPr>
            <p:ph type="body" idx="1"/>
          </p:nvPr>
        </p:nvSpPr>
        <p:spPr>
          <a:xfrm>
            <a:off x="332176" y="1705928"/>
            <a:ext cx="71550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657" name="Google Shape;657;p126"/>
          <p:cNvSpPr/>
          <p:nvPr/>
        </p:nvSpPr>
        <p:spPr>
          <a:xfrm>
            <a:off x="332175" y="1022219"/>
            <a:ext cx="653635"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58" name="Google Shape;658;p126"/>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59" name="Google Shape;659;p126"/>
          <p:cNvSpPr txBox="1"/>
          <p:nvPr/>
        </p:nvSpPr>
        <p:spPr>
          <a:xfrm>
            <a:off x="332175" y="4869180"/>
            <a:ext cx="41052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Quote 2 Red">
  <p:cSld name="Quote 2 Red">
    <p:bg>
      <p:bgPr>
        <a:solidFill>
          <a:srgbClr val="E0301E"/>
        </a:solidFill>
        <a:effectLst/>
      </p:bgPr>
    </p:bg>
    <p:spTree>
      <p:nvGrpSpPr>
        <p:cNvPr id="1" name="Shape 660"/>
        <p:cNvGrpSpPr/>
        <p:nvPr/>
      </p:nvGrpSpPr>
      <p:grpSpPr>
        <a:xfrm>
          <a:off x="0" y="0"/>
          <a:ext cx="0" cy="0"/>
          <a:chOff x="0" y="0"/>
          <a:chExt cx="0" cy="0"/>
        </a:xfrm>
      </p:grpSpPr>
      <p:sp>
        <p:nvSpPr>
          <p:cNvPr id="661" name="Google Shape;661;p127"/>
          <p:cNvSpPr txBox="1">
            <a:spLocks noGrp="1"/>
          </p:cNvSpPr>
          <p:nvPr>
            <p:ph type="body" idx="1"/>
          </p:nvPr>
        </p:nvSpPr>
        <p:spPr>
          <a:xfrm>
            <a:off x="332176" y="1705928"/>
            <a:ext cx="71550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662" name="Google Shape;662;p127"/>
          <p:cNvSpPr/>
          <p:nvPr/>
        </p:nvSpPr>
        <p:spPr>
          <a:xfrm>
            <a:off x="332175" y="1022219"/>
            <a:ext cx="653635"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63" name="Google Shape;663;p127"/>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64" name="Google Shape;664;p127"/>
          <p:cNvSpPr txBox="1"/>
          <p:nvPr/>
        </p:nvSpPr>
        <p:spPr>
          <a:xfrm>
            <a:off x="332175" y="4869180"/>
            <a:ext cx="41052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matchingName="Quote 2 Rose">
  <p:cSld name="Quote 2 Rose">
    <p:bg>
      <p:bgPr>
        <a:solidFill>
          <a:srgbClr val="D93954"/>
        </a:solidFill>
        <a:effectLst/>
      </p:bgPr>
    </p:bg>
    <p:spTree>
      <p:nvGrpSpPr>
        <p:cNvPr id="1" name="Shape 665"/>
        <p:cNvGrpSpPr/>
        <p:nvPr/>
      </p:nvGrpSpPr>
      <p:grpSpPr>
        <a:xfrm>
          <a:off x="0" y="0"/>
          <a:ext cx="0" cy="0"/>
          <a:chOff x="0" y="0"/>
          <a:chExt cx="0" cy="0"/>
        </a:xfrm>
      </p:grpSpPr>
      <p:sp>
        <p:nvSpPr>
          <p:cNvPr id="666" name="Google Shape;666;p128"/>
          <p:cNvSpPr txBox="1">
            <a:spLocks noGrp="1"/>
          </p:cNvSpPr>
          <p:nvPr>
            <p:ph type="body" idx="1"/>
          </p:nvPr>
        </p:nvSpPr>
        <p:spPr>
          <a:xfrm>
            <a:off x="332176" y="1705928"/>
            <a:ext cx="71550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667" name="Google Shape;667;p128"/>
          <p:cNvSpPr/>
          <p:nvPr/>
        </p:nvSpPr>
        <p:spPr>
          <a:xfrm>
            <a:off x="332175" y="1022219"/>
            <a:ext cx="653635"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68" name="Google Shape;668;p128"/>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69" name="Google Shape;669;p128"/>
          <p:cNvSpPr txBox="1"/>
          <p:nvPr/>
        </p:nvSpPr>
        <p:spPr>
          <a:xfrm>
            <a:off x="332175" y="4869180"/>
            <a:ext cx="41052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matchingName="Quote 2 Grey">
  <p:cSld name="Quote 2 Grey">
    <p:bg>
      <p:bgPr>
        <a:solidFill>
          <a:srgbClr val="464646"/>
        </a:solidFill>
        <a:effectLst/>
      </p:bgPr>
    </p:bg>
    <p:spTree>
      <p:nvGrpSpPr>
        <p:cNvPr id="1" name="Shape 670"/>
        <p:cNvGrpSpPr/>
        <p:nvPr/>
      </p:nvGrpSpPr>
      <p:grpSpPr>
        <a:xfrm>
          <a:off x="0" y="0"/>
          <a:ext cx="0" cy="0"/>
          <a:chOff x="0" y="0"/>
          <a:chExt cx="0" cy="0"/>
        </a:xfrm>
      </p:grpSpPr>
      <p:sp>
        <p:nvSpPr>
          <p:cNvPr id="671" name="Google Shape;671;p129"/>
          <p:cNvSpPr txBox="1">
            <a:spLocks noGrp="1"/>
          </p:cNvSpPr>
          <p:nvPr>
            <p:ph type="body" idx="1"/>
          </p:nvPr>
        </p:nvSpPr>
        <p:spPr>
          <a:xfrm>
            <a:off x="332176" y="1705928"/>
            <a:ext cx="71550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672" name="Google Shape;672;p129"/>
          <p:cNvSpPr/>
          <p:nvPr/>
        </p:nvSpPr>
        <p:spPr>
          <a:xfrm>
            <a:off x="332175" y="1022219"/>
            <a:ext cx="653635"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73" name="Google Shape;673;p129"/>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74" name="Google Shape;674;p129"/>
          <p:cNvSpPr txBox="1"/>
          <p:nvPr/>
        </p:nvSpPr>
        <p:spPr>
          <a:xfrm>
            <a:off x="332175" y="4869180"/>
            <a:ext cx="41052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675"/>
        <p:cNvGrpSpPr/>
        <p:nvPr/>
      </p:nvGrpSpPr>
      <p:grpSpPr>
        <a:xfrm>
          <a:off x="0" y="0"/>
          <a:ext cx="0" cy="0"/>
          <a:chOff x="0" y="0"/>
          <a:chExt cx="0" cy="0"/>
        </a:xfrm>
      </p:grpSpPr>
      <p:sp>
        <p:nvSpPr>
          <p:cNvPr id="676" name="Google Shape;676;p130"/>
          <p:cNvSpPr txBox="1">
            <a:spLocks noGrp="1"/>
          </p:cNvSpPr>
          <p:nvPr>
            <p:ph type="body" idx="1"/>
          </p:nvPr>
        </p:nvSpPr>
        <p:spPr>
          <a:xfrm>
            <a:off x="332176" y="1705928"/>
            <a:ext cx="71550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2900"/>
              <a:buFont typeface="Arial"/>
              <a:buNone/>
              <a:defRPr sz="29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677" name="Google Shape;677;p130"/>
          <p:cNvSpPr/>
          <p:nvPr/>
        </p:nvSpPr>
        <p:spPr>
          <a:xfrm>
            <a:off x="332175" y="1022219"/>
            <a:ext cx="653635"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78" name="Google Shape;678;p130"/>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79"/>
        <p:cNvGrpSpPr/>
        <p:nvPr/>
      </p:nvGrpSpPr>
      <p:grpSpPr>
        <a:xfrm>
          <a:off x="0" y="0"/>
          <a:ext cx="0" cy="0"/>
          <a:chOff x="0" y="0"/>
          <a:chExt cx="0" cy="0"/>
        </a:xfrm>
      </p:grpSpPr>
      <p:sp>
        <p:nvSpPr>
          <p:cNvPr id="680" name="Google Shape;680;p131"/>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81" name="Google Shape;681;p131"/>
          <p:cNvSpPr txBox="1">
            <a:spLocks noGrp="1"/>
          </p:cNvSpPr>
          <p:nvPr>
            <p:ph type="body" idx="1"/>
          </p:nvPr>
        </p:nvSpPr>
        <p:spPr>
          <a:xfrm>
            <a:off x="332175" y="1577340"/>
            <a:ext cx="5563500" cy="30552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82" name="Google Shape;682;p131"/>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683"/>
        <p:cNvGrpSpPr/>
        <p:nvPr/>
      </p:nvGrpSpPr>
      <p:grpSpPr>
        <a:xfrm>
          <a:off x="0" y="0"/>
          <a:ext cx="0" cy="0"/>
          <a:chOff x="0" y="0"/>
          <a:chExt cx="0" cy="0"/>
        </a:xfrm>
      </p:grpSpPr>
      <p:sp>
        <p:nvSpPr>
          <p:cNvPr id="684" name="Google Shape;684;p132"/>
          <p:cNvSpPr txBox="1">
            <a:spLocks noGrp="1"/>
          </p:cNvSpPr>
          <p:nvPr>
            <p:ph type="title"/>
          </p:nvPr>
        </p:nvSpPr>
        <p:spPr>
          <a:xfrm>
            <a:off x="332175"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85" name="Google Shape;685;p132"/>
          <p:cNvSpPr txBox="1">
            <a:spLocks noGrp="1"/>
          </p:cNvSpPr>
          <p:nvPr>
            <p:ph type="body" idx="1"/>
          </p:nvPr>
        </p:nvSpPr>
        <p:spPr>
          <a:xfrm>
            <a:off x="332175" y="1577579"/>
            <a:ext cx="55635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86" name="Google Shape;686;p132"/>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87" name="Google Shape;687;p132"/>
          <p:cNvSpPr txBox="1">
            <a:spLocks noGrp="1"/>
          </p:cNvSpPr>
          <p:nvPr>
            <p:ph type="subTitle" idx="2"/>
          </p:nvPr>
        </p:nvSpPr>
        <p:spPr>
          <a:xfrm>
            <a:off x="33217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688"/>
        <p:cNvGrpSpPr/>
        <p:nvPr/>
      </p:nvGrpSpPr>
      <p:grpSpPr>
        <a:xfrm>
          <a:off x="0" y="0"/>
          <a:ext cx="0" cy="0"/>
          <a:chOff x="0" y="0"/>
          <a:chExt cx="0" cy="0"/>
        </a:xfrm>
      </p:grpSpPr>
      <p:sp>
        <p:nvSpPr>
          <p:cNvPr id="689" name="Google Shape;689;p133"/>
          <p:cNvSpPr txBox="1">
            <a:spLocks noGrp="1"/>
          </p:cNvSpPr>
          <p:nvPr>
            <p:ph type="body" idx="1"/>
          </p:nvPr>
        </p:nvSpPr>
        <p:spPr>
          <a:xfrm>
            <a:off x="33217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90" name="Google Shape;690;p133"/>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91" name="Google Shape;691;p133"/>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1_Section Header Grey">
  <p:cSld name="1_Section Header Grey">
    <p:bg>
      <p:bgPr>
        <a:solidFill>
          <a:srgbClr val="464646"/>
        </a:solidFill>
        <a:effectLst/>
      </p:bgPr>
    </p:bg>
    <p:spTree>
      <p:nvGrpSpPr>
        <p:cNvPr id="1" name="Shape 54"/>
        <p:cNvGrpSpPr/>
        <p:nvPr/>
      </p:nvGrpSpPr>
      <p:grpSpPr>
        <a:xfrm>
          <a:off x="0" y="0"/>
          <a:ext cx="0" cy="0"/>
          <a:chOff x="0" y="0"/>
          <a:chExt cx="0" cy="0"/>
        </a:xfrm>
      </p:grpSpPr>
      <p:sp>
        <p:nvSpPr>
          <p:cNvPr id="55" name="Google Shape;55;p14"/>
          <p:cNvSpPr txBox="1">
            <a:spLocks noGrp="1"/>
          </p:cNvSpPr>
          <p:nvPr>
            <p:ph type="title"/>
          </p:nvPr>
        </p:nvSpPr>
        <p:spPr>
          <a:xfrm>
            <a:off x="3713560" y="1577579"/>
            <a:ext cx="3702600" cy="1923300"/>
          </a:xfrm>
          <a:prstGeom prst="rect">
            <a:avLst/>
          </a:prstGeom>
          <a:noFill/>
          <a:ln>
            <a:noFill/>
          </a:ln>
        </p:spPr>
        <p:txBody>
          <a:bodyPr spcFirstLastPara="1" wrap="square" lIns="0" tIns="0" rIns="0" bIns="0" anchor="t" anchorCtr="0">
            <a:normAutofit/>
          </a:bodyPr>
          <a:lstStyle>
            <a:lvl1pPr lvl="0" algn="l" rtl="0">
              <a:lnSpc>
                <a:spcPct val="85000"/>
              </a:lnSpc>
              <a:spcBef>
                <a:spcPts val="0"/>
              </a:spcBef>
              <a:spcAft>
                <a:spcPts val="0"/>
              </a:spcAft>
              <a:buSzPts val="2400"/>
              <a:buNone/>
              <a:defRPr sz="3000" b="0">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6" name="Google Shape;56;p14"/>
          <p:cNvSpPr txBox="1">
            <a:spLocks noGrp="1"/>
          </p:cNvSpPr>
          <p:nvPr>
            <p:ph type="subTitle" idx="1"/>
          </p:nvPr>
        </p:nvSpPr>
        <p:spPr>
          <a:xfrm>
            <a:off x="332185" y="0"/>
            <a:ext cx="3258600" cy="5143500"/>
          </a:xfrm>
          <a:prstGeom prst="rect">
            <a:avLst/>
          </a:prstGeom>
          <a:noFill/>
          <a:ln>
            <a:noFill/>
          </a:ln>
        </p:spPr>
        <p:txBody>
          <a:bodyPr spcFirstLastPara="1" wrap="square" lIns="0" tIns="0" rIns="0" bIns="0" anchor="ctr" anchorCtr="0">
            <a:normAutofit/>
          </a:bodyPr>
          <a:lstStyle>
            <a:lvl1pPr lvl="0" algn="l" rtl="0">
              <a:lnSpc>
                <a:spcPct val="95000"/>
              </a:lnSpc>
              <a:spcBef>
                <a:spcPts val="0"/>
              </a:spcBef>
              <a:spcAft>
                <a:spcPts val="0"/>
              </a:spcAft>
              <a:buSzPts val="1200"/>
              <a:buNone/>
              <a:defRPr sz="48750" b="0">
                <a:solidFill>
                  <a:schemeClr val="lt1"/>
                </a:solidFill>
              </a:defRPr>
            </a:lvl1pPr>
            <a:lvl2pPr lvl="1" algn="l" rtl="0">
              <a:lnSpc>
                <a:spcPct val="95000"/>
              </a:lnSpc>
              <a:spcBef>
                <a:spcPts val="0"/>
              </a:spcBef>
              <a:spcAft>
                <a:spcPts val="0"/>
              </a:spcAft>
              <a:buSzPts val="1200"/>
              <a:buNone/>
              <a:defRPr sz="48750">
                <a:solidFill>
                  <a:schemeClr val="lt1"/>
                </a:solidFill>
              </a:defRPr>
            </a:lvl2pPr>
            <a:lvl3pPr lvl="2" algn="l" rtl="0">
              <a:lnSpc>
                <a:spcPct val="95000"/>
              </a:lnSpc>
              <a:spcBef>
                <a:spcPts val="0"/>
              </a:spcBef>
              <a:spcAft>
                <a:spcPts val="0"/>
              </a:spcAft>
              <a:buSzPts val="1200"/>
              <a:buNone/>
              <a:defRPr sz="48750">
                <a:solidFill>
                  <a:schemeClr val="lt1"/>
                </a:solidFill>
              </a:defRPr>
            </a:lvl3pPr>
            <a:lvl4pPr lvl="3" algn="l" rtl="0">
              <a:lnSpc>
                <a:spcPct val="95000"/>
              </a:lnSpc>
              <a:spcBef>
                <a:spcPts val="0"/>
              </a:spcBef>
              <a:spcAft>
                <a:spcPts val="0"/>
              </a:spcAft>
              <a:buSzPts val="1200"/>
              <a:buNone/>
              <a:defRPr sz="48750">
                <a:solidFill>
                  <a:schemeClr val="lt1"/>
                </a:solidFill>
              </a:defRPr>
            </a:lvl4pPr>
            <a:lvl5pPr lvl="4" algn="l" rtl="0">
              <a:lnSpc>
                <a:spcPct val="95000"/>
              </a:lnSpc>
              <a:spcBef>
                <a:spcPts val="0"/>
              </a:spcBef>
              <a:spcAft>
                <a:spcPts val="0"/>
              </a:spcAft>
              <a:buSzPts val="1200"/>
              <a:buNone/>
              <a:defRPr sz="48750">
                <a:solidFill>
                  <a:schemeClr val="lt1"/>
                </a:solidFill>
              </a:defRPr>
            </a:lvl5pPr>
            <a:lvl6pPr lvl="5" algn="l" rtl="0">
              <a:lnSpc>
                <a:spcPct val="95000"/>
              </a:lnSpc>
              <a:spcBef>
                <a:spcPts val="0"/>
              </a:spcBef>
              <a:spcAft>
                <a:spcPts val="0"/>
              </a:spcAft>
              <a:buSzPts val="1200"/>
              <a:buNone/>
              <a:defRPr sz="48750">
                <a:solidFill>
                  <a:schemeClr val="lt1"/>
                </a:solidFill>
              </a:defRPr>
            </a:lvl6pPr>
            <a:lvl7pPr lvl="6" algn="l" rtl="0">
              <a:lnSpc>
                <a:spcPct val="95000"/>
              </a:lnSpc>
              <a:spcBef>
                <a:spcPts val="0"/>
              </a:spcBef>
              <a:spcAft>
                <a:spcPts val="0"/>
              </a:spcAft>
              <a:buSzPts val="1200"/>
              <a:buNone/>
              <a:defRPr sz="48750">
                <a:solidFill>
                  <a:schemeClr val="lt1"/>
                </a:solidFill>
              </a:defRPr>
            </a:lvl7pPr>
            <a:lvl8pPr lvl="7" algn="l" rtl="0">
              <a:lnSpc>
                <a:spcPct val="95000"/>
              </a:lnSpc>
              <a:spcBef>
                <a:spcPts val="0"/>
              </a:spcBef>
              <a:spcAft>
                <a:spcPts val="0"/>
              </a:spcAft>
              <a:buSzPts val="1200"/>
              <a:buNone/>
              <a:defRPr sz="48750">
                <a:solidFill>
                  <a:schemeClr val="lt1"/>
                </a:solidFill>
              </a:defRPr>
            </a:lvl8pPr>
            <a:lvl9pPr lvl="8" algn="l" rtl="0">
              <a:lnSpc>
                <a:spcPct val="95000"/>
              </a:lnSpc>
              <a:spcBef>
                <a:spcPts val="0"/>
              </a:spcBef>
              <a:spcAft>
                <a:spcPts val="0"/>
              </a:spcAft>
              <a:buSzPts val="1200"/>
              <a:buNone/>
              <a:defRPr sz="48750">
                <a:solidFill>
                  <a:schemeClr val="lt1"/>
                </a:solidFill>
              </a:defRPr>
            </a:lvl9pPr>
          </a:lstStyle>
          <a:p>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692"/>
        <p:cNvGrpSpPr/>
        <p:nvPr/>
      </p:nvGrpSpPr>
      <p:grpSpPr>
        <a:xfrm>
          <a:off x="0" y="0"/>
          <a:ext cx="0" cy="0"/>
          <a:chOff x="0" y="0"/>
          <a:chExt cx="0" cy="0"/>
        </a:xfrm>
      </p:grpSpPr>
      <p:sp>
        <p:nvSpPr>
          <p:cNvPr id="693" name="Google Shape;693;p134"/>
          <p:cNvSpPr txBox="1">
            <a:spLocks noGrp="1"/>
          </p:cNvSpPr>
          <p:nvPr>
            <p:ph type="body" idx="1"/>
          </p:nvPr>
        </p:nvSpPr>
        <p:spPr>
          <a:xfrm>
            <a:off x="332175" y="1577579"/>
            <a:ext cx="4105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94" name="Google Shape;694;p134"/>
          <p:cNvSpPr txBox="1">
            <a:spLocks noGrp="1"/>
          </p:cNvSpPr>
          <p:nvPr>
            <p:ph type="body" idx="2"/>
          </p:nvPr>
        </p:nvSpPr>
        <p:spPr>
          <a:xfrm>
            <a:off x="4706397" y="1577579"/>
            <a:ext cx="4105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95" name="Google Shape;695;p134"/>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96" name="Google Shape;696;p134"/>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697"/>
        <p:cNvGrpSpPr/>
        <p:nvPr/>
      </p:nvGrpSpPr>
      <p:grpSpPr>
        <a:xfrm>
          <a:off x="0" y="0"/>
          <a:ext cx="0" cy="0"/>
          <a:chOff x="0" y="0"/>
          <a:chExt cx="0" cy="0"/>
        </a:xfrm>
      </p:grpSpPr>
      <p:sp>
        <p:nvSpPr>
          <p:cNvPr id="698" name="Google Shape;698;p135"/>
          <p:cNvSpPr txBox="1">
            <a:spLocks noGrp="1"/>
          </p:cNvSpPr>
          <p:nvPr>
            <p:ph type="body" idx="1"/>
          </p:nvPr>
        </p:nvSpPr>
        <p:spPr>
          <a:xfrm>
            <a:off x="33217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99" name="Google Shape;699;p135"/>
          <p:cNvSpPr txBox="1">
            <a:spLocks noGrp="1"/>
          </p:cNvSpPr>
          <p:nvPr>
            <p:ph type="body" idx="2"/>
          </p:nvPr>
        </p:nvSpPr>
        <p:spPr>
          <a:xfrm>
            <a:off x="324911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00" name="Google Shape;700;p135"/>
          <p:cNvSpPr txBox="1">
            <a:spLocks noGrp="1"/>
          </p:cNvSpPr>
          <p:nvPr>
            <p:ph type="body" idx="3"/>
          </p:nvPr>
        </p:nvSpPr>
        <p:spPr>
          <a:xfrm>
            <a:off x="6164867"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01" name="Google Shape;701;p135"/>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02" name="Google Shape;702;p135"/>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703"/>
        <p:cNvGrpSpPr/>
        <p:nvPr/>
      </p:nvGrpSpPr>
      <p:grpSpPr>
        <a:xfrm>
          <a:off x="0" y="0"/>
          <a:ext cx="0" cy="0"/>
          <a:chOff x="0" y="0"/>
          <a:chExt cx="0" cy="0"/>
        </a:xfrm>
      </p:grpSpPr>
      <p:sp>
        <p:nvSpPr>
          <p:cNvPr id="704" name="Google Shape;704;p136"/>
          <p:cNvSpPr txBox="1">
            <a:spLocks noGrp="1"/>
          </p:cNvSpPr>
          <p:nvPr>
            <p:ph type="body" idx="1"/>
          </p:nvPr>
        </p:nvSpPr>
        <p:spPr>
          <a:xfrm>
            <a:off x="332175"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05" name="Google Shape;705;p136"/>
          <p:cNvSpPr txBox="1">
            <a:spLocks noGrp="1"/>
          </p:cNvSpPr>
          <p:nvPr>
            <p:ph type="body" idx="2"/>
          </p:nvPr>
        </p:nvSpPr>
        <p:spPr>
          <a:xfrm>
            <a:off x="2520382"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06" name="Google Shape;706;p136"/>
          <p:cNvSpPr txBox="1">
            <a:spLocks noGrp="1"/>
          </p:cNvSpPr>
          <p:nvPr>
            <p:ph type="body" idx="3"/>
          </p:nvPr>
        </p:nvSpPr>
        <p:spPr>
          <a:xfrm>
            <a:off x="4706397"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07" name="Google Shape;707;p136"/>
          <p:cNvSpPr txBox="1">
            <a:spLocks noGrp="1"/>
          </p:cNvSpPr>
          <p:nvPr>
            <p:ph type="body" idx="4"/>
          </p:nvPr>
        </p:nvSpPr>
        <p:spPr>
          <a:xfrm>
            <a:off x="6892411"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08" name="Google Shape;708;p136"/>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09" name="Google Shape;709;p136"/>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710"/>
        <p:cNvGrpSpPr/>
        <p:nvPr/>
      </p:nvGrpSpPr>
      <p:grpSpPr>
        <a:xfrm>
          <a:off x="0" y="0"/>
          <a:ext cx="0" cy="0"/>
          <a:chOff x="0" y="0"/>
          <a:chExt cx="0" cy="0"/>
        </a:xfrm>
      </p:grpSpPr>
      <p:sp>
        <p:nvSpPr>
          <p:cNvPr id="711" name="Google Shape;711;p137"/>
          <p:cNvSpPr txBox="1">
            <a:spLocks noGrp="1"/>
          </p:cNvSpPr>
          <p:nvPr>
            <p:ph type="body" idx="1"/>
          </p:nvPr>
        </p:nvSpPr>
        <p:spPr>
          <a:xfrm>
            <a:off x="332175"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12" name="Google Shape;712;p137"/>
          <p:cNvSpPr txBox="1">
            <a:spLocks noGrp="1"/>
          </p:cNvSpPr>
          <p:nvPr>
            <p:ph type="body" idx="2"/>
          </p:nvPr>
        </p:nvSpPr>
        <p:spPr>
          <a:xfrm>
            <a:off x="2082719"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13" name="Google Shape;713;p137"/>
          <p:cNvSpPr txBox="1">
            <a:spLocks noGrp="1"/>
          </p:cNvSpPr>
          <p:nvPr>
            <p:ph type="body" idx="3"/>
          </p:nvPr>
        </p:nvSpPr>
        <p:spPr>
          <a:xfrm>
            <a:off x="3833265"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14" name="Google Shape;714;p137"/>
          <p:cNvSpPr txBox="1">
            <a:spLocks noGrp="1"/>
          </p:cNvSpPr>
          <p:nvPr>
            <p:ph type="body" idx="4"/>
          </p:nvPr>
        </p:nvSpPr>
        <p:spPr>
          <a:xfrm>
            <a:off x="5583810"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15" name="Google Shape;715;p137"/>
          <p:cNvSpPr txBox="1">
            <a:spLocks noGrp="1"/>
          </p:cNvSpPr>
          <p:nvPr>
            <p:ph type="body" idx="5"/>
          </p:nvPr>
        </p:nvSpPr>
        <p:spPr>
          <a:xfrm>
            <a:off x="7334356"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16" name="Google Shape;716;p137"/>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17" name="Google Shape;717;p137"/>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718"/>
        <p:cNvGrpSpPr/>
        <p:nvPr/>
      </p:nvGrpSpPr>
      <p:grpSpPr>
        <a:xfrm>
          <a:off x="0" y="0"/>
          <a:ext cx="0" cy="0"/>
          <a:chOff x="0" y="0"/>
          <a:chExt cx="0" cy="0"/>
        </a:xfrm>
      </p:grpSpPr>
      <p:sp>
        <p:nvSpPr>
          <p:cNvPr id="719" name="Google Shape;719;p138"/>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20" name="Google Shape;720;p138"/>
          <p:cNvSpPr txBox="1">
            <a:spLocks noGrp="1"/>
          </p:cNvSpPr>
          <p:nvPr>
            <p:ph type="body" idx="1"/>
          </p:nvPr>
        </p:nvSpPr>
        <p:spPr>
          <a:xfrm>
            <a:off x="332175" y="1577340"/>
            <a:ext cx="8479200" cy="30552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21" name="Google Shape;721;p138"/>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93954"/>
        </a:solidFill>
        <a:effectLst/>
      </p:bgPr>
    </p:bg>
    <p:spTree>
      <p:nvGrpSpPr>
        <p:cNvPr id="1" name="Shape 722"/>
        <p:cNvGrpSpPr/>
        <p:nvPr/>
      </p:nvGrpSpPr>
      <p:grpSpPr>
        <a:xfrm>
          <a:off x="0" y="0"/>
          <a:ext cx="0" cy="0"/>
          <a:chOff x="0" y="0"/>
          <a:chExt cx="0" cy="0"/>
        </a:xfrm>
      </p:grpSpPr>
      <p:sp>
        <p:nvSpPr>
          <p:cNvPr id="723" name="Google Shape;723;p139"/>
          <p:cNvSpPr txBox="1">
            <a:spLocks noGrp="1"/>
          </p:cNvSpPr>
          <p:nvPr>
            <p:ph type="title"/>
          </p:nvPr>
        </p:nvSpPr>
        <p:spPr>
          <a:xfrm>
            <a:off x="3713445" y="1577578"/>
            <a:ext cx="37026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24" name="Google Shape;724;p139"/>
          <p:cNvSpPr txBox="1">
            <a:spLocks noGrp="1"/>
          </p:cNvSpPr>
          <p:nvPr>
            <p:ph type="subTitle" idx="1"/>
          </p:nvPr>
        </p:nvSpPr>
        <p:spPr>
          <a:xfrm>
            <a:off x="33217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725"/>
        <p:cNvGrpSpPr/>
        <p:nvPr/>
      </p:nvGrpSpPr>
      <p:grpSpPr>
        <a:xfrm>
          <a:off x="0" y="0"/>
          <a:ext cx="0" cy="0"/>
          <a:chOff x="0" y="0"/>
          <a:chExt cx="0" cy="0"/>
        </a:xfrm>
      </p:grpSpPr>
      <p:sp>
        <p:nvSpPr>
          <p:cNvPr id="726" name="Google Shape;726;p140"/>
          <p:cNvSpPr/>
          <p:nvPr/>
        </p:nvSpPr>
        <p:spPr>
          <a:xfrm>
            <a:off x="4571859" y="0"/>
            <a:ext cx="45720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727" name="Google Shape;727;p140"/>
          <p:cNvSpPr txBox="1">
            <a:spLocks noGrp="1"/>
          </p:cNvSpPr>
          <p:nvPr>
            <p:ph type="body" idx="1"/>
          </p:nvPr>
        </p:nvSpPr>
        <p:spPr>
          <a:xfrm>
            <a:off x="332175" y="1577579"/>
            <a:ext cx="3988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28" name="Google Shape;728;p140"/>
          <p:cNvSpPr txBox="1">
            <a:spLocks noGrp="1"/>
          </p:cNvSpPr>
          <p:nvPr>
            <p:ph type="title"/>
          </p:nvPr>
        </p:nvSpPr>
        <p:spPr>
          <a:xfrm>
            <a:off x="332175" y="324000"/>
            <a:ext cx="3988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29" name="Google Shape;729;p140"/>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730"/>
        <p:cNvGrpSpPr/>
        <p:nvPr/>
      </p:nvGrpSpPr>
      <p:grpSpPr>
        <a:xfrm>
          <a:off x="0" y="0"/>
          <a:ext cx="0" cy="0"/>
          <a:chOff x="0" y="0"/>
          <a:chExt cx="0" cy="0"/>
        </a:xfrm>
      </p:grpSpPr>
      <p:sp>
        <p:nvSpPr>
          <p:cNvPr id="731" name="Google Shape;731;p141"/>
          <p:cNvSpPr/>
          <p:nvPr/>
        </p:nvSpPr>
        <p:spPr>
          <a:xfrm>
            <a:off x="332173"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732" name="Google Shape;732;p141"/>
          <p:cNvSpPr/>
          <p:nvPr/>
        </p:nvSpPr>
        <p:spPr>
          <a:xfrm>
            <a:off x="3248520"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733" name="Google Shape;733;p141"/>
          <p:cNvSpPr/>
          <p:nvPr/>
        </p:nvSpPr>
        <p:spPr>
          <a:xfrm>
            <a:off x="6164867"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734" name="Google Shape;734;p141"/>
          <p:cNvSpPr txBox="1">
            <a:spLocks noGrp="1"/>
          </p:cNvSpPr>
          <p:nvPr>
            <p:ph type="body" idx="1"/>
          </p:nvPr>
        </p:nvSpPr>
        <p:spPr>
          <a:xfrm>
            <a:off x="332175" y="3960019"/>
            <a:ext cx="26466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35" name="Google Shape;735;p141"/>
          <p:cNvSpPr txBox="1">
            <a:spLocks noGrp="1"/>
          </p:cNvSpPr>
          <p:nvPr>
            <p:ph type="body" idx="2"/>
          </p:nvPr>
        </p:nvSpPr>
        <p:spPr>
          <a:xfrm>
            <a:off x="3248521" y="3960019"/>
            <a:ext cx="26466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36" name="Google Shape;736;p141"/>
          <p:cNvSpPr txBox="1">
            <a:spLocks noGrp="1"/>
          </p:cNvSpPr>
          <p:nvPr>
            <p:ph type="body" idx="3"/>
          </p:nvPr>
        </p:nvSpPr>
        <p:spPr>
          <a:xfrm>
            <a:off x="6164867" y="3960019"/>
            <a:ext cx="26466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37" name="Google Shape;737;p141"/>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38" name="Google Shape;738;p141"/>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739"/>
        <p:cNvGrpSpPr/>
        <p:nvPr/>
      </p:nvGrpSpPr>
      <p:grpSpPr>
        <a:xfrm>
          <a:off x="0" y="0"/>
          <a:ext cx="0" cy="0"/>
          <a:chOff x="0" y="0"/>
          <a:chExt cx="0" cy="0"/>
        </a:xfrm>
      </p:grpSpPr>
      <p:sp>
        <p:nvSpPr>
          <p:cNvPr id="740" name="Google Shape;740;p142"/>
          <p:cNvSpPr txBox="1">
            <a:spLocks noGrp="1"/>
          </p:cNvSpPr>
          <p:nvPr>
            <p:ph type="body" idx="1"/>
          </p:nvPr>
        </p:nvSpPr>
        <p:spPr>
          <a:xfrm>
            <a:off x="332175" y="2699657"/>
            <a:ext cx="2646600" cy="19338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41" name="Google Shape;741;p142"/>
          <p:cNvSpPr txBox="1">
            <a:spLocks noGrp="1"/>
          </p:cNvSpPr>
          <p:nvPr>
            <p:ph type="body" idx="2"/>
          </p:nvPr>
        </p:nvSpPr>
        <p:spPr>
          <a:xfrm>
            <a:off x="332175" y="1571625"/>
            <a:ext cx="2646600" cy="10002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3"/>
              </a:buClr>
              <a:buSzPts val="6400"/>
              <a:buFont typeface="Arial"/>
              <a:buNone/>
              <a:defRPr sz="6400" b="0" i="0" u="none" strike="noStrike" cap="none">
                <a:solidFill>
                  <a:schemeClr val="accent3"/>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42" name="Google Shape;742;p142"/>
          <p:cNvSpPr txBox="1">
            <a:spLocks noGrp="1"/>
          </p:cNvSpPr>
          <p:nvPr>
            <p:ph type="body" idx="3"/>
          </p:nvPr>
        </p:nvSpPr>
        <p:spPr>
          <a:xfrm>
            <a:off x="3245543" y="1571625"/>
            <a:ext cx="2650200" cy="10002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2"/>
              </a:buClr>
              <a:buSzPts val="6400"/>
              <a:buFont typeface="Arial"/>
              <a:buNone/>
              <a:defRPr sz="6400" b="0" i="0" u="none" strike="noStrike" cap="none">
                <a:solidFill>
                  <a:schemeClr val="dk2"/>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43" name="Google Shape;743;p142"/>
          <p:cNvSpPr txBox="1">
            <a:spLocks noGrp="1"/>
          </p:cNvSpPr>
          <p:nvPr>
            <p:ph type="body" idx="4"/>
          </p:nvPr>
        </p:nvSpPr>
        <p:spPr>
          <a:xfrm>
            <a:off x="6166739" y="1571625"/>
            <a:ext cx="2646600" cy="10002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1"/>
              </a:buClr>
              <a:buSzPts val="6400"/>
              <a:buFont typeface="Arial"/>
              <a:buNone/>
              <a:defRPr sz="6400" b="0" i="0" u="none" strike="noStrike" cap="none">
                <a:solidFill>
                  <a:schemeClr val="accent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44" name="Google Shape;744;p142"/>
          <p:cNvSpPr txBox="1">
            <a:spLocks noGrp="1"/>
          </p:cNvSpPr>
          <p:nvPr>
            <p:ph type="title"/>
          </p:nvPr>
        </p:nvSpPr>
        <p:spPr>
          <a:xfrm>
            <a:off x="332175"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45" name="Google Shape;745;p142"/>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46" name="Google Shape;746;p142"/>
          <p:cNvSpPr txBox="1">
            <a:spLocks noGrp="1"/>
          </p:cNvSpPr>
          <p:nvPr>
            <p:ph type="body" idx="5"/>
          </p:nvPr>
        </p:nvSpPr>
        <p:spPr>
          <a:xfrm>
            <a:off x="3245544" y="2699657"/>
            <a:ext cx="2650200" cy="19338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47" name="Google Shape;747;p142"/>
          <p:cNvSpPr txBox="1">
            <a:spLocks noGrp="1"/>
          </p:cNvSpPr>
          <p:nvPr>
            <p:ph type="body" idx="6"/>
          </p:nvPr>
        </p:nvSpPr>
        <p:spPr>
          <a:xfrm>
            <a:off x="6166739" y="2699657"/>
            <a:ext cx="2646600" cy="19338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748"/>
        <p:cNvGrpSpPr/>
        <p:nvPr/>
      </p:nvGrpSpPr>
      <p:grpSpPr>
        <a:xfrm>
          <a:off x="0" y="0"/>
          <a:ext cx="0" cy="0"/>
          <a:chOff x="0" y="0"/>
          <a:chExt cx="0" cy="0"/>
        </a:xfrm>
      </p:grpSpPr>
      <p:sp>
        <p:nvSpPr>
          <p:cNvPr id="749" name="Google Shape;749;p143"/>
          <p:cNvSpPr/>
          <p:nvPr/>
        </p:nvSpPr>
        <p:spPr>
          <a:xfrm>
            <a:off x="0" y="1577579"/>
            <a:ext cx="2978700" cy="30516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50" name="Google Shape;750;p143"/>
          <p:cNvSpPr txBox="1">
            <a:spLocks noGrp="1"/>
          </p:cNvSpPr>
          <p:nvPr>
            <p:ph type="body" idx="1"/>
          </p:nvPr>
        </p:nvSpPr>
        <p:spPr>
          <a:xfrm>
            <a:off x="270269" y="1577340"/>
            <a:ext cx="2709000" cy="1302900"/>
          </a:xfrm>
          <a:prstGeom prst="rect">
            <a:avLst/>
          </a:prstGeom>
          <a:noFill/>
          <a:ln>
            <a:noFill/>
          </a:ln>
        </p:spPr>
        <p:txBody>
          <a:bodyPr spcFirstLastPara="1" wrap="square" lIns="0" tIns="0" rIns="0" bIns="0" anchor="t" anchorCtr="0">
            <a:noAutofit/>
          </a:bodyPr>
          <a:lstStyle>
            <a:lvl1pPr marL="457200" marR="0" lvl="0" indent="-228600" algn="l" rtl="0">
              <a:lnSpc>
                <a:spcPct val="80000"/>
              </a:lnSpc>
              <a:spcBef>
                <a:spcPts val="0"/>
              </a:spcBef>
              <a:spcAft>
                <a:spcPts val="0"/>
              </a:spcAft>
              <a:buClr>
                <a:schemeClr val="lt1"/>
              </a:buClr>
              <a:buSzPts val="10200"/>
              <a:buFont typeface="Arial"/>
              <a:buNone/>
              <a:defRPr sz="10200" b="1" i="0" u="none" strike="noStrike" cap="none">
                <a:solidFill>
                  <a:schemeClr val="lt1"/>
                </a:solidFill>
                <a:latin typeface="Arial"/>
                <a:ea typeface="Arial"/>
                <a:cs typeface="Arial"/>
                <a:sym typeface="Arial"/>
              </a:defRPr>
            </a:lvl1pPr>
            <a:lvl2pPr marL="914400" marR="0" lvl="1"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51" name="Google Shape;751;p143"/>
          <p:cNvSpPr txBox="1">
            <a:spLocks noGrp="1"/>
          </p:cNvSpPr>
          <p:nvPr>
            <p:ph type="body" idx="2"/>
          </p:nvPr>
        </p:nvSpPr>
        <p:spPr>
          <a:xfrm>
            <a:off x="332176" y="2948940"/>
            <a:ext cx="2496600" cy="15465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752" name="Google Shape;752;p143"/>
          <p:cNvSpPr txBox="1">
            <a:spLocks noGrp="1"/>
          </p:cNvSpPr>
          <p:nvPr>
            <p:ph type="title"/>
          </p:nvPr>
        </p:nvSpPr>
        <p:spPr>
          <a:xfrm>
            <a:off x="332175"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53" name="Google Shape;753;p143"/>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3713445" y="1577578"/>
            <a:ext cx="37026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67" name="Google Shape;67;p16"/>
          <p:cNvSpPr txBox="1">
            <a:spLocks noGrp="1"/>
          </p:cNvSpPr>
          <p:nvPr>
            <p:ph type="subTitle" idx="1"/>
          </p:nvPr>
        </p:nvSpPr>
        <p:spPr>
          <a:xfrm>
            <a:off x="33217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matchingName="One Column Content Dark">
  <p:cSld name="One Column Content Dark">
    <p:bg>
      <p:bgPr>
        <a:solidFill>
          <a:srgbClr val="464646"/>
        </a:solidFill>
        <a:effectLst/>
      </p:bgPr>
    </p:bg>
    <p:spTree>
      <p:nvGrpSpPr>
        <p:cNvPr id="1" name="Shape 754"/>
        <p:cNvGrpSpPr/>
        <p:nvPr/>
      </p:nvGrpSpPr>
      <p:grpSpPr>
        <a:xfrm>
          <a:off x="0" y="0"/>
          <a:ext cx="0" cy="0"/>
          <a:chOff x="0" y="0"/>
          <a:chExt cx="0" cy="0"/>
        </a:xfrm>
      </p:grpSpPr>
      <p:sp>
        <p:nvSpPr>
          <p:cNvPr id="755" name="Google Shape;755;p144"/>
          <p:cNvSpPr txBox="1">
            <a:spLocks noGrp="1"/>
          </p:cNvSpPr>
          <p:nvPr>
            <p:ph type="body" idx="1"/>
          </p:nvPr>
        </p:nvSpPr>
        <p:spPr>
          <a:xfrm>
            <a:off x="33217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1pPr>
            <a:lvl2pPr marL="914400" marR="0" lvl="1"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2pPr>
            <a:lvl3pPr marL="1371600" marR="0" lvl="2"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3pPr>
            <a:lvl4pPr marL="1828800" marR="0" lvl="3"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4pPr>
            <a:lvl5pPr marL="2286000" marR="0" lvl="4"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5pPr>
            <a:lvl6pPr marL="2743200" marR="0" lvl="5"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6pPr>
            <a:lvl7pPr marL="3200400" marR="0" lvl="6"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7pPr>
            <a:lvl8pPr marL="3657600" marR="0" lvl="7"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8pPr>
            <a:lvl9pPr marL="4114800" marR="0" lvl="8" indent="-304800" algn="l" rtl="0">
              <a:lnSpc>
                <a:spcPct val="100000"/>
              </a:lnSpc>
              <a:spcBef>
                <a:spcPts val="500"/>
              </a:spcBef>
              <a:spcAft>
                <a:spcPts val="500"/>
              </a:spcAft>
              <a:buClr>
                <a:schemeClr val="lt1"/>
              </a:buClr>
              <a:buSzPts val="1200"/>
              <a:buFont typeface="Arial"/>
              <a:buChar char="•"/>
              <a:defRPr sz="1200" b="0" i="0" u="none" strike="noStrike" cap="none">
                <a:solidFill>
                  <a:schemeClr val="lt1"/>
                </a:solidFill>
                <a:latin typeface="Arial"/>
                <a:ea typeface="Arial"/>
                <a:cs typeface="Arial"/>
                <a:sym typeface="Arial"/>
              </a:defRPr>
            </a:lvl9pPr>
          </a:lstStyle>
          <a:p>
            <a:endParaRPr/>
          </a:p>
        </p:txBody>
      </p:sp>
      <p:sp>
        <p:nvSpPr>
          <p:cNvPr id="756" name="Google Shape;756;p144"/>
          <p:cNvSpPr txBox="1">
            <a:spLocks noGrp="1"/>
          </p:cNvSpPr>
          <p:nvPr>
            <p:ph type="title"/>
          </p:nvPr>
        </p:nvSpPr>
        <p:spPr>
          <a:xfrm>
            <a:off x="332175"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2400"/>
              <a:buFont typeface="Georgia"/>
              <a:buNone/>
              <a:defRPr sz="2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57" name="Google Shape;757;p144"/>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58" name="Google Shape;758;p144"/>
          <p:cNvSpPr txBox="1"/>
          <p:nvPr/>
        </p:nvSpPr>
        <p:spPr>
          <a:xfrm>
            <a:off x="332175" y="4869180"/>
            <a:ext cx="41052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matchingName="Title and Chart Dark">
  <p:cSld name="Title and Chart Dark">
    <p:bg>
      <p:bgPr>
        <a:solidFill>
          <a:srgbClr val="464646"/>
        </a:solidFill>
        <a:effectLst/>
      </p:bgPr>
    </p:bg>
    <p:spTree>
      <p:nvGrpSpPr>
        <p:cNvPr id="1" name="Shape 759"/>
        <p:cNvGrpSpPr/>
        <p:nvPr/>
      </p:nvGrpSpPr>
      <p:grpSpPr>
        <a:xfrm>
          <a:off x="0" y="0"/>
          <a:ext cx="0" cy="0"/>
          <a:chOff x="0" y="0"/>
          <a:chExt cx="0" cy="0"/>
        </a:xfrm>
      </p:grpSpPr>
      <p:sp>
        <p:nvSpPr>
          <p:cNvPr id="760" name="Google Shape;760;p145"/>
          <p:cNvSpPr txBox="1">
            <a:spLocks noGrp="1"/>
          </p:cNvSpPr>
          <p:nvPr>
            <p:ph type="title"/>
          </p:nvPr>
        </p:nvSpPr>
        <p:spPr>
          <a:xfrm>
            <a:off x="332175"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2400"/>
              <a:buFont typeface="Georgia"/>
              <a:buNone/>
              <a:defRPr sz="2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61" name="Google Shape;761;p145"/>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62" name="Google Shape;762;p145"/>
          <p:cNvSpPr txBox="1"/>
          <p:nvPr/>
        </p:nvSpPr>
        <p:spPr>
          <a:xfrm>
            <a:off x="332175" y="4869180"/>
            <a:ext cx="41052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763"/>
        <p:cNvGrpSpPr/>
        <p:nvPr/>
      </p:nvGrpSpPr>
      <p:grpSpPr>
        <a:xfrm>
          <a:off x="0" y="0"/>
          <a:ext cx="0" cy="0"/>
          <a:chOff x="0" y="0"/>
          <a:chExt cx="0" cy="0"/>
        </a:xfrm>
      </p:grpSpPr>
      <p:sp>
        <p:nvSpPr>
          <p:cNvPr id="764" name="Google Shape;764;p146"/>
          <p:cNvSpPr txBox="1">
            <a:spLocks noGrp="1"/>
          </p:cNvSpPr>
          <p:nvPr>
            <p:ph type="body" idx="1"/>
          </p:nvPr>
        </p:nvSpPr>
        <p:spPr>
          <a:xfrm>
            <a:off x="33217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65" name="Google Shape;765;p146"/>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66" name="Google Shape;766;p146"/>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matchingName="One Column Chart Dark">
  <p:cSld name="One Column Chart Dark">
    <p:bg>
      <p:bgPr>
        <a:solidFill>
          <a:srgbClr val="464646"/>
        </a:solidFill>
        <a:effectLst/>
      </p:bgPr>
    </p:bg>
    <p:spTree>
      <p:nvGrpSpPr>
        <p:cNvPr id="1" name="Shape 767"/>
        <p:cNvGrpSpPr/>
        <p:nvPr/>
      </p:nvGrpSpPr>
      <p:grpSpPr>
        <a:xfrm>
          <a:off x="0" y="0"/>
          <a:ext cx="0" cy="0"/>
          <a:chOff x="0" y="0"/>
          <a:chExt cx="0" cy="0"/>
        </a:xfrm>
      </p:grpSpPr>
      <p:sp>
        <p:nvSpPr>
          <p:cNvPr id="768" name="Google Shape;768;p147"/>
          <p:cNvSpPr txBox="1">
            <a:spLocks noGrp="1"/>
          </p:cNvSpPr>
          <p:nvPr>
            <p:ph type="body" idx="1"/>
          </p:nvPr>
        </p:nvSpPr>
        <p:spPr>
          <a:xfrm>
            <a:off x="33217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1pPr>
            <a:lvl2pPr marL="914400" marR="0" lvl="1"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2pPr>
            <a:lvl3pPr marL="1371600" marR="0" lvl="2"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3pPr>
            <a:lvl4pPr marL="1828800" marR="0" lvl="3"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4pPr>
            <a:lvl5pPr marL="2286000" marR="0" lvl="4"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5pPr>
            <a:lvl6pPr marL="2743200" marR="0" lvl="5"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6pPr>
            <a:lvl7pPr marL="3200400" marR="0" lvl="6"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7pPr>
            <a:lvl8pPr marL="3657600" marR="0" lvl="7"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8pPr>
            <a:lvl9pPr marL="4114800" marR="0" lvl="8" indent="-304800" algn="l" rtl="0">
              <a:lnSpc>
                <a:spcPct val="100000"/>
              </a:lnSpc>
              <a:spcBef>
                <a:spcPts val="500"/>
              </a:spcBef>
              <a:spcAft>
                <a:spcPts val="500"/>
              </a:spcAft>
              <a:buClr>
                <a:schemeClr val="lt1"/>
              </a:buClr>
              <a:buSzPts val="1200"/>
              <a:buFont typeface="Arial"/>
              <a:buChar char="•"/>
              <a:defRPr sz="1200" b="0" i="0" u="none" strike="noStrike" cap="none">
                <a:solidFill>
                  <a:schemeClr val="lt1"/>
                </a:solidFill>
                <a:latin typeface="Arial"/>
                <a:ea typeface="Arial"/>
                <a:cs typeface="Arial"/>
                <a:sym typeface="Arial"/>
              </a:defRPr>
            </a:lvl9pPr>
          </a:lstStyle>
          <a:p>
            <a:endParaRPr/>
          </a:p>
        </p:txBody>
      </p:sp>
      <p:sp>
        <p:nvSpPr>
          <p:cNvPr id="769" name="Google Shape;769;p147"/>
          <p:cNvSpPr txBox="1">
            <a:spLocks noGrp="1"/>
          </p:cNvSpPr>
          <p:nvPr>
            <p:ph type="title"/>
          </p:nvPr>
        </p:nvSpPr>
        <p:spPr>
          <a:xfrm>
            <a:off x="332175"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2400"/>
              <a:buFont typeface="Georgia"/>
              <a:buNone/>
              <a:defRPr sz="2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70" name="Google Shape;770;p147"/>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71" name="Google Shape;771;p147"/>
          <p:cNvSpPr txBox="1"/>
          <p:nvPr/>
        </p:nvSpPr>
        <p:spPr>
          <a:xfrm>
            <a:off x="332175" y="4869180"/>
            <a:ext cx="41052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772"/>
        <p:cNvGrpSpPr/>
        <p:nvPr/>
      </p:nvGrpSpPr>
      <p:grpSpPr>
        <a:xfrm>
          <a:off x="0" y="0"/>
          <a:ext cx="0" cy="0"/>
          <a:chOff x="0" y="0"/>
          <a:chExt cx="0" cy="0"/>
        </a:xfrm>
      </p:grpSpPr>
      <p:sp>
        <p:nvSpPr>
          <p:cNvPr id="773" name="Google Shape;773;p148"/>
          <p:cNvSpPr txBox="1">
            <a:spLocks noGrp="1"/>
          </p:cNvSpPr>
          <p:nvPr>
            <p:ph type="body" idx="1"/>
          </p:nvPr>
        </p:nvSpPr>
        <p:spPr>
          <a:xfrm>
            <a:off x="332175"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74" name="Google Shape;774;p148"/>
          <p:cNvSpPr txBox="1">
            <a:spLocks noGrp="1"/>
          </p:cNvSpPr>
          <p:nvPr>
            <p:ph type="body" idx="2"/>
          </p:nvPr>
        </p:nvSpPr>
        <p:spPr>
          <a:xfrm>
            <a:off x="2519651"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75" name="Google Shape;775;p148"/>
          <p:cNvSpPr txBox="1">
            <a:spLocks noGrp="1"/>
          </p:cNvSpPr>
          <p:nvPr>
            <p:ph type="body" idx="3"/>
          </p:nvPr>
        </p:nvSpPr>
        <p:spPr>
          <a:xfrm>
            <a:off x="4707128"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76" name="Google Shape;776;p148"/>
          <p:cNvSpPr txBox="1">
            <a:spLocks noGrp="1"/>
          </p:cNvSpPr>
          <p:nvPr>
            <p:ph type="body" idx="4"/>
          </p:nvPr>
        </p:nvSpPr>
        <p:spPr>
          <a:xfrm>
            <a:off x="6894604"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77" name="Google Shape;777;p148"/>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78" name="Google Shape;778;p148"/>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779"/>
        <p:cNvGrpSpPr/>
        <p:nvPr/>
      </p:nvGrpSpPr>
      <p:grpSpPr>
        <a:xfrm>
          <a:off x="0" y="0"/>
          <a:ext cx="0" cy="0"/>
          <a:chOff x="0" y="0"/>
          <a:chExt cx="0" cy="0"/>
        </a:xfrm>
      </p:grpSpPr>
      <p:sp>
        <p:nvSpPr>
          <p:cNvPr id="780" name="Google Shape;780;p149"/>
          <p:cNvSpPr/>
          <p:nvPr/>
        </p:nvSpPr>
        <p:spPr>
          <a:xfrm>
            <a:off x="332174" y="1575197"/>
            <a:ext cx="994500" cy="9969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781" name="Google Shape;781;p149"/>
          <p:cNvSpPr/>
          <p:nvPr/>
        </p:nvSpPr>
        <p:spPr>
          <a:xfrm>
            <a:off x="2519651" y="1575197"/>
            <a:ext cx="994500" cy="9969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782" name="Google Shape;782;p149"/>
          <p:cNvSpPr/>
          <p:nvPr/>
        </p:nvSpPr>
        <p:spPr>
          <a:xfrm>
            <a:off x="4707127" y="1575197"/>
            <a:ext cx="994500" cy="9969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783" name="Google Shape;783;p149"/>
          <p:cNvSpPr/>
          <p:nvPr/>
        </p:nvSpPr>
        <p:spPr>
          <a:xfrm>
            <a:off x="6894604" y="1575197"/>
            <a:ext cx="994500" cy="9969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784" name="Google Shape;784;p149"/>
          <p:cNvSpPr txBox="1">
            <a:spLocks noGrp="1"/>
          </p:cNvSpPr>
          <p:nvPr>
            <p:ph type="body" idx="1"/>
          </p:nvPr>
        </p:nvSpPr>
        <p:spPr>
          <a:xfrm>
            <a:off x="332174"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785" name="Google Shape;785;p149"/>
          <p:cNvSpPr txBox="1">
            <a:spLocks noGrp="1"/>
          </p:cNvSpPr>
          <p:nvPr>
            <p:ph type="body" idx="2"/>
          </p:nvPr>
        </p:nvSpPr>
        <p:spPr>
          <a:xfrm>
            <a:off x="2519651"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786" name="Google Shape;786;p149"/>
          <p:cNvSpPr txBox="1">
            <a:spLocks noGrp="1"/>
          </p:cNvSpPr>
          <p:nvPr>
            <p:ph type="body" idx="3"/>
          </p:nvPr>
        </p:nvSpPr>
        <p:spPr>
          <a:xfrm>
            <a:off x="4707127"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787" name="Google Shape;787;p149"/>
          <p:cNvSpPr txBox="1">
            <a:spLocks noGrp="1"/>
          </p:cNvSpPr>
          <p:nvPr>
            <p:ph type="body" idx="4"/>
          </p:nvPr>
        </p:nvSpPr>
        <p:spPr>
          <a:xfrm>
            <a:off x="6894604"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788" name="Google Shape;788;p149"/>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89" name="Google Shape;789;p149"/>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790"/>
        <p:cNvGrpSpPr/>
        <p:nvPr/>
      </p:nvGrpSpPr>
      <p:grpSpPr>
        <a:xfrm>
          <a:off x="0" y="0"/>
          <a:ext cx="0" cy="0"/>
          <a:chOff x="0" y="0"/>
          <a:chExt cx="0" cy="0"/>
        </a:xfrm>
      </p:grpSpPr>
      <p:sp>
        <p:nvSpPr>
          <p:cNvPr id="791" name="Google Shape;791;p150"/>
          <p:cNvSpPr/>
          <p:nvPr/>
        </p:nvSpPr>
        <p:spPr>
          <a:xfrm>
            <a:off x="0" y="3705641"/>
            <a:ext cx="9143700" cy="14379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92" name="Google Shape;792;p150"/>
          <p:cNvSpPr txBox="1">
            <a:spLocks noGrp="1"/>
          </p:cNvSpPr>
          <p:nvPr>
            <p:ph type="ctrTitle"/>
          </p:nvPr>
        </p:nvSpPr>
        <p:spPr>
          <a:xfrm>
            <a:off x="332176" y="321469"/>
            <a:ext cx="4105200" cy="18216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400"/>
              <a:buFont typeface="Georgia"/>
              <a:buNone/>
              <a:defRPr sz="4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93" name="Google Shape;793;p150"/>
          <p:cNvSpPr/>
          <p:nvPr/>
        </p:nvSpPr>
        <p:spPr>
          <a:xfrm>
            <a:off x="4000377" y="0"/>
            <a:ext cx="51432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794" name="Google Shape;794;p150"/>
          <p:cNvSpPr txBox="1">
            <a:spLocks noGrp="1"/>
          </p:cNvSpPr>
          <p:nvPr>
            <p:ph type="body" idx="1"/>
          </p:nvPr>
        </p:nvSpPr>
        <p:spPr>
          <a:xfrm>
            <a:off x="332174" y="3944700"/>
            <a:ext cx="8479200" cy="1088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9pPr>
          </a:lstStyle>
          <a:p>
            <a:endParaRPr/>
          </a:p>
        </p:txBody>
      </p:sp>
      <p:sp>
        <p:nvSpPr>
          <p:cNvPr id="795" name="Google Shape;795;p150"/>
          <p:cNvSpPr/>
          <p:nvPr/>
        </p:nvSpPr>
        <p:spPr>
          <a:xfrm>
            <a:off x="4000377" y="0"/>
            <a:ext cx="51432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796"/>
        <p:cNvGrpSpPr/>
        <p:nvPr/>
      </p:nvGrpSpPr>
      <p:grpSpPr>
        <a:xfrm>
          <a:off x="0" y="0"/>
          <a:ext cx="0" cy="0"/>
          <a:chOff x="0" y="0"/>
          <a:chExt cx="0" cy="0"/>
        </a:xfrm>
      </p:grpSpPr>
      <p:grpSp>
        <p:nvGrpSpPr>
          <p:cNvPr id="797" name="Google Shape;797;p151"/>
          <p:cNvGrpSpPr/>
          <p:nvPr/>
        </p:nvGrpSpPr>
        <p:grpSpPr>
          <a:xfrm>
            <a:off x="0" y="0"/>
            <a:ext cx="6685577" cy="5143501"/>
            <a:chOff x="0" y="0"/>
            <a:chExt cx="8914102" cy="6858001"/>
          </a:xfrm>
        </p:grpSpPr>
        <p:sp>
          <p:nvSpPr>
            <p:cNvPr id="798" name="Google Shape;798;p151"/>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799" name="Google Shape;799;p151"/>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00" name="Google Shape;800;p151"/>
          <p:cNvSpPr txBox="1">
            <a:spLocks noGrp="1"/>
          </p:cNvSpPr>
          <p:nvPr>
            <p:ph type="ctrTitle"/>
          </p:nvPr>
        </p:nvSpPr>
        <p:spPr>
          <a:xfrm>
            <a:off x="332175" y="756889"/>
            <a:ext cx="3944100" cy="1815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01" name="Google Shape;801;p151"/>
          <p:cNvSpPr txBox="1">
            <a:spLocks noGrp="1"/>
          </p:cNvSpPr>
          <p:nvPr>
            <p:ph type="subTitle" idx="1"/>
          </p:nvPr>
        </p:nvSpPr>
        <p:spPr>
          <a:xfrm>
            <a:off x="332176" y="2811780"/>
            <a:ext cx="39441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802"/>
        <p:cNvGrpSpPr/>
        <p:nvPr/>
      </p:nvGrpSpPr>
      <p:grpSpPr>
        <a:xfrm>
          <a:off x="0" y="0"/>
          <a:ext cx="0" cy="0"/>
          <a:chOff x="0" y="0"/>
          <a:chExt cx="0" cy="0"/>
        </a:xfrm>
      </p:grpSpPr>
      <p:sp>
        <p:nvSpPr>
          <p:cNvPr id="803" name="Google Shape;803;p152"/>
          <p:cNvSpPr txBox="1">
            <a:spLocks noGrp="1"/>
          </p:cNvSpPr>
          <p:nvPr>
            <p:ph type="body" idx="1"/>
          </p:nvPr>
        </p:nvSpPr>
        <p:spPr>
          <a:xfrm>
            <a:off x="332175" y="1577579"/>
            <a:ext cx="8479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04" name="Google Shape;804;p152"/>
          <p:cNvSpPr txBox="1">
            <a:spLocks noGrp="1"/>
          </p:cNvSpPr>
          <p:nvPr>
            <p:ph type="title"/>
          </p:nvPr>
        </p:nvSpPr>
        <p:spPr>
          <a:xfrm>
            <a:off x="332175"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05" name="Google Shape;805;p152"/>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06" name="Google Shape;806;p152"/>
          <p:cNvSpPr txBox="1">
            <a:spLocks noGrp="1"/>
          </p:cNvSpPr>
          <p:nvPr>
            <p:ph type="subTitle" idx="2"/>
          </p:nvPr>
        </p:nvSpPr>
        <p:spPr>
          <a:xfrm>
            <a:off x="33217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807"/>
        <p:cNvGrpSpPr/>
        <p:nvPr/>
      </p:nvGrpSpPr>
      <p:grpSpPr>
        <a:xfrm>
          <a:off x="0" y="0"/>
          <a:ext cx="0" cy="0"/>
          <a:chOff x="0" y="0"/>
          <a:chExt cx="0" cy="0"/>
        </a:xfrm>
      </p:grpSpPr>
      <p:sp>
        <p:nvSpPr>
          <p:cNvPr id="808" name="Google Shape;808;p153"/>
          <p:cNvSpPr txBox="1">
            <a:spLocks noGrp="1"/>
          </p:cNvSpPr>
          <p:nvPr>
            <p:ph type="body" idx="1"/>
          </p:nvPr>
        </p:nvSpPr>
        <p:spPr>
          <a:xfrm>
            <a:off x="33217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09" name="Google Shape;809;p153"/>
          <p:cNvSpPr txBox="1">
            <a:spLocks noGrp="1"/>
          </p:cNvSpPr>
          <p:nvPr>
            <p:ph type="title"/>
          </p:nvPr>
        </p:nvSpPr>
        <p:spPr>
          <a:xfrm>
            <a:off x="332175"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10" name="Google Shape;810;p153"/>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11" name="Google Shape;811;p153"/>
          <p:cNvSpPr txBox="1">
            <a:spLocks noGrp="1"/>
          </p:cNvSpPr>
          <p:nvPr>
            <p:ph type="subTitle" idx="2"/>
          </p:nvPr>
        </p:nvSpPr>
        <p:spPr>
          <a:xfrm>
            <a:off x="33217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68"/>
        <p:cNvGrpSpPr/>
        <p:nvPr/>
      </p:nvGrpSpPr>
      <p:grpSpPr>
        <a:xfrm>
          <a:off x="0" y="0"/>
          <a:ext cx="0" cy="0"/>
          <a:chOff x="0" y="0"/>
          <a:chExt cx="0" cy="0"/>
        </a:xfrm>
      </p:grpSpPr>
      <p:sp>
        <p:nvSpPr>
          <p:cNvPr id="69" name="Google Shape;69;p17"/>
          <p:cNvSpPr txBox="1">
            <a:spLocks noGrp="1"/>
          </p:cNvSpPr>
          <p:nvPr>
            <p:ph type="title"/>
          </p:nvPr>
        </p:nvSpPr>
        <p:spPr>
          <a:xfrm>
            <a:off x="332175"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70" name="Google Shape;70;p17"/>
          <p:cNvSpPr txBox="1">
            <a:spLocks noGrp="1"/>
          </p:cNvSpPr>
          <p:nvPr>
            <p:ph type="body" idx="1"/>
          </p:nvPr>
        </p:nvSpPr>
        <p:spPr>
          <a:xfrm>
            <a:off x="332175" y="1577579"/>
            <a:ext cx="55635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71" name="Google Shape;71;p17"/>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2" name="Google Shape;72;p17"/>
          <p:cNvSpPr txBox="1">
            <a:spLocks noGrp="1"/>
          </p:cNvSpPr>
          <p:nvPr>
            <p:ph type="subTitle" idx="2"/>
          </p:nvPr>
        </p:nvSpPr>
        <p:spPr>
          <a:xfrm>
            <a:off x="33217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812"/>
        <p:cNvGrpSpPr/>
        <p:nvPr/>
      </p:nvGrpSpPr>
      <p:grpSpPr>
        <a:xfrm>
          <a:off x="0" y="0"/>
          <a:ext cx="0" cy="0"/>
          <a:chOff x="0" y="0"/>
          <a:chExt cx="0" cy="0"/>
        </a:xfrm>
      </p:grpSpPr>
      <p:sp>
        <p:nvSpPr>
          <p:cNvPr id="813" name="Google Shape;813;p154"/>
          <p:cNvSpPr txBox="1">
            <a:spLocks noGrp="1"/>
          </p:cNvSpPr>
          <p:nvPr>
            <p:ph type="body" idx="1"/>
          </p:nvPr>
        </p:nvSpPr>
        <p:spPr>
          <a:xfrm>
            <a:off x="332175" y="1577579"/>
            <a:ext cx="4105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14" name="Google Shape;814;p154"/>
          <p:cNvSpPr txBox="1">
            <a:spLocks noGrp="1"/>
          </p:cNvSpPr>
          <p:nvPr>
            <p:ph type="body" idx="2"/>
          </p:nvPr>
        </p:nvSpPr>
        <p:spPr>
          <a:xfrm>
            <a:off x="4706397" y="1577578"/>
            <a:ext cx="4105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15" name="Google Shape;815;p154"/>
          <p:cNvSpPr txBox="1">
            <a:spLocks noGrp="1"/>
          </p:cNvSpPr>
          <p:nvPr>
            <p:ph type="title"/>
          </p:nvPr>
        </p:nvSpPr>
        <p:spPr>
          <a:xfrm>
            <a:off x="332175"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16" name="Google Shape;816;p154"/>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17" name="Google Shape;817;p154"/>
          <p:cNvSpPr txBox="1">
            <a:spLocks noGrp="1"/>
          </p:cNvSpPr>
          <p:nvPr>
            <p:ph type="subTitle" idx="3"/>
          </p:nvPr>
        </p:nvSpPr>
        <p:spPr>
          <a:xfrm>
            <a:off x="33217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818"/>
        <p:cNvGrpSpPr/>
        <p:nvPr/>
      </p:nvGrpSpPr>
      <p:grpSpPr>
        <a:xfrm>
          <a:off x="0" y="0"/>
          <a:ext cx="0" cy="0"/>
          <a:chOff x="0" y="0"/>
          <a:chExt cx="0" cy="0"/>
        </a:xfrm>
      </p:grpSpPr>
      <p:sp>
        <p:nvSpPr>
          <p:cNvPr id="819" name="Google Shape;819;p155"/>
          <p:cNvSpPr/>
          <p:nvPr/>
        </p:nvSpPr>
        <p:spPr>
          <a:xfrm>
            <a:off x="4571859" y="0"/>
            <a:ext cx="45720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820" name="Google Shape;820;p155"/>
          <p:cNvSpPr txBox="1">
            <a:spLocks noGrp="1"/>
          </p:cNvSpPr>
          <p:nvPr>
            <p:ph type="body" idx="1"/>
          </p:nvPr>
        </p:nvSpPr>
        <p:spPr>
          <a:xfrm>
            <a:off x="332175" y="1577579"/>
            <a:ext cx="3988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21" name="Google Shape;821;p155"/>
          <p:cNvSpPr txBox="1">
            <a:spLocks noGrp="1"/>
          </p:cNvSpPr>
          <p:nvPr>
            <p:ph type="title"/>
          </p:nvPr>
        </p:nvSpPr>
        <p:spPr>
          <a:xfrm>
            <a:off x="332176" y="322885"/>
            <a:ext cx="3988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22" name="Google Shape;822;p155"/>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23" name="Google Shape;823;p155"/>
          <p:cNvSpPr txBox="1">
            <a:spLocks noGrp="1"/>
          </p:cNvSpPr>
          <p:nvPr>
            <p:ph type="subTitle" idx="2"/>
          </p:nvPr>
        </p:nvSpPr>
        <p:spPr>
          <a:xfrm>
            <a:off x="332174" y="700075"/>
            <a:ext cx="3988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824"/>
        <p:cNvGrpSpPr/>
        <p:nvPr/>
      </p:nvGrpSpPr>
      <p:grpSpPr>
        <a:xfrm>
          <a:off x="0" y="0"/>
          <a:ext cx="0" cy="0"/>
          <a:chOff x="0" y="0"/>
          <a:chExt cx="0" cy="0"/>
        </a:xfrm>
      </p:grpSpPr>
      <p:sp>
        <p:nvSpPr>
          <p:cNvPr id="825" name="Google Shape;825;p156"/>
          <p:cNvSpPr txBox="1">
            <a:spLocks noGrp="1"/>
          </p:cNvSpPr>
          <p:nvPr>
            <p:ph type="body" idx="1"/>
          </p:nvPr>
        </p:nvSpPr>
        <p:spPr>
          <a:xfrm>
            <a:off x="33217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26" name="Google Shape;826;p156"/>
          <p:cNvSpPr txBox="1">
            <a:spLocks noGrp="1"/>
          </p:cNvSpPr>
          <p:nvPr>
            <p:ph type="body" idx="2"/>
          </p:nvPr>
        </p:nvSpPr>
        <p:spPr>
          <a:xfrm>
            <a:off x="324911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27" name="Google Shape;827;p156"/>
          <p:cNvSpPr txBox="1">
            <a:spLocks noGrp="1"/>
          </p:cNvSpPr>
          <p:nvPr>
            <p:ph type="body" idx="3"/>
          </p:nvPr>
        </p:nvSpPr>
        <p:spPr>
          <a:xfrm>
            <a:off x="6164867"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28" name="Google Shape;828;p156"/>
          <p:cNvSpPr txBox="1">
            <a:spLocks noGrp="1"/>
          </p:cNvSpPr>
          <p:nvPr>
            <p:ph type="title"/>
          </p:nvPr>
        </p:nvSpPr>
        <p:spPr>
          <a:xfrm>
            <a:off x="332175"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29" name="Google Shape;829;p156"/>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30" name="Google Shape;830;p156"/>
          <p:cNvSpPr txBox="1">
            <a:spLocks noGrp="1"/>
          </p:cNvSpPr>
          <p:nvPr>
            <p:ph type="subTitle" idx="4"/>
          </p:nvPr>
        </p:nvSpPr>
        <p:spPr>
          <a:xfrm>
            <a:off x="33217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831"/>
        <p:cNvGrpSpPr/>
        <p:nvPr/>
      </p:nvGrpSpPr>
      <p:grpSpPr>
        <a:xfrm>
          <a:off x="0" y="0"/>
          <a:ext cx="0" cy="0"/>
          <a:chOff x="0" y="0"/>
          <a:chExt cx="0" cy="0"/>
        </a:xfrm>
      </p:grpSpPr>
      <p:sp>
        <p:nvSpPr>
          <p:cNvPr id="832" name="Google Shape;832;p157"/>
          <p:cNvSpPr txBox="1">
            <a:spLocks noGrp="1"/>
          </p:cNvSpPr>
          <p:nvPr>
            <p:ph type="body" idx="1"/>
          </p:nvPr>
        </p:nvSpPr>
        <p:spPr>
          <a:xfrm>
            <a:off x="332175"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33" name="Google Shape;833;p157"/>
          <p:cNvSpPr txBox="1">
            <a:spLocks noGrp="1"/>
          </p:cNvSpPr>
          <p:nvPr>
            <p:ph type="body" idx="2"/>
          </p:nvPr>
        </p:nvSpPr>
        <p:spPr>
          <a:xfrm>
            <a:off x="2520382"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34" name="Google Shape;834;p157"/>
          <p:cNvSpPr txBox="1">
            <a:spLocks noGrp="1"/>
          </p:cNvSpPr>
          <p:nvPr>
            <p:ph type="body" idx="3"/>
          </p:nvPr>
        </p:nvSpPr>
        <p:spPr>
          <a:xfrm>
            <a:off x="4706397"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35" name="Google Shape;835;p157"/>
          <p:cNvSpPr txBox="1">
            <a:spLocks noGrp="1"/>
          </p:cNvSpPr>
          <p:nvPr>
            <p:ph type="body" idx="4"/>
          </p:nvPr>
        </p:nvSpPr>
        <p:spPr>
          <a:xfrm>
            <a:off x="6892411"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36" name="Google Shape;836;p157"/>
          <p:cNvSpPr txBox="1">
            <a:spLocks noGrp="1"/>
          </p:cNvSpPr>
          <p:nvPr>
            <p:ph type="title"/>
          </p:nvPr>
        </p:nvSpPr>
        <p:spPr>
          <a:xfrm>
            <a:off x="332175"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37" name="Google Shape;837;p157"/>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38" name="Google Shape;838;p157"/>
          <p:cNvSpPr txBox="1">
            <a:spLocks noGrp="1"/>
          </p:cNvSpPr>
          <p:nvPr>
            <p:ph type="subTitle" idx="5"/>
          </p:nvPr>
        </p:nvSpPr>
        <p:spPr>
          <a:xfrm>
            <a:off x="33217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839"/>
        <p:cNvGrpSpPr/>
        <p:nvPr/>
      </p:nvGrpSpPr>
      <p:grpSpPr>
        <a:xfrm>
          <a:off x="0" y="0"/>
          <a:ext cx="0" cy="0"/>
          <a:chOff x="0" y="0"/>
          <a:chExt cx="0" cy="0"/>
        </a:xfrm>
      </p:grpSpPr>
      <p:sp>
        <p:nvSpPr>
          <p:cNvPr id="840" name="Google Shape;840;p158"/>
          <p:cNvSpPr txBox="1">
            <a:spLocks noGrp="1"/>
          </p:cNvSpPr>
          <p:nvPr>
            <p:ph type="body" idx="1"/>
          </p:nvPr>
        </p:nvSpPr>
        <p:spPr>
          <a:xfrm>
            <a:off x="332175"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41" name="Google Shape;841;p158"/>
          <p:cNvSpPr txBox="1">
            <a:spLocks noGrp="1"/>
          </p:cNvSpPr>
          <p:nvPr>
            <p:ph type="body" idx="2"/>
          </p:nvPr>
        </p:nvSpPr>
        <p:spPr>
          <a:xfrm>
            <a:off x="2082719"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42" name="Google Shape;842;p158"/>
          <p:cNvSpPr txBox="1">
            <a:spLocks noGrp="1"/>
          </p:cNvSpPr>
          <p:nvPr>
            <p:ph type="body" idx="3"/>
          </p:nvPr>
        </p:nvSpPr>
        <p:spPr>
          <a:xfrm>
            <a:off x="3833265"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43" name="Google Shape;843;p158"/>
          <p:cNvSpPr txBox="1">
            <a:spLocks noGrp="1"/>
          </p:cNvSpPr>
          <p:nvPr>
            <p:ph type="body" idx="4"/>
          </p:nvPr>
        </p:nvSpPr>
        <p:spPr>
          <a:xfrm>
            <a:off x="5583810"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44" name="Google Shape;844;p158"/>
          <p:cNvSpPr txBox="1">
            <a:spLocks noGrp="1"/>
          </p:cNvSpPr>
          <p:nvPr>
            <p:ph type="body" idx="5"/>
          </p:nvPr>
        </p:nvSpPr>
        <p:spPr>
          <a:xfrm>
            <a:off x="7334356"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45" name="Google Shape;845;p158"/>
          <p:cNvSpPr txBox="1">
            <a:spLocks noGrp="1"/>
          </p:cNvSpPr>
          <p:nvPr>
            <p:ph type="title"/>
          </p:nvPr>
        </p:nvSpPr>
        <p:spPr>
          <a:xfrm>
            <a:off x="332175"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46" name="Google Shape;846;p158"/>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47" name="Google Shape;847;p158"/>
          <p:cNvSpPr txBox="1">
            <a:spLocks noGrp="1"/>
          </p:cNvSpPr>
          <p:nvPr>
            <p:ph type="subTitle" idx="6"/>
          </p:nvPr>
        </p:nvSpPr>
        <p:spPr>
          <a:xfrm>
            <a:off x="33217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848"/>
        <p:cNvGrpSpPr/>
        <p:nvPr/>
      </p:nvGrpSpPr>
      <p:grpSpPr>
        <a:xfrm>
          <a:off x="0" y="0"/>
          <a:ext cx="0" cy="0"/>
          <a:chOff x="0" y="0"/>
          <a:chExt cx="0" cy="0"/>
        </a:xfrm>
      </p:grpSpPr>
      <p:sp>
        <p:nvSpPr>
          <p:cNvPr id="849" name="Google Shape;849;p159"/>
          <p:cNvSpPr/>
          <p:nvPr/>
        </p:nvSpPr>
        <p:spPr>
          <a:xfrm>
            <a:off x="332173"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850" name="Google Shape;850;p159"/>
          <p:cNvSpPr/>
          <p:nvPr/>
        </p:nvSpPr>
        <p:spPr>
          <a:xfrm>
            <a:off x="3248520"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851" name="Google Shape;851;p159"/>
          <p:cNvSpPr/>
          <p:nvPr/>
        </p:nvSpPr>
        <p:spPr>
          <a:xfrm>
            <a:off x="6164867"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852" name="Google Shape;852;p159"/>
          <p:cNvSpPr txBox="1">
            <a:spLocks noGrp="1"/>
          </p:cNvSpPr>
          <p:nvPr>
            <p:ph type="body" idx="1"/>
          </p:nvPr>
        </p:nvSpPr>
        <p:spPr>
          <a:xfrm>
            <a:off x="332175" y="3960019"/>
            <a:ext cx="26466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53" name="Google Shape;853;p159"/>
          <p:cNvSpPr txBox="1">
            <a:spLocks noGrp="1"/>
          </p:cNvSpPr>
          <p:nvPr>
            <p:ph type="body" idx="2"/>
          </p:nvPr>
        </p:nvSpPr>
        <p:spPr>
          <a:xfrm>
            <a:off x="3248521" y="3960019"/>
            <a:ext cx="26466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54" name="Google Shape;854;p159"/>
          <p:cNvSpPr txBox="1">
            <a:spLocks noGrp="1"/>
          </p:cNvSpPr>
          <p:nvPr>
            <p:ph type="body" idx="3"/>
          </p:nvPr>
        </p:nvSpPr>
        <p:spPr>
          <a:xfrm>
            <a:off x="6164867" y="3960019"/>
            <a:ext cx="26466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55" name="Google Shape;855;p159"/>
          <p:cNvSpPr txBox="1">
            <a:spLocks noGrp="1"/>
          </p:cNvSpPr>
          <p:nvPr>
            <p:ph type="title"/>
          </p:nvPr>
        </p:nvSpPr>
        <p:spPr>
          <a:xfrm>
            <a:off x="332175"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56" name="Google Shape;856;p159"/>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57" name="Google Shape;857;p159"/>
          <p:cNvSpPr txBox="1">
            <a:spLocks noGrp="1"/>
          </p:cNvSpPr>
          <p:nvPr>
            <p:ph type="subTitle" idx="4"/>
          </p:nvPr>
        </p:nvSpPr>
        <p:spPr>
          <a:xfrm>
            <a:off x="33217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858"/>
        <p:cNvGrpSpPr/>
        <p:nvPr/>
      </p:nvGrpSpPr>
      <p:grpSpPr>
        <a:xfrm>
          <a:off x="0" y="0"/>
          <a:ext cx="0" cy="0"/>
          <a:chOff x="0" y="0"/>
          <a:chExt cx="0" cy="0"/>
        </a:xfrm>
      </p:grpSpPr>
      <p:sp>
        <p:nvSpPr>
          <p:cNvPr id="859" name="Google Shape;859;p160"/>
          <p:cNvSpPr txBox="1">
            <a:spLocks noGrp="1"/>
          </p:cNvSpPr>
          <p:nvPr>
            <p:ph type="body" idx="1"/>
          </p:nvPr>
        </p:nvSpPr>
        <p:spPr>
          <a:xfrm>
            <a:off x="332175"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60" name="Google Shape;860;p160"/>
          <p:cNvSpPr txBox="1">
            <a:spLocks noGrp="1"/>
          </p:cNvSpPr>
          <p:nvPr>
            <p:ph type="body" idx="2"/>
          </p:nvPr>
        </p:nvSpPr>
        <p:spPr>
          <a:xfrm>
            <a:off x="2518571"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61" name="Google Shape;861;p160"/>
          <p:cNvSpPr txBox="1">
            <a:spLocks noGrp="1"/>
          </p:cNvSpPr>
          <p:nvPr>
            <p:ph type="body" idx="3"/>
          </p:nvPr>
        </p:nvSpPr>
        <p:spPr>
          <a:xfrm>
            <a:off x="4704967"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62" name="Google Shape;862;p160"/>
          <p:cNvSpPr txBox="1">
            <a:spLocks noGrp="1"/>
          </p:cNvSpPr>
          <p:nvPr>
            <p:ph type="body" idx="4"/>
          </p:nvPr>
        </p:nvSpPr>
        <p:spPr>
          <a:xfrm>
            <a:off x="6891363"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63" name="Google Shape;863;p160"/>
          <p:cNvSpPr txBox="1">
            <a:spLocks noGrp="1"/>
          </p:cNvSpPr>
          <p:nvPr>
            <p:ph type="title"/>
          </p:nvPr>
        </p:nvSpPr>
        <p:spPr>
          <a:xfrm>
            <a:off x="332175"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64" name="Google Shape;864;p160"/>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65" name="Google Shape;865;p160"/>
          <p:cNvSpPr txBox="1">
            <a:spLocks noGrp="1"/>
          </p:cNvSpPr>
          <p:nvPr>
            <p:ph type="subTitle" idx="5"/>
          </p:nvPr>
        </p:nvSpPr>
        <p:spPr>
          <a:xfrm>
            <a:off x="33217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866"/>
        <p:cNvGrpSpPr/>
        <p:nvPr/>
      </p:nvGrpSpPr>
      <p:grpSpPr>
        <a:xfrm>
          <a:off x="0" y="0"/>
          <a:ext cx="0" cy="0"/>
          <a:chOff x="0" y="0"/>
          <a:chExt cx="0" cy="0"/>
        </a:xfrm>
      </p:grpSpPr>
      <p:sp>
        <p:nvSpPr>
          <p:cNvPr id="867" name="Google Shape;867;p161"/>
          <p:cNvSpPr/>
          <p:nvPr/>
        </p:nvSpPr>
        <p:spPr>
          <a:xfrm>
            <a:off x="332174" y="1575197"/>
            <a:ext cx="994500" cy="9969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868" name="Google Shape;868;p161"/>
          <p:cNvSpPr/>
          <p:nvPr/>
        </p:nvSpPr>
        <p:spPr>
          <a:xfrm>
            <a:off x="2519651" y="1575197"/>
            <a:ext cx="994500" cy="9969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869" name="Google Shape;869;p161"/>
          <p:cNvSpPr/>
          <p:nvPr/>
        </p:nvSpPr>
        <p:spPr>
          <a:xfrm>
            <a:off x="4707127" y="1575197"/>
            <a:ext cx="994500" cy="9969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870" name="Google Shape;870;p161"/>
          <p:cNvSpPr/>
          <p:nvPr/>
        </p:nvSpPr>
        <p:spPr>
          <a:xfrm>
            <a:off x="6894604" y="1575197"/>
            <a:ext cx="994500" cy="9969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871" name="Google Shape;871;p161"/>
          <p:cNvSpPr txBox="1">
            <a:spLocks noGrp="1"/>
          </p:cNvSpPr>
          <p:nvPr>
            <p:ph type="body" idx="1"/>
          </p:nvPr>
        </p:nvSpPr>
        <p:spPr>
          <a:xfrm>
            <a:off x="332174"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872" name="Google Shape;872;p161"/>
          <p:cNvSpPr txBox="1">
            <a:spLocks noGrp="1"/>
          </p:cNvSpPr>
          <p:nvPr>
            <p:ph type="body" idx="2"/>
          </p:nvPr>
        </p:nvSpPr>
        <p:spPr>
          <a:xfrm>
            <a:off x="2518570"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873" name="Google Shape;873;p161"/>
          <p:cNvSpPr txBox="1">
            <a:spLocks noGrp="1"/>
          </p:cNvSpPr>
          <p:nvPr>
            <p:ph type="body" idx="3"/>
          </p:nvPr>
        </p:nvSpPr>
        <p:spPr>
          <a:xfrm>
            <a:off x="4704967"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874" name="Google Shape;874;p161"/>
          <p:cNvSpPr txBox="1">
            <a:spLocks noGrp="1"/>
          </p:cNvSpPr>
          <p:nvPr>
            <p:ph type="body" idx="4"/>
          </p:nvPr>
        </p:nvSpPr>
        <p:spPr>
          <a:xfrm>
            <a:off x="6891363"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875" name="Google Shape;875;p161"/>
          <p:cNvSpPr txBox="1">
            <a:spLocks noGrp="1"/>
          </p:cNvSpPr>
          <p:nvPr>
            <p:ph type="title"/>
          </p:nvPr>
        </p:nvSpPr>
        <p:spPr>
          <a:xfrm>
            <a:off x="332175"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76" name="Google Shape;876;p161"/>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77" name="Google Shape;877;p161"/>
          <p:cNvSpPr txBox="1">
            <a:spLocks noGrp="1"/>
          </p:cNvSpPr>
          <p:nvPr>
            <p:ph type="subTitle" idx="5"/>
          </p:nvPr>
        </p:nvSpPr>
        <p:spPr>
          <a:xfrm>
            <a:off x="33217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878"/>
        <p:cNvGrpSpPr/>
        <p:nvPr/>
      </p:nvGrpSpPr>
      <p:grpSpPr>
        <a:xfrm>
          <a:off x="0" y="0"/>
          <a:ext cx="0" cy="0"/>
          <a:chOff x="0" y="0"/>
          <a:chExt cx="0" cy="0"/>
        </a:xfrm>
      </p:grpSpPr>
      <p:sp>
        <p:nvSpPr>
          <p:cNvPr id="879" name="Google Shape;879;p162"/>
          <p:cNvSpPr txBox="1">
            <a:spLocks noGrp="1"/>
          </p:cNvSpPr>
          <p:nvPr>
            <p:ph type="body" idx="1"/>
          </p:nvPr>
        </p:nvSpPr>
        <p:spPr>
          <a:xfrm>
            <a:off x="33217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80" name="Google Shape;880;p162"/>
          <p:cNvSpPr txBox="1">
            <a:spLocks noGrp="1"/>
          </p:cNvSpPr>
          <p:nvPr>
            <p:ph type="title"/>
          </p:nvPr>
        </p:nvSpPr>
        <p:spPr>
          <a:xfrm>
            <a:off x="332175"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81" name="Google Shape;881;p162"/>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82" name="Google Shape;882;p162"/>
          <p:cNvSpPr txBox="1">
            <a:spLocks noGrp="1"/>
          </p:cNvSpPr>
          <p:nvPr>
            <p:ph type="subTitle" idx="2"/>
          </p:nvPr>
        </p:nvSpPr>
        <p:spPr>
          <a:xfrm>
            <a:off x="33217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93954"/>
        </a:solidFill>
        <a:effectLst/>
      </p:bgPr>
    </p:bg>
    <p:spTree>
      <p:nvGrpSpPr>
        <p:cNvPr id="1" name="Shape 883"/>
        <p:cNvGrpSpPr/>
        <p:nvPr/>
      </p:nvGrpSpPr>
      <p:grpSpPr>
        <a:xfrm>
          <a:off x="0" y="0"/>
          <a:ext cx="0" cy="0"/>
          <a:chOff x="0" y="0"/>
          <a:chExt cx="0" cy="0"/>
        </a:xfrm>
      </p:grpSpPr>
      <p:sp>
        <p:nvSpPr>
          <p:cNvPr id="884" name="Google Shape;884;p163"/>
          <p:cNvSpPr txBox="1">
            <a:spLocks noGrp="1"/>
          </p:cNvSpPr>
          <p:nvPr>
            <p:ph type="title"/>
          </p:nvPr>
        </p:nvSpPr>
        <p:spPr>
          <a:xfrm>
            <a:off x="332175" y="321469"/>
            <a:ext cx="10311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73"/>
        <p:cNvGrpSpPr/>
        <p:nvPr/>
      </p:nvGrpSpPr>
      <p:grpSpPr>
        <a:xfrm>
          <a:off x="0" y="0"/>
          <a:ext cx="0" cy="0"/>
          <a:chOff x="0" y="0"/>
          <a:chExt cx="0" cy="0"/>
        </a:xfrm>
      </p:grpSpPr>
      <p:sp>
        <p:nvSpPr>
          <p:cNvPr id="74" name="Google Shape;74;p18"/>
          <p:cNvSpPr/>
          <p:nvPr/>
        </p:nvSpPr>
        <p:spPr>
          <a:xfrm>
            <a:off x="0" y="0"/>
            <a:ext cx="6072300" cy="25719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75" name="Google Shape;75;p18"/>
          <p:cNvSpPr/>
          <p:nvPr/>
        </p:nvSpPr>
        <p:spPr>
          <a:xfrm>
            <a:off x="0" y="2571750"/>
            <a:ext cx="6072300" cy="8574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76" name="Google Shape;76;p18"/>
          <p:cNvSpPr/>
          <p:nvPr/>
        </p:nvSpPr>
        <p:spPr>
          <a:xfrm>
            <a:off x="6072001" y="0"/>
            <a:ext cx="3071400" cy="2571900"/>
          </a:xfrm>
          <a:prstGeom prst="rect">
            <a:avLst/>
          </a:prstGeom>
          <a:solidFill>
            <a:srgbClr val="EB8C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77" name="Google Shape;77;p18"/>
          <p:cNvSpPr txBox="1">
            <a:spLocks noGrp="1"/>
          </p:cNvSpPr>
          <p:nvPr>
            <p:ph type="ctrTitle"/>
          </p:nvPr>
        </p:nvSpPr>
        <p:spPr>
          <a:xfrm>
            <a:off x="332174" y="321469"/>
            <a:ext cx="55635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78" name="Google Shape;78;p18"/>
          <p:cNvSpPr txBox="1">
            <a:spLocks noGrp="1"/>
          </p:cNvSpPr>
          <p:nvPr>
            <p:ph type="subTitle" idx="1"/>
          </p:nvPr>
        </p:nvSpPr>
        <p:spPr>
          <a:xfrm>
            <a:off x="332176" y="2811780"/>
            <a:ext cx="41052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79" name="Google Shape;79;p18"/>
          <p:cNvPicPr preferRelativeResize="0"/>
          <p:nvPr/>
        </p:nvPicPr>
        <p:blipFill rotWithShape="1">
          <a:blip r:embed="rId2">
            <a:alphaModFix/>
          </a:blip>
          <a:srcRect/>
          <a:stretch/>
        </p:blipFill>
        <p:spPr>
          <a:xfrm>
            <a:off x="138850" y="3998214"/>
            <a:ext cx="1227302" cy="1013159"/>
          </a:xfrm>
          <a:prstGeom prst="rect">
            <a:avLst/>
          </a:prstGeom>
          <a:noFill/>
          <a:ln>
            <a:noFill/>
          </a:ln>
        </p:spPr>
      </p:pic>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85"/>
        <p:cNvGrpSpPr/>
        <p:nvPr/>
      </p:nvGrpSpPr>
      <p:grpSpPr>
        <a:xfrm>
          <a:off x="0" y="0"/>
          <a:ext cx="0" cy="0"/>
          <a:chOff x="0" y="0"/>
          <a:chExt cx="0" cy="0"/>
        </a:xfrm>
      </p:grpSpPr>
      <p:sp>
        <p:nvSpPr>
          <p:cNvPr id="886" name="Google Shape;886;p164"/>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matchingName="Section Header Orange Manual 1">
  <p:cSld name="Section Header Orange Manual_1">
    <p:bg>
      <p:bgPr>
        <a:solidFill>
          <a:srgbClr val="D04A02"/>
        </a:solidFill>
        <a:effectLst/>
      </p:bgPr>
    </p:bg>
    <p:spTree>
      <p:nvGrpSpPr>
        <p:cNvPr id="1" name="Shape 887"/>
        <p:cNvGrpSpPr/>
        <p:nvPr/>
      </p:nvGrpSpPr>
      <p:grpSpPr>
        <a:xfrm>
          <a:off x="0" y="0"/>
          <a:ext cx="0" cy="0"/>
          <a:chOff x="0" y="0"/>
          <a:chExt cx="0" cy="0"/>
        </a:xfrm>
      </p:grpSpPr>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matchingName="Section Header Orange Manual 3">
  <p:cSld name="Section Header Orange Manual_3">
    <p:bg>
      <p:bgPr>
        <a:solidFill>
          <a:srgbClr val="D04A02"/>
        </a:solidFill>
        <a:effectLst/>
      </p:bgPr>
    </p:bg>
    <p:spTree>
      <p:nvGrpSpPr>
        <p:cNvPr id="1" name="Shape 888"/>
        <p:cNvGrpSpPr/>
        <p:nvPr/>
      </p:nvGrpSpPr>
      <p:grpSpPr>
        <a:xfrm>
          <a:off x="0" y="0"/>
          <a:ext cx="0" cy="0"/>
          <a:chOff x="0" y="0"/>
          <a:chExt cx="0" cy="0"/>
        </a:xfrm>
      </p:grpSpPr>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Content 3 1">
  <p:cSld name="1_Content 3">
    <p:spTree>
      <p:nvGrpSpPr>
        <p:cNvPr id="1" name="Shape 889"/>
        <p:cNvGrpSpPr/>
        <p:nvPr/>
      </p:nvGrpSpPr>
      <p:grpSpPr>
        <a:xfrm>
          <a:off x="0" y="0"/>
          <a:ext cx="0" cy="0"/>
          <a:chOff x="0" y="0"/>
          <a:chExt cx="0" cy="0"/>
        </a:xfrm>
      </p:grpSpPr>
      <p:sp>
        <p:nvSpPr>
          <p:cNvPr id="890" name="Google Shape;890;p167"/>
          <p:cNvSpPr txBox="1">
            <a:spLocks noGrp="1"/>
          </p:cNvSpPr>
          <p:nvPr>
            <p:ph type="title"/>
          </p:nvPr>
        </p:nvSpPr>
        <p:spPr>
          <a:xfrm>
            <a:off x="512048" y="512064"/>
            <a:ext cx="7671900" cy="6126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891" name="Google Shape;891;p167"/>
          <p:cNvSpPr txBox="1">
            <a:spLocks noGrp="1"/>
          </p:cNvSpPr>
          <p:nvPr>
            <p:ph type="body" idx="1"/>
          </p:nvPr>
        </p:nvSpPr>
        <p:spPr>
          <a:xfrm>
            <a:off x="512048" y="1577340"/>
            <a:ext cx="8137800" cy="30555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892" name="Google Shape;892;p167"/>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93" name="Google Shape;893;p167"/>
          <p:cNvSpPr/>
          <p:nvPr/>
        </p:nvSpPr>
        <p:spPr>
          <a:xfrm>
            <a:off x="0" y="0"/>
            <a:ext cx="514500" cy="5145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894" name="Google Shape;894;p167"/>
          <p:cNvSpPr/>
          <p:nvPr/>
        </p:nvSpPr>
        <p:spPr>
          <a:xfrm>
            <a:off x="2564321" y="4629150"/>
            <a:ext cx="514500" cy="5145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895" name="Google Shape;895;p167"/>
          <p:cNvSpPr/>
          <p:nvPr/>
        </p:nvSpPr>
        <p:spPr>
          <a:xfrm>
            <a:off x="8629535" y="0"/>
            <a:ext cx="514500" cy="5145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896" name="Google Shape;896;p167"/>
          <p:cNvSpPr/>
          <p:nvPr/>
        </p:nvSpPr>
        <p:spPr>
          <a:xfrm>
            <a:off x="8629535" y="514500"/>
            <a:ext cx="514500" cy="5145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897" name="Google Shape;897;p167"/>
          <p:cNvSpPr/>
          <p:nvPr/>
        </p:nvSpPr>
        <p:spPr>
          <a:xfrm>
            <a:off x="8629535" y="4629150"/>
            <a:ext cx="514500" cy="514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98"/>
        <p:cNvGrpSpPr/>
        <p:nvPr/>
      </p:nvGrpSpPr>
      <p:grpSpPr>
        <a:xfrm>
          <a:off x="0" y="0"/>
          <a:ext cx="0" cy="0"/>
          <a:chOff x="0" y="0"/>
          <a:chExt cx="0" cy="0"/>
        </a:xfrm>
      </p:grpSpPr>
      <p:sp>
        <p:nvSpPr>
          <p:cNvPr id="899" name="Google Shape;899;p168"/>
          <p:cNvSpPr txBox="1">
            <a:spLocks noGrp="1"/>
          </p:cNvSpPr>
          <p:nvPr>
            <p:ph type="title"/>
          </p:nvPr>
        </p:nvSpPr>
        <p:spPr>
          <a:xfrm>
            <a:off x="311700" y="445025"/>
            <a:ext cx="8520600" cy="572700"/>
          </a:xfrm>
          <a:prstGeom prst="rect">
            <a:avLst/>
          </a:prstGeom>
        </p:spPr>
        <p:txBody>
          <a:bodyPr spcFirstLastPara="1" wrap="square" lIns="0" tIns="0" rIns="0" bIns="0" anchor="t" anchorCtr="0">
            <a:noAutofit/>
          </a:bodyPr>
          <a:lstStyle>
            <a:lvl1pPr lvl="0" rtl="0">
              <a:spcBef>
                <a:spcPts val="0"/>
              </a:spcBef>
              <a:spcAft>
                <a:spcPts val="0"/>
              </a:spcAft>
              <a:buSzPts val="2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00" name="Google Shape;900;p168"/>
          <p:cNvSpPr txBox="1">
            <a:spLocks noGrp="1"/>
          </p:cNvSpPr>
          <p:nvPr>
            <p:ph type="body" idx="1"/>
          </p:nvPr>
        </p:nvSpPr>
        <p:spPr>
          <a:xfrm>
            <a:off x="311700" y="1152475"/>
            <a:ext cx="8520600" cy="3416400"/>
          </a:xfrm>
          <a:prstGeom prst="rect">
            <a:avLst/>
          </a:prstGeom>
        </p:spPr>
        <p:txBody>
          <a:bodyPr spcFirstLastPara="1" wrap="square" lIns="0" tIns="0" rIns="0" bIns="0" anchor="t" anchorCtr="0">
            <a:noAutofit/>
          </a:bodyPr>
          <a:lstStyle>
            <a:lvl1pPr marL="457200" lvl="0" indent="-304800" rtl="0">
              <a:spcBef>
                <a:spcPts val="0"/>
              </a:spcBef>
              <a:spcAft>
                <a:spcPts val="0"/>
              </a:spcAft>
              <a:buSzPts val="1200"/>
              <a:buChar char="•"/>
              <a:defRPr/>
            </a:lvl1pPr>
            <a:lvl2pPr marL="914400" lvl="1" indent="-304800" rtl="0">
              <a:spcBef>
                <a:spcPts val="500"/>
              </a:spcBef>
              <a:spcAft>
                <a:spcPts val="0"/>
              </a:spcAft>
              <a:buSzPts val="1200"/>
              <a:buChar char="–"/>
              <a:defRPr/>
            </a:lvl2pPr>
            <a:lvl3pPr marL="1371600" lvl="2" indent="-304800" rtl="0">
              <a:spcBef>
                <a:spcPts val="500"/>
              </a:spcBef>
              <a:spcAft>
                <a:spcPts val="0"/>
              </a:spcAft>
              <a:buSzPts val="1200"/>
              <a:buChar char="•"/>
              <a:defRPr/>
            </a:lvl3pPr>
            <a:lvl4pPr marL="1828800" lvl="3" indent="-304800" rtl="0">
              <a:spcBef>
                <a:spcPts val="500"/>
              </a:spcBef>
              <a:spcAft>
                <a:spcPts val="0"/>
              </a:spcAft>
              <a:buSzPts val="1200"/>
              <a:buChar char="–"/>
              <a:defRPr/>
            </a:lvl4pPr>
            <a:lvl5pPr marL="2286000" lvl="4" indent="-304800" rtl="0">
              <a:spcBef>
                <a:spcPts val="500"/>
              </a:spcBef>
              <a:spcAft>
                <a:spcPts val="0"/>
              </a:spcAft>
              <a:buSzPts val="1200"/>
              <a:buChar char="•"/>
              <a:defRPr/>
            </a:lvl5pPr>
            <a:lvl6pPr marL="2743200" lvl="5" indent="-304800" rtl="0">
              <a:spcBef>
                <a:spcPts val="500"/>
              </a:spcBef>
              <a:spcAft>
                <a:spcPts val="0"/>
              </a:spcAft>
              <a:buSzPts val="1200"/>
              <a:buChar char="–"/>
              <a:defRPr/>
            </a:lvl6pPr>
            <a:lvl7pPr marL="3200400" lvl="6" indent="-304800" rtl="0">
              <a:spcBef>
                <a:spcPts val="500"/>
              </a:spcBef>
              <a:spcAft>
                <a:spcPts val="0"/>
              </a:spcAft>
              <a:buSzPts val="1200"/>
              <a:buChar char="•"/>
              <a:defRPr/>
            </a:lvl7pPr>
            <a:lvl8pPr marL="3657600" lvl="7" indent="-304800" rtl="0">
              <a:spcBef>
                <a:spcPts val="500"/>
              </a:spcBef>
              <a:spcAft>
                <a:spcPts val="0"/>
              </a:spcAft>
              <a:buSzPts val="1200"/>
              <a:buChar char="–"/>
              <a:defRPr/>
            </a:lvl8pPr>
            <a:lvl9pPr marL="4114800" lvl="8" indent="-304800" rtl="0">
              <a:spcBef>
                <a:spcPts val="500"/>
              </a:spcBef>
              <a:spcAft>
                <a:spcPts val="500"/>
              </a:spcAft>
              <a:buSzPts val="1200"/>
              <a:buChar char="•"/>
              <a:defRPr/>
            </a:lvl9pPr>
          </a:lstStyle>
          <a:p>
            <a:endParaRPr/>
          </a:p>
        </p:txBody>
      </p:sp>
      <p:pic>
        <p:nvPicPr>
          <p:cNvPr id="901" name="Google Shape;901;p168"/>
          <p:cNvPicPr preferRelativeResize="0"/>
          <p:nvPr/>
        </p:nvPicPr>
        <p:blipFill rotWithShape="1">
          <a:blip r:embed="rId2">
            <a:alphaModFix/>
          </a:blip>
          <a:srcRect l="-8803" t="87179" r="8873"/>
          <a:stretch/>
        </p:blipFill>
        <p:spPr>
          <a:xfrm rot="10800000">
            <a:off x="0" y="0"/>
            <a:ext cx="2569687" cy="82425"/>
          </a:xfrm>
          <a:prstGeom prst="rect">
            <a:avLst/>
          </a:prstGeom>
          <a:noFill/>
          <a:ln>
            <a:noFill/>
          </a:ln>
        </p:spPr>
      </p:pic>
      <p:pic>
        <p:nvPicPr>
          <p:cNvPr id="902" name="Google Shape;902;p168"/>
          <p:cNvPicPr preferRelativeResize="0"/>
          <p:nvPr/>
        </p:nvPicPr>
        <p:blipFill rotWithShape="1">
          <a:blip r:embed="rId2">
            <a:alphaModFix/>
          </a:blip>
          <a:srcRect l="69" t="87179"/>
          <a:stretch/>
        </p:blipFill>
        <p:spPr>
          <a:xfrm rot="10800000" flipH="1">
            <a:off x="2339025" y="0"/>
            <a:ext cx="2569687" cy="82425"/>
          </a:xfrm>
          <a:prstGeom prst="rect">
            <a:avLst/>
          </a:prstGeom>
          <a:noFill/>
          <a:ln>
            <a:noFill/>
          </a:ln>
        </p:spPr>
      </p:pic>
      <p:sp>
        <p:nvSpPr>
          <p:cNvPr id="903" name="Google Shape;903;p168"/>
          <p:cNvSpPr txBox="1">
            <a:spLocks noGrp="1"/>
          </p:cNvSpPr>
          <p:nvPr>
            <p:ph type="sldNum" idx="12"/>
          </p:nvPr>
        </p:nvSpPr>
        <p:spPr>
          <a:xfrm>
            <a:off x="7488222" y="4869180"/>
            <a:ext cx="13236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911"/>
        <p:cNvGrpSpPr/>
        <p:nvPr/>
      </p:nvGrpSpPr>
      <p:grpSpPr>
        <a:xfrm>
          <a:off x="0" y="0"/>
          <a:ext cx="0" cy="0"/>
          <a:chOff x="0" y="0"/>
          <a:chExt cx="0" cy="0"/>
        </a:xfrm>
      </p:grpSpPr>
      <p:sp>
        <p:nvSpPr>
          <p:cNvPr id="912" name="Google Shape;912;p170"/>
          <p:cNvSpPr/>
          <p:nvPr/>
        </p:nvSpPr>
        <p:spPr>
          <a:xfrm>
            <a:off x="0" y="0"/>
            <a:ext cx="6072300" cy="25719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13" name="Google Shape;913;p170"/>
          <p:cNvSpPr/>
          <p:nvPr/>
        </p:nvSpPr>
        <p:spPr>
          <a:xfrm>
            <a:off x="0" y="2571750"/>
            <a:ext cx="6072300" cy="8574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14" name="Google Shape;914;p170"/>
          <p:cNvSpPr/>
          <p:nvPr/>
        </p:nvSpPr>
        <p:spPr>
          <a:xfrm>
            <a:off x="6072188" y="0"/>
            <a:ext cx="3072000" cy="2571900"/>
          </a:xfrm>
          <a:prstGeom prst="rect">
            <a:avLst/>
          </a:prstGeom>
          <a:solidFill>
            <a:srgbClr val="EB8C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15" name="Google Shape;915;p170"/>
          <p:cNvSpPr txBox="1">
            <a:spLocks noGrp="1"/>
          </p:cNvSpPr>
          <p:nvPr>
            <p:ph type="ctrTitle"/>
          </p:nvPr>
        </p:nvSpPr>
        <p:spPr>
          <a:xfrm>
            <a:off x="332184" y="321469"/>
            <a:ext cx="55638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16" name="Google Shape;916;p170"/>
          <p:cNvSpPr txBox="1">
            <a:spLocks noGrp="1"/>
          </p:cNvSpPr>
          <p:nvPr>
            <p:ph type="subTitle" idx="1"/>
          </p:nvPr>
        </p:nvSpPr>
        <p:spPr>
          <a:xfrm>
            <a:off x="332185" y="2811780"/>
            <a:ext cx="4105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917" name="Google Shape;917;p170"/>
          <p:cNvPicPr preferRelativeResize="0"/>
          <p:nvPr/>
        </p:nvPicPr>
        <p:blipFill rotWithShape="1">
          <a:blip r:embed="rId2">
            <a:alphaModFix/>
          </a:blip>
          <a:srcRect/>
          <a:stretch/>
        </p:blipFill>
        <p:spPr>
          <a:xfrm>
            <a:off x="138854" y="3998214"/>
            <a:ext cx="1227463" cy="1013292"/>
          </a:xfrm>
          <a:prstGeom prst="rect">
            <a:avLst/>
          </a:prstGeom>
          <a:noFill/>
          <a:ln>
            <a:noFill/>
          </a:ln>
        </p:spPr>
      </p:pic>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918"/>
        <p:cNvGrpSpPr/>
        <p:nvPr/>
      </p:nvGrpSpPr>
      <p:grpSpPr>
        <a:xfrm>
          <a:off x="0" y="0"/>
          <a:ext cx="0" cy="0"/>
          <a:chOff x="0" y="0"/>
          <a:chExt cx="0" cy="0"/>
        </a:xfrm>
      </p:grpSpPr>
      <p:sp>
        <p:nvSpPr>
          <p:cNvPr id="919" name="Google Shape;919;p171"/>
          <p:cNvSpPr/>
          <p:nvPr/>
        </p:nvSpPr>
        <p:spPr>
          <a:xfrm>
            <a:off x="0" y="0"/>
            <a:ext cx="6072300" cy="2571900"/>
          </a:xfrm>
          <a:prstGeom prst="rect">
            <a:avLst/>
          </a:prstGeom>
          <a:solidFill>
            <a:srgbClr val="7D7D7D"/>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20" name="Google Shape;920;p171"/>
          <p:cNvSpPr/>
          <p:nvPr/>
        </p:nvSpPr>
        <p:spPr>
          <a:xfrm>
            <a:off x="0" y="2571750"/>
            <a:ext cx="6072300" cy="8574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21" name="Google Shape;921;p171"/>
          <p:cNvSpPr/>
          <p:nvPr/>
        </p:nvSpPr>
        <p:spPr>
          <a:xfrm>
            <a:off x="6072188" y="0"/>
            <a:ext cx="3072000" cy="25719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22" name="Google Shape;922;p171"/>
          <p:cNvSpPr txBox="1">
            <a:spLocks noGrp="1"/>
          </p:cNvSpPr>
          <p:nvPr>
            <p:ph type="ctrTitle"/>
          </p:nvPr>
        </p:nvSpPr>
        <p:spPr>
          <a:xfrm>
            <a:off x="332184" y="321469"/>
            <a:ext cx="55638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23" name="Google Shape;923;p171"/>
          <p:cNvSpPr txBox="1">
            <a:spLocks noGrp="1"/>
          </p:cNvSpPr>
          <p:nvPr>
            <p:ph type="subTitle" idx="1"/>
          </p:nvPr>
        </p:nvSpPr>
        <p:spPr>
          <a:xfrm>
            <a:off x="332185" y="2811780"/>
            <a:ext cx="41082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924" name="Google Shape;924;p171"/>
          <p:cNvPicPr preferRelativeResize="0"/>
          <p:nvPr/>
        </p:nvPicPr>
        <p:blipFill rotWithShape="1">
          <a:blip r:embed="rId2">
            <a:alphaModFix/>
          </a:blip>
          <a:srcRect/>
          <a:stretch/>
        </p:blipFill>
        <p:spPr>
          <a:xfrm>
            <a:off x="138854" y="3998214"/>
            <a:ext cx="1227463" cy="1013292"/>
          </a:xfrm>
          <a:prstGeom prst="rect">
            <a:avLst/>
          </a:prstGeom>
          <a:noFill/>
          <a:ln>
            <a:noFill/>
          </a:ln>
        </p:spPr>
      </p:pic>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925"/>
        <p:cNvGrpSpPr/>
        <p:nvPr/>
      </p:nvGrpSpPr>
      <p:grpSpPr>
        <a:xfrm>
          <a:off x="0" y="0"/>
          <a:ext cx="0" cy="0"/>
          <a:chOff x="0" y="0"/>
          <a:chExt cx="0" cy="0"/>
        </a:xfrm>
      </p:grpSpPr>
      <p:sp>
        <p:nvSpPr>
          <p:cNvPr id="926" name="Google Shape;926;p172"/>
          <p:cNvSpPr/>
          <p:nvPr/>
        </p:nvSpPr>
        <p:spPr>
          <a:xfrm>
            <a:off x="0" y="0"/>
            <a:ext cx="6072300" cy="25719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27" name="Google Shape;927;p172"/>
          <p:cNvSpPr/>
          <p:nvPr/>
        </p:nvSpPr>
        <p:spPr>
          <a:xfrm>
            <a:off x="0" y="2571750"/>
            <a:ext cx="6072300" cy="857400"/>
          </a:xfrm>
          <a:prstGeom prst="rect">
            <a:avLst/>
          </a:prstGeom>
          <a:solidFill>
            <a:srgbClr val="7D7D7D"/>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accent6"/>
              </a:solidFill>
              <a:latin typeface="Arial"/>
              <a:ea typeface="Arial"/>
              <a:cs typeface="Arial"/>
              <a:sym typeface="Arial"/>
            </a:endParaRPr>
          </a:p>
        </p:txBody>
      </p:sp>
      <p:sp>
        <p:nvSpPr>
          <p:cNvPr id="928" name="Google Shape;928;p172"/>
          <p:cNvSpPr/>
          <p:nvPr/>
        </p:nvSpPr>
        <p:spPr>
          <a:xfrm>
            <a:off x="6072188" y="0"/>
            <a:ext cx="3072000" cy="25719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29" name="Google Shape;929;p172"/>
          <p:cNvSpPr txBox="1">
            <a:spLocks noGrp="1"/>
          </p:cNvSpPr>
          <p:nvPr>
            <p:ph type="ctrTitle"/>
          </p:nvPr>
        </p:nvSpPr>
        <p:spPr>
          <a:xfrm>
            <a:off x="332184" y="321469"/>
            <a:ext cx="55638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30" name="Google Shape;930;p172"/>
          <p:cNvSpPr txBox="1">
            <a:spLocks noGrp="1"/>
          </p:cNvSpPr>
          <p:nvPr>
            <p:ph type="subTitle" idx="1"/>
          </p:nvPr>
        </p:nvSpPr>
        <p:spPr>
          <a:xfrm>
            <a:off x="332185" y="2811780"/>
            <a:ext cx="4105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931" name="Google Shape;931;p172"/>
          <p:cNvPicPr preferRelativeResize="0"/>
          <p:nvPr/>
        </p:nvPicPr>
        <p:blipFill rotWithShape="1">
          <a:blip r:embed="rId2">
            <a:alphaModFix/>
          </a:blip>
          <a:srcRect/>
          <a:stretch/>
        </p:blipFill>
        <p:spPr>
          <a:xfrm>
            <a:off x="138854" y="3998214"/>
            <a:ext cx="1227463" cy="1013292"/>
          </a:xfrm>
          <a:prstGeom prst="rect">
            <a:avLst/>
          </a:prstGeom>
          <a:noFill/>
          <a:ln>
            <a:noFill/>
          </a:ln>
        </p:spPr>
      </p:pic>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932"/>
        <p:cNvGrpSpPr/>
        <p:nvPr/>
      </p:nvGrpSpPr>
      <p:grpSpPr>
        <a:xfrm>
          <a:off x="0" y="0"/>
          <a:ext cx="0" cy="0"/>
          <a:chOff x="0" y="0"/>
          <a:chExt cx="0" cy="0"/>
        </a:xfrm>
      </p:grpSpPr>
      <p:sp>
        <p:nvSpPr>
          <p:cNvPr id="933" name="Google Shape;933;p173"/>
          <p:cNvSpPr txBox="1">
            <a:spLocks noGrp="1"/>
          </p:cNvSpPr>
          <p:nvPr>
            <p:ph type="ctrTitle"/>
          </p:nvPr>
        </p:nvSpPr>
        <p:spPr>
          <a:xfrm>
            <a:off x="332184" y="321469"/>
            <a:ext cx="55638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34" name="Google Shape;934;p173"/>
          <p:cNvSpPr txBox="1">
            <a:spLocks noGrp="1"/>
          </p:cNvSpPr>
          <p:nvPr>
            <p:ph type="subTitle" idx="1"/>
          </p:nvPr>
        </p:nvSpPr>
        <p:spPr>
          <a:xfrm>
            <a:off x="332185" y="2811780"/>
            <a:ext cx="4105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935" name="Google Shape;935;p173"/>
          <p:cNvPicPr preferRelativeResize="0"/>
          <p:nvPr/>
        </p:nvPicPr>
        <p:blipFill rotWithShape="1">
          <a:blip r:embed="rId2">
            <a:alphaModFix/>
          </a:blip>
          <a:srcRect/>
          <a:stretch/>
        </p:blipFill>
        <p:spPr>
          <a:xfrm>
            <a:off x="138854" y="3998214"/>
            <a:ext cx="1227463" cy="1013287"/>
          </a:xfrm>
          <a:prstGeom prst="rect">
            <a:avLst/>
          </a:prstGeom>
          <a:noFill/>
          <a:ln>
            <a:noFill/>
          </a:ln>
        </p:spPr>
      </p:pic>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936"/>
        <p:cNvGrpSpPr/>
        <p:nvPr/>
      </p:nvGrpSpPr>
      <p:grpSpPr>
        <a:xfrm>
          <a:off x="0" y="0"/>
          <a:ext cx="0" cy="0"/>
          <a:chOff x="0" y="0"/>
          <a:chExt cx="0" cy="0"/>
        </a:xfrm>
      </p:grpSpPr>
      <p:sp>
        <p:nvSpPr>
          <p:cNvPr id="937" name="Google Shape;937;p174"/>
          <p:cNvSpPr txBox="1">
            <a:spLocks noGrp="1"/>
          </p:cNvSpPr>
          <p:nvPr>
            <p:ph type="ctrTitle"/>
          </p:nvPr>
        </p:nvSpPr>
        <p:spPr>
          <a:xfrm>
            <a:off x="332184" y="321469"/>
            <a:ext cx="55638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38" name="Google Shape;938;p174"/>
          <p:cNvSpPr txBox="1">
            <a:spLocks noGrp="1"/>
          </p:cNvSpPr>
          <p:nvPr>
            <p:ph type="subTitle" idx="1"/>
          </p:nvPr>
        </p:nvSpPr>
        <p:spPr>
          <a:xfrm>
            <a:off x="332185" y="2811780"/>
            <a:ext cx="4105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939" name="Google Shape;939;p174"/>
          <p:cNvPicPr preferRelativeResize="0"/>
          <p:nvPr/>
        </p:nvPicPr>
        <p:blipFill rotWithShape="1">
          <a:blip r:embed="rId2">
            <a:alphaModFix/>
          </a:blip>
          <a:srcRect/>
          <a:stretch/>
        </p:blipFill>
        <p:spPr>
          <a:xfrm>
            <a:off x="138854" y="3998214"/>
            <a:ext cx="1227463" cy="1013292"/>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80"/>
        <p:cNvGrpSpPr/>
        <p:nvPr/>
      </p:nvGrpSpPr>
      <p:grpSpPr>
        <a:xfrm>
          <a:off x="0" y="0"/>
          <a:ext cx="0" cy="0"/>
          <a:chOff x="0" y="0"/>
          <a:chExt cx="0" cy="0"/>
        </a:xfrm>
      </p:grpSpPr>
      <p:sp>
        <p:nvSpPr>
          <p:cNvPr id="81" name="Google Shape;81;p19"/>
          <p:cNvSpPr/>
          <p:nvPr/>
        </p:nvSpPr>
        <p:spPr>
          <a:xfrm>
            <a:off x="0" y="0"/>
            <a:ext cx="6072300" cy="2571900"/>
          </a:xfrm>
          <a:prstGeom prst="rect">
            <a:avLst/>
          </a:prstGeom>
          <a:solidFill>
            <a:srgbClr val="7D7D7D"/>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82" name="Google Shape;82;p19"/>
          <p:cNvSpPr/>
          <p:nvPr/>
        </p:nvSpPr>
        <p:spPr>
          <a:xfrm>
            <a:off x="0" y="2571750"/>
            <a:ext cx="6072300" cy="8574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83" name="Google Shape;83;p19"/>
          <p:cNvSpPr/>
          <p:nvPr/>
        </p:nvSpPr>
        <p:spPr>
          <a:xfrm>
            <a:off x="6072001" y="0"/>
            <a:ext cx="3071400" cy="25719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84" name="Google Shape;84;p19"/>
          <p:cNvSpPr txBox="1">
            <a:spLocks noGrp="1"/>
          </p:cNvSpPr>
          <p:nvPr>
            <p:ph type="ctrTitle"/>
          </p:nvPr>
        </p:nvSpPr>
        <p:spPr>
          <a:xfrm>
            <a:off x="332174" y="321469"/>
            <a:ext cx="55635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85" name="Google Shape;85;p19"/>
          <p:cNvSpPr txBox="1">
            <a:spLocks noGrp="1"/>
          </p:cNvSpPr>
          <p:nvPr>
            <p:ph type="subTitle" idx="1"/>
          </p:nvPr>
        </p:nvSpPr>
        <p:spPr>
          <a:xfrm>
            <a:off x="332176" y="2811780"/>
            <a:ext cx="41079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86" name="Google Shape;86;p19"/>
          <p:cNvPicPr preferRelativeResize="0"/>
          <p:nvPr/>
        </p:nvPicPr>
        <p:blipFill rotWithShape="1">
          <a:blip r:embed="rId2">
            <a:alphaModFix/>
          </a:blip>
          <a:srcRect/>
          <a:stretch/>
        </p:blipFill>
        <p:spPr>
          <a:xfrm>
            <a:off x="138850" y="3998214"/>
            <a:ext cx="1227302" cy="1013159"/>
          </a:xfrm>
          <a:prstGeom prst="rect">
            <a:avLst/>
          </a:prstGeom>
          <a:noFill/>
          <a:ln>
            <a:noFill/>
          </a:ln>
        </p:spPr>
      </p:pic>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940"/>
        <p:cNvGrpSpPr/>
        <p:nvPr/>
      </p:nvGrpSpPr>
      <p:grpSpPr>
        <a:xfrm>
          <a:off x="0" y="0"/>
          <a:ext cx="0" cy="0"/>
          <a:chOff x="0" y="0"/>
          <a:chExt cx="0" cy="0"/>
        </a:xfrm>
      </p:grpSpPr>
      <p:sp>
        <p:nvSpPr>
          <p:cNvPr id="941" name="Google Shape;941;p175"/>
          <p:cNvSpPr/>
          <p:nvPr/>
        </p:nvSpPr>
        <p:spPr>
          <a:xfrm>
            <a:off x="4572000" y="0"/>
            <a:ext cx="45720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942" name="Google Shape;942;p175"/>
          <p:cNvSpPr/>
          <p:nvPr/>
        </p:nvSpPr>
        <p:spPr>
          <a:xfrm>
            <a:off x="0" y="0"/>
            <a:ext cx="4572000" cy="25719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43" name="Google Shape;943;p175"/>
          <p:cNvSpPr/>
          <p:nvPr/>
        </p:nvSpPr>
        <p:spPr>
          <a:xfrm>
            <a:off x="0" y="2571750"/>
            <a:ext cx="4572000" cy="8574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44" name="Google Shape;944;p175"/>
          <p:cNvSpPr txBox="1">
            <a:spLocks noGrp="1"/>
          </p:cNvSpPr>
          <p:nvPr>
            <p:ph type="ctrTitle"/>
          </p:nvPr>
        </p:nvSpPr>
        <p:spPr>
          <a:xfrm>
            <a:off x="332185" y="321469"/>
            <a:ext cx="4105500" cy="1714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45" name="Google Shape;945;p175"/>
          <p:cNvSpPr txBox="1">
            <a:spLocks noGrp="1"/>
          </p:cNvSpPr>
          <p:nvPr>
            <p:ph type="subTitle" idx="1"/>
          </p:nvPr>
        </p:nvSpPr>
        <p:spPr>
          <a:xfrm>
            <a:off x="332185" y="2811780"/>
            <a:ext cx="4105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946" name="Google Shape;946;p175"/>
          <p:cNvPicPr preferRelativeResize="0"/>
          <p:nvPr/>
        </p:nvPicPr>
        <p:blipFill rotWithShape="1">
          <a:blip r:embed="rId2">
            <a:alphaModFix/>
          </a:blip>
          <a:srcRect/>
          <a:stretch/>
        </p:blipFill>
        <p:spPr>
          <a:xfrm>
            <a:off x="138854" y="3998214"/>
            <a:ext cx="1227463" cy="1013292"/>
          </a:xfrm>
          <a:prstGeom prst="rect">
            <a:avLst/>
          </a:prstGeom>
          <a:noFill/>
          <a:ln>
            <a:noFill/>
          </a:ln>
        </p:spPr>
      </p:pic>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947"/>
        <p:cNvGrpSpPr/>
        <p:nvPr/>
      </p:nvGrpSpPr>
      <p:grpSpPr>
        <a:xfrm>
          <a:off x="0" y="0"/>
          <a:ext cx="0" cy="0"/>
          <a:chOff x="0" y="0"/>
          <a:chExt cx="0" cy="0"/>
        </a:xfrm>
      </p:grpSpPr>
      <p:sp>
        <p:nvSpPr>
          <p:cNvPr id="948" name="Google Shape;948;p176"/>
          <p:cNvSpPr/>
          <p:nvPr/>
        </p:nvSpPr>
        <p:spPr>
          <a:xfrm>
            <a:off x="0" y="2715121"/>
            <a:ext cx="6854140" cy="582999"/>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949" name="Google Shape;949;p176"/>
          <p:cNvSpPr/>
          <p:nvPr/>
        </p:nvSpPr>
        <p:spPr>
          <a:xfrm>
            <a:off x="0" y="0"/>
            <a:ext cx="9144027" cy="5143539"/>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950" name="Google Shape;950;p176"/>
          <p:cNvPicPr preferRelativeResize="0"/>
          <p:nvPr/>
        </p:nvPicPr>
        <p:blipFill rotWithShape="1">
          <a:blip r:embed="rId2">
            <a:alphaModFix/>
          </a:blip>
          <a:srcRect/>
          <a:stretch/>
        </p:blipFill>
        <p:spPr>
          <a:xfrm>
            <a:off x="138854" y="3998214"/>
            <a:ext cx="1227463" cy="1013287"/>
          </a:xfrm>
          <a:prstGeom prst="rect">
            <a:avLst/>
          </a:prstGeom>
          <a:noFill/>
          <a:ln>
            <a:noFill/>
          </a:ln>
        </p:spPr>
      </p:pic>
      <p:sp>
        <p:nvSpPr>
          <p:cNvPr id="951" name="Google Shape;951;p176"/>
          <p:cNvSpPr txBox="1">
            <a:spLocks noGrp="1"/>
          </p:cNvSpPr>
          <p:nvPr>
            <p:ph type="subTitle" idx="1"/>
          </p:nvPr>
        </p:nvSpPr>
        <p:spPr>
          <a:xfrm>
            <a:off x="332185" y="2785205"/>
            <a:ext cx="4105500" cy="4440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952" name="Google Shape;952;p176"/>
          <p:cNvSpPr txBox="1">
            <a:spLocks noGrp="1"/>
          </p:cNvSpPr>
          <p:nvPr>
            <p:ph type="ctrTitle"/>
          </p:nvPr>
        </p:nvSpPr>
        <p:spPr>
          <a:xfrm>
            <a:off x="332185" y="321467"/>
            <a:ext cx="5563800" cy="1509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400"/>
              <a:buFont typeface="Georgia"/>
              <a:buNone/>
              <a:defRPr sz="3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953"/>
        <p:cNvGrpSpPr/>
        <p:nvPr/>
      </p:nvGrpSpPr>
      <p:grpSpPr>
        <a:xfrm>
          <a:off x="0" y="0"/>
          <a:ext cx="0" cy="0"/>
          <a:chOff x="0" y="0"/>
          <a:chExt cx="0" cy="0"/>
        </a:xfrm>
      </p:grpSpPr>
      <p:grpSp>
        <p:nvGrpSpPr>
          <p:cNvPr id="954" name="Google Shape;954;p177"/>
          <p:cNvGrpSpPr/>
          <p:nvPr/>
        </p:nvGrpSpPr>
        <p:grpSpPr>
          <a:xfrm>
            <a:off x="0" y="0"/>
            <a:ext cx="9144000" cy="5143500"/>
            <a:chOff x="0" y="0"/>
            <a:chExt cx="12192000" cy="6858000"/>
          </a:xfrm>
        </p:grpSpPr>
        <p:sp>
          <p:nvSpPr>
            <p:cNvPr id="955" name="Google Shape;955;p177"/>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956" name="Google Shape;956;p177"/>
            <p:cNvPicPr preferRelativeResize="0"/>
            <p:nvPr/>
          </p:nvPicPr>
          <p:blipFill rotWithShape="1">
            <a:blip r:embed="rId2">
              <a:alphaModFix/>
            </a:blip>
            <a:srcRect/>
            <a:stretch/>
          </p:blipFill>
          <p:spPr>
            <a:xfrm>
              <a:off x="185139" y="5330952"/>
              <a:ext cx="1636775" cy="1351186"/>
            </a:xfrm>
            <a:prstGeom prst="rect">
              <a:avLst/>
            </a:prstGeom>
            <a:noFill/>
            <a:ln>
              <a:noFill/>
            </a:ln>
          </p:spPr>
        </p:pic>
      </p:grpSp>
      <p:sp>
        <p:nvSpPr>
          <p:cNvPr id="957" name="Google Shape;957;p177"/>
          <p:cNvSpPr txBox="1">
            <a:spLocks noGrp="1"/>
          </p:cNvSpPr>
          <p:nvPr>
            <p:ph type="subTitle" idx="1"/>
          </p:nvPr>
        </p:nvSpPr>
        <p:spPr>
          <a:xfrm>
            <a:off x="332185" y="2785205"/>
            <a:ext cx="4105500" cy="4458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958" name="Google Shape;958;p177"/>
          <p:cNvSpPr txBox="1">
            <a:spLocks noGrp="1"/>
          </p:cNvSpPr>
          <p:nvPr>
            <p:ph type="ctrTitle"/>
          </p:nvPr>
        </p:nvSpPr>
        <p:spPr>
          <a:xfrm>
            <a:off x="332184" y="321467"/>
            <a:ext cx="5563800" cy="1509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3400"/>
              <a:buFont typeface="Georgia"/>
              <a:buNone/>
              <a:defRPr sz="3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959"/>
        <p:cNvGrpSpPr/>
        <p:nvPr/>
      </p:nvGrpSpPr>
      <p:grpSpPr>
        <a:xfrm>
          <a:off x="0" y="0"/>
          <a:ext cx="0" cy="0"/>
          <a:chOff x="0" y="0"/>
          <a:chExt cx="0" cy="0"/>
        </a:xfrm>
      </p:grpSpPr>
      <p:sp>
        <p:nvSpPr>
          <p:cNvPr id="960" name="Google Shape;960;p178"/>
          <p:cNvSpPr/>
          <p:nvPr/>
        </p:nvSpPr>
        <p:spPr>
          <a:xfrm>
            <a:off x="7086600" y="0"/>
            <a:ext cx="20574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grpSp>
        <p:nvGrpSpPr>
          <p:cNvPr id="961" name="Google Shape;961;p178"/>
          <p:cNvGrpSpPr/>
          <p:nvPr/>
        </p:nvGrpSpPr>
        <p:grpSpPr>
          <a:xfrm>
            <a:off x="0" y="0"/>
            <a:ext cx="9144000" cy="5143500"/>
            <a:chOff x="0" y="0"/>
            <a:chExt cx="12192000" cy="6858000"/>
          </a:xfrm>
        </p:grpSpPr>
        <p:sp>
          <p:nvSpPr>
            <p:cNvPr id="962" name="Google Shape;962;p178"/>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963" name="Google Shape;963;p178"/>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964" name="Google Shape;964;p178"/>
          <p:cNvSpPr txBox="1">
            <a:spLocks noGrp="1"/>
          </p:cNvSpPr>
          <p:nvPr>
            <p:ph type="ctrTitle"/>
          </p:nvPr>
        </p:nvSpPr>
        <p:spPr>
          <a:xfrm>
            <a:off x="332184" y="321469"/>
            <a:ext cx="5563800" cy="2078700"/>
          </a:xfrm>
          <a:prstGeom prst="rect">
            <a:avLst/>
          </a:prstGeom>
          <a:noFill/>
          <a:ln>
            <a:noFill/>
          </a:ln>
        </p:spPr>
        <p:txBody>
          <a:bodyPr spcFirstLastPara="1" wrap="square" lIns="0" tIns="0" rIns="0" bIns="0" anchor="b" anchorCtr="0">
            <a:noAutofit/>
          </a:bodyPr>
          <a:lstStyle>
            <a:lvl1pPr marR="0" lvl="0" algn="l" rtl="0">
              <a:lnSpc>
                <a:spcPct val="86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65" name="Google Shape;965;p178"/>
          <p:cNvSpPr txBox="1">
            <a:spLocks noGrp="1"/>
          </p:cNvSpPr>
          <p:nvPr>
            <p:ph type="subTitle" idx="1"/>
          </p:nvPr>
        </p:nvSpPr>
        <p:spPr>
          <a:xfrm>
            <a:off x="332185" y="2546033"/>
            <a:ext cx="4105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966"/>
        <p:cNvGrpSpPr/>
        <p:nvPr/>
      </p:nvGrpSpPr>
      <p:grpSpPr>
        <a:xfrm>
          <a:off x="0" y="0"/>
          <a:ext cx="0" cy="0"/>
          <a:chOff x="0" y="0"/>
          <a:chExt cx="0" cy="0"/>
        </a:xfrm>
      </p:grpSpPr>
      <p:sp>
        <p:nvSpPr>
          <p:cNvPr id="967" name="Google Shape;967;p179"/>
          <p:cNvSpPr/>
          <p:nvPr/>
        </p:nvSpPr>
        <p:spPr>
          <a:xfrm>
            <a:off x="7086600" y="0"/>
            <a:ext cx="20574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grpSp>
        <p:nvGrpSpPr>
          <p:cNvPr id="968" name="Google Shape;968;p179"/>
          <p:cNvGrpSpPr/>
          <p:nvPr/>
        </p:nvGrpSpPr>
        <p:grpSpPr>
          <a:xfrm>
            <a:off x="0" y="0"/>
            <a:ext cx="9144000" cy="5143500"/>
            <a:chOff x="0" y="0"/>
            <a:chExt cx="12192000" cy="6858000"/>
          </a:xfrm>
        </p:grpSpPr>
        <p:sp>
          <p:nvSpPr>
            <p:cNvPr id="969" name="Google Shape;969;p179"/>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970" name="Google Shape;970;p179"/>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971" name="Google Shape;971;p179"/>
          <p:cNvSpPr txBox="1">
            <a:spLocks noGrp="1"/>
          </p:cNvSpPr>
          <p:nvPr>
            <p:ph type="ctrTitle"/>
          </p:nvPr>
        </p:nvSpPr>
        <p:spPr>
          <a:xfrm>
            <a:off x="332184" y="321469"/>
            <a:ext cx="5563800" cy="207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72" name="Google Shape;972;p179"/>
          <p:cNvSpPr txBox="1">
            <a:spLocks noGrp="1"/>
          </p:cNvSpPr>
          <p:nvPr>
            <p:ph type="subTitle" idx="1"/>
          </p:nvPr>
        </p:nvSpPr>
        <p:spPr>
          <a:xfrm>
            <a:off x="332185" y="2546033"/>
            <a:ext cx="41055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973"/>
        <p:cNvGrpSpPr/>
        <p:nvPr/>
      </p:nvGrpSpPr>
      <p:grpSpPr>
        <a:xfrm>
          <a:off x="0" y="0"/>
          <a:ext cx="0" cy="0"/>
          <a:chOff x="0" y="0"/>
          <a:chExt cx="0" cy="0"/>
        </a:xfrm>
      </p:grpSpPr>
      <p:grpSp>
        <p:nvGrpSpPr>
          <p:cNvPr id="974" name="Google Shape;974;p180"/>
          <p:cNvGrpSpPr/>
          <p:nvPr/>
        </p:nvGrpSpPr>
        <p:grpSpPr>
          <a:xfrm>
            <a:off x="0" y="0"/>
            <a:ext cx="6685577" cy="5143501"/>
            <a:chOff x="0" y="0"/>
            <a:chExt cx="8914102" cy="6858001"/>
          </a:xfrm>
        </p:grpSpPr>
        <p:sp>
          <p:nvSpPr>
            <p:cNvPr id="975" name="Google Shape;975;p180"/>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976" name="Google Shape;976;p180"/>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977" name="Google Shape;977;p180"/>
          <p:cNvSpPr txBox="1">
            <a:spLocks noGrp="1"/>
          </p:cNvSpPr>
          <p:nvPr>
            <p:ph type="ctrTitle"/>
          </p:nvPr>
        </p:nvSpPr>
        <p:spPr>
          <a:xfrm>
            <a:off x="332185" y="752708"/>
            <a:ext cx="3944100" cy="18192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78" name="Google Shape;978;p180"/>
          <p:cNvSpPr txBox="1">
            <a:spLocks noGrp="1"/>
          </p:cNvSpPr>
          <p:nvPr>
            <p:ph type="subTitle" idx="1"/>
          </p:nvPr>
        </p:nvSpPr>
        <p:spPr>
          <a:xfrm>
            <a:off x="332185" y="2811780"/>
            <a:ext cx="39441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979"/>
        <p:cNvGrpSpPr/>
        <p:nvPr/>
      </p:nvGrpSpPr>
      <p:grpSpPr>
        <a:xfrm>
          <a:off x="0" y="0"/>
          <a:ext cx="0" cy="0"/>
          <a:chOff x="0" y="0"/>
          <a:chExt cx="0" cy="0"/>
        </a:xfrm>
      </p:grpSpPr>
      <p:grpSp>
        <p:nvGrpSpPr>
          <p:cNvPr id="980" name="Google Shape;980;p181"/>
          <p:cNvGrpSpPr/>
          <p:nvPr/>
        </p:nvGrpSpPr>
        <p:grpSpPr>
          <a:xfrm>
            <a:off x="0" y="0"/>
            <a:ext cx="6685577" cy="5143501"/>
            <a:chOff x="0" y="0"/>
            <a:chExt cx="8914102" cy="6858001"/>
          </a:xfrm>
        </p:grpSpPr>
        <p:sp>
          <p:nvSpPr>
            <p:cNvPr id="981" name="Google Shape;981;p181"/>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982" name="Google Shape;982;p181"/>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983" name="Google Shape;983;p181"/>
          <p:cNvSpPr txBox="1">
            <a:spLocks noGrp="1"/>
          </p:cNvSpPr>
          <p:nvPr>
            <p:ph type="ctrTitle"/>
          </p:nvPr>
        </p:nvSpPr>
        <p:spPr>
          <a:xfrm>
            <a:off x="332185" y="752708"/>
            <a:ext cx="3944100" cy="18192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84" name="Google Shape;984;p181"/>
          <p:cNvSpPr txBox="1">
            <a:spLocks noGrp="1"/>
          </p:cNvSpPr>
          <p:nvPr>
            <p:ph type="subTitle" idx="1"/>
          </p:nvPr>
        </p:nvSpPr>
        <p:spPr>
          <a:xfrm>
            <a:off x="332185" y="2811780"/>
            <a:ext cx="39441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985"/>
        <p:cNvGrpSpPr/>
        <p:nvPr/>
      </p:nvGrpSpPr>
      <p:grpSpPr>
        <a:xfrm>
          <a:off x="0" y="0"/>
          <a:ext cx="0" cy="0"/>
          <a:chOff x="0" y="0"/>
          <a:chExt cx="0" cy="0"/>
        </a:xfrm>
      </p:grpSpPr>
      <p:grpSp>
        <p:nvGrpSpPr>
          <p:cNvPr id="986" name="Google Shape;986;p182"/>
          <p:cNvGrpSpPr/>
          <p:nvPr/>
        </p:nvGrpSpPr>
        <p:grpSpPr>
          <a:xfrm>
            <a:off x="0" y="0"/>
            <a:ext cx="6685577" cy="5143501"/>
            <a:chOff x="0" y="0"/>
            <a:chExt cx="8914102" cy="6858001"/>
          </a:xfrm>
        </p:grpSpPr>
        <p:sp>
          <p:nvSpPr>
            <p:cNvPr id="987" name="Google Shape;987;p182"/>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988" name="Google Shape;988;p182"/>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989" name="Google Shape;989;p182"/>
          <p:cNvSpPr txBox="1">
            <a:spLocks noGrp="1"/>
          </p:cNvSpPr>
          <p:nvPr>
            <p:ph type="ctrTitle"/>
          </p:nvPr>
        </p:nvSpPr>
        <p:spPr>
          <a:xfrm>
            <a:off x="332185" y="756889"/>
            <a:ext cx="3944100" cy="1815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90" name="Google Shape;990;p182"/>
          <p:cNvSpPr txBox="1">
            <a:spLocks noGrp="1"/>
          </p:cNvSpPr>
          <p:nvPr>
            <p:ph type="subTitle" idx="1"/>
          </p:nvPr>
        </p:nvSpPr>
        <p:spPr>
          <a:xfrm>
            <a:off x="332185" y="2811780"/>
            <a:ext cx="39441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991"/>
        <p:cNvGrpSpPr/>
        <p:nvPr/>
      </p:nvGrpSpPr>
      <p:grpSpPr>
        <a:xfrm>
          <a:off x="0" y="0"/>
          <a:ext cx="0" cy="0"/>
          <a:chOff x="0" y="0"/>
          <a:chExt cx="0" cy="0"/>
        </a:xfrm>
      </p:grpSpPr>
      <p:sp>
        <p:nvSpPr>
          <p:cNvPr id="992" name="Google Shape;992;p183"/>
          <p:cNvSpPr/>
          <p:nvPr/>
        </p:nvSpPr>
        <p:spPr>
          <a:xfrm>
            <a:off x="4000500" y="0"/>
            <a:ext cx="51435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993" name="Google Shape;993;p183"/>
          <p:cNvSpPr txBox="1">
            <a:spLocks noGrp="1"/>
          </p:cNvSpPr>
          <p:nvPr>
            <p:ph type="ctrTitle"/>
          </p:nvPr>
        </p:nvSpPr>
        <p:spPr>
          <a:xfrm>
            <a:off x="332185" y="563166"/>
            <a:ext cx="3506400" cy="2008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3300"/>
              <a:buFont typeface="Georgia"/>
              <a:buNone/>
              <a:defRPr sz="33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994" name="Google Shape;994;p183"/>
          <p:cNvSpPr txBox="1">
            <a:spLocks noGrp="1"/>
          </p:cNvSpPr>
          <p:nvPr>
            <p:ph type="subTitle" idx="1"/>
          </p:nvPr>
        </p:nvSpPr>
        <p:spPr>
          <a:xfrm>
            <a:off x="332185" y="2969514"/>
            <a:ext cx="35064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995" name="Google Shape;995;p183"/>
          <p:cNvSpPr/>
          <p:nvPr/>
        </p:nvSpPr>
        <p:spPr>
          <a:xfrm>
            <a:off x="4000500" y="0"/>
            <a:ext cx="51435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996" name="Google Shape;996;p183"/>
          <p:cNvSpPr/>
          <p:nvPr/>
        </p:nvSpPr>
        <p:spPr>
          <a:xfrm>
            <a:off x="4000500" y="0"/>
            <a:ext cx="51435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997" name="Google Shape;997;p183"/>
          <p:cNvPicPr preferRelativeResize="0"/>
          <p:nvPr/>
        </p:nvPicPr>
        <p:blipFill rotWithShape="1">
          <a:blip r:embed="rId2">
            <a:alphaModFix/>
          </a:blip>
          <a:srcRect/>
          <a:stretch/>
        </p:blipFill>
        <p:spPr>
          <a:xfrm>
            <a:off x="138854" y="3998214"/>
            <a:ext cx="1227463" cy="1013292"/>
          </a:xfrm>
          <a:prstGeom prst="rect">
            <a:avLst/>
          </a:prstGeom>
          <a:noFill/>
          <a:ln>
            <a:noFill/>
          </a:ln>
        </p:spPr>
      </p:pic>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998"/>
        <p:cNvGrpSpPr/>
        <p:nvPr/>
      </p:nvGrpSpPr>
      <p:grpSpPr>
        <a:xfrm>
          <a:off x="0" y="0"/>
          <a:ext cx="0" cy="0"/>
          <a:chOff x="0" y="0"/>
          <a:chExt cx="0" cy="0"/>
        </a:xfrm>
      </p:grpSpPr>
      <p:sp>
        <p:nvSpPr>
          <p:cNvPr id="999" name="Google Shape;999;p184"/>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00" name="Google Shape;1000;p184"/>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87"/>
        <p:cNvGrpSpPr/>
        <p:nvPr/>
      </p:nvGrpSpPr>
      <p:grpSpPr>
        <a:xfrm>
          <a:off x="0" y="0"/>
          <a:ext cx="0" cy="0"/>
          <a:chOff x="0" y="0"/>
          <a:chExt cx="0" cy="0"/>
        </a:xfrm>
      </p:grpSpPr>
      <p:sp>
        <p:nvSpPr>
          <p:cNvPr id="88" name="Google Shape;88;p20"/>
          <p:cNvSpPr/>
          <p:nvPr/>
        </p:nvSpPr>
        <p:spPr>
          <a:xfrm>
            <a:off x="0" y="0"/>
            <a:ext cx="6072300" cy="25719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89" name="Google Shape;89;p20"/>
          <p:cNvSpPr/>
          <p:nvPr/>
        </p:nvSpPr>
        <p:spPr>
          <a:xfrm>
            <a:off x="0" y="2571750"/>
            <a:ext cx="6072300" cy="857400"/>
          </a:xfrm>
          <a:prstGeom prst="rect">
            <a:avLst/>
          </a:prstGeom>
          <a:solidFill>
            <a:srgbClr val="7D7D7D"/>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accent6"/>
              </a:solidFill>
              <a:latin typeface="Arial"/>
              <a:ea typeface="Arial"/>
              <a:cs typeface="Arial"/>
              <a:sym typeface="Arial"/>
            </a:endParaRPr>
          </a:p>
        </p:txBody>
      </p:sp>
      <p:sp>
        <p:nvSpPr>
          <p:cNvPr id="90" name="Google Shape;90;p20"/>
          <p:cNvSpPr/>
          <p:nvPr/>
        </p:nvSpPr>
        <p:spPr>
          <a:xfrm>
            <a:off x="6072001" y="0"/>
            <a:ext cx="3071400" cy="25719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91" name="Google Shape;91;p20"/>
          <p:cNvSpPr txBox="1">
            <a:spLocks noGrp="1"/>
          </p:cNvSpPr>
          <p:nvPr>
            <p:ph type="ctrTitle"/>
          </p:nvPr>
        </p:nvSpPr>
        <p:spPr>
          <a:xfrm>
            <a:off x="332174" y="321469"/>
            <a:ext cx="55635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92" name="Google Shape;92;p20"/>
          <p:cNvSpPr txBox="1">
            <a:spLocks noGrp="1"/>
          </p:cNvSpPr>
          <p:nvPr>
            <p:ph type="subTitle" idx="1"/>
          </p:nvPr>
        </p:nvSpPr>
        <p:spPr>
          <a:xfrm>
            <a:off x="332176" y="2811780"/>
            <a:ext cx="41052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93" name="Google Shape;93;p20"/>
          <p:cNvPicPr preferRelativeResize="0"/>
          <p:nvPr/>
        </p:nvPicPr>
        <p:blipFill rotWithShape="1">
          <a:blip r:embed="rId2">
            <a:alphaModFix/>
          </a:blip>
          <a:srcRect/>
          <a:stretch/>
        </p:blipFill>
        <p:spPr>
          <a:xfrm>
            <a:off x="138850" y="3998214"/>
            <a:ext cx="1227302" cy="1013159"/>
          </a:xfrm>
          <a:prstGeom prst="rect">
            <a:avLst/>
          </a:prstGeom>
          <a:noFill/>
          <a:ln>
            <a:noFill/>
          </a:ln>
        </p:spPr>
      </p:pic>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1001"/>
        <p:cNvGrpSpPr/>
        <p:nvPr/>
      </p:nvGrpSpPr>
      <p:grpSpPr>
        <a:xfrm>
          <a:off x="0" y="0"/>
          <a:ext cx="0" cy="0"/>
          <a:chOff x="0" y="0"/>
          <a:chExt cx="0" cy="0"/>
        </a:xfrm>
      </p:grpSpPr>
      <p:sp>
        <p:nvSpPr>
          <p:cNvPr id="1002" name="Google Shape;1002;p185"/>
          <p:cNvSpPr txBox="1">
            <a:spLocks noGrp="1"/>
          </p:cNvSpPr>
          <p:nvPr>
            <p:ph type="title"/>
          </p:nvPr>
        </p:nvSpPr>
        <p:spPr>
          <a:xfrm>
            <a:off x="3713560" y="1577578"/>
            <a:ext cx="37026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03" name="Google Shape;1003;p185"/>
          <p:cNvSpPr txBox="1">
            <a:spLocks noGrp="1"/>
          </p:cNvSpPr>
          <p:nvPr>
            <p:ph type="subTitle" idx="1"/>
          </p:nvPr>
        </p:nvSpPr>
        <p:spPr>
          <a:xfrm>
            <a:off x="33218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1004"/>
        <p:cNvGrpSpPr/>
        <p:nvPr/>
      </p:nvGrpSpPr>
      <p:grpSpPr>
        <a:xfrm>
          <a:off x="0" y="0"/>
          <a:ext cx="0" cy="0"/>
          <a:chOff x="0" y="0"/>
          <a:chExt cx="0" cy="0"/>
        </a:xfrm>
      </p:grpSpPr>
      <p:sp>
        <p:nvSpPr>
          <p:cNvPr id="1005" name="Google Shape;1005;p186"/>
          <p:cNvSpPr txBox="1">
            <a:spLocks noGrp="1"/>
          </p:cNvSpPr>
          <p:nvPr>
            <p:ph type="title"/>
          </p:nvPr>
        </p:nvSpPr>
        <p:spPr>
          <a:xfrm>
            <a:off x="332185" y="321469"/>
            <a:ext cx="10311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1006"/>
        <p:cNvGrpSpPr/>
        <p:nvPr/>
      </p:nvGrpSpPr>
      <p:grpSpPr>
        <a:xfrm>
          <a:off x="0" y="0"/>
          <a:ext cx="0" cy="0"/>
          <a:chOff x="0" y="0"/>
          <a:chExt cx="0" cy="0"/>
        </a:xfrm>
      </p:grpSpPr>
      <p:sp>
        <p:nvSpPr>
          <p:cNvPr id="1007" name="Google Shape;1007;p187"/>
          <p:cNvSpPr txBox="1">
            <a:spLocks noGrp="1"/>
          </p:cNvSpPr>
          <p:nvPr>
            <p:ph type="title"/>
          </p:nvPr>
        </p:nvSpPr>
        <p:spPr>
          <a:xfrm>
            <a:off x="332185" y="321469"/>
            <a:ext cx="10311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1008"/>
        <p:cNvGrpSpPr/>
        <p:nvPr/>
      </p:nvGrpSpPr>
      <p:grpSpPr>
        <a:xfrm>
          <a:off x="0" y="0"/>
          <a:ext cx="0" cy="0"/>
          <a:chOff x="0" y="0"/>
          <a:chExt cx="0" cy="0"/>
        </a:xfrm>
      </p:grpSpPr>
      <p:sp>
        <p:nvSpPr>
          <p:cNvPr id="1009" name="Google Shape;1009;p188"/>
          <p:cNvSpPr txBox="1">
            <a:spLocks noGrp="1"/>
          </p:cNvSpPr>
          <p:nvPr>
            <p:ph type="title"/>
          </p:nvPr>
        </p:nvSpPr>
        <p:spPr>
          <a:xfrm>
            <a:off x="332185" y="321469"/>
            <a:ext cx="10311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matchingName="Quote 1 Image Full">
  <p:cSld name="Quote 1 Image Full">
    <p:bg>
      <p:bgPr>
        <a:solidFill>
          <a:srgbClr val="DEDEDE"/>
        </a:solidFill>
        <a:effectLst/>
      </p:bgPr>
    </p:bg>
    <p:spTree>
      <p:nvGrpSpPr>
        <p:cNvPr id="1" name="Shape 1010"/>
        <p:cNvGrpSpPr/>
        <p:nvPr/>
      </p:nvGrpSpPr>
      <p:grpSpPr>
        <a:xfrm>
          <a:off x="0" y="0"/>
          <a:ext cx="0" cy="0"/>
          <a:chOff x="0" y="0"/>
          <a:chExt cx="0" cy="0"/>
        </a:xfrm>
      </p:grpSpPr>
      <p:sp>
        <p:nvSpPr>
          <p:cNvPr id="1011" name="Google Shape;1011;p189"/>
          <p:cNvSpPr txBox="1">
            <a:spLocks noGrp="1"/>
          </p:cNvSpPr>
          <p:nvPr>
            <p:ph type="body" idx="1"/>
          </p:nvPr>
        </p:nvSpPr>
        <p:spPr>
          <a:xfrm>
            <a:off x="0" y="857250"/>
            <a:ext cx="3429000" cy="3429000"/>
          </a:xfrm>
          <a:prstGeom prst="rect">
            <a:avLst/>
          </a:prstGeom>
          <a:solidFill>
            <a:srgbClr val="E0301E"/>
          </a:solidFill>
          <a:ln>
            <a:noFill/>
          </a:ln>
        </p:spPr>
        <p:txBody>
          <a:bodyPr spcFirstLastPara="1" wrap="square" lIns="329175" tIns="1080000" rIns="189000" bIns="135000" anchor="t" anchorCtr="0">
            <a:noAutofit/>
          </a:bodyPr>
          <a:lstStyle>
            <a:lvl1pPr marL="457200" marR="0" lvl="0" indent="-228600" algn="l" rtl="0">
              <a:lnSpc>
                <a:spcPct val="90000"/>
              </a:lnSpc>
              <a:spcBef>
                <a:spcPts val="0"/>
              </a:spcBef>
              <a:spcAft>
                <a:spcPts val="0"/>
              </a:spcAft>
              <a:buClr>
                <a:schemeClr val="lt1"/>
              </a:buClr>
              <a:buSzPts val="2000"/>
              <a:buFont typeface="Arial"/>
              <a:buNone/>
              <a:defRPr sz="20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012" name="Google Shape;1012;p189"/>
          <p:cNvSpPr/>
          <p:nvPr/>
        </p:nvSpPr>
        <p:spPr>
          <a:xfrm>
            <a:off x="332185" y="1217777"/>
            <a:ext cx="65365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013" name="Google Shape;1013;p189"/>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matchingName="Quote 1 Image Orange">
  <p:cSld name="Quote 1 Image Orange">
    <p:bg>
      <p:bgPr>
        <a:solidFill>
          <a:srgbClr val="D04A02"/>
        </a:solidFill>
        <a:effectLst/>
      </p:bgPr>
    </p:bg>
    <p:spTree>
      <p:nvGrpSpPr>
        <p:cNvPr id="1" name="Shape 1014"/>
        <p:cNvGrpSpPr/>
        <p:nvPr/>
      </p:nvGrpSpPr>
      <p:grpSpPr>
        <a:xfrm>
          <a:off x="0" y="0"/>
          <a:ext cx="0" cy="0"/>
          <a:chOff x="0" y="0"/>
          <a:chExt cx="0" cy="0"/>
        </a:xfrm>
      </p:grpSpPr>
      <p:sp>
        <p:nvSpPr>
          <p:cNvPr id="1015" name="Google Shape;1015;p190"/>
          <p:cNvSpPr/>
          <p:nvPr/>
        </p:nvSpPr>
        <p:spPr>
          <a:xfrm>
            <a:off x="4572000" y="0"/>
            <a:ext cx="45720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016" name="Google Shape;1016;p190"/>
          <p:cNvSpPr txBox="1">
            <a:spLocks noGrp="1"/>
          </p:cNvSpPr>
          <p:nvPr>
            <p:ph type="body" idx="1"/>
          </p:nvPr>
        </p:nvSpPr>
        <p:spPr>
          <a:xfrm>
            <a:off x="332185" y="1285875"/>
            <a:ext cx="3974700" cy="334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017" name="Google Shape;1017;p190"/>
          <p:cNvSpPr/>
          <p:nvPr/>
        </p:nvSpPr>
        <p:spPr>
          <a:xfrm>
            <a:off x="332185" y="515251"/>
            <a:ext cx="65365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018" name="Google Shape;1018;p190"/>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19" name="Google Shape;1019;p190"/>
          <p:cNvSpPr txBox="1"/>
          <p:nvPr/>
        </p:nvSpPr>
        <p:spPr>
          <a:xfrm>
            <a:off x="332185" y="486918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1020"/>
        <p:cNvGrpSpPr/>
        <p:nvPr/>
      </p:nvGrpSpPr>
      <p:grpSpPr>
        <a:xfrm>
          <a:off x="0" y="0"/>
          <a:ext cx="0" cy="0"/>
          <a:chOff x="0" y="0"/>
          <a:chExt cx="0" cy="0"/>
        </a:xfrm>
      </p:grpSpPr>
      <p:sp>
        <p:nvSpPr>
          <p:cNvPr id="1021" name="Google Shape;1021;p191"/>
          <p:cNvSpPr/>
          <p:nvPr/>
        </p:nvSpPr>
        <p:spPr>
          <a:xfrm>
            <a:off x="4572000" y="0"/>
            <a:ext cx="45720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022" name="Google Shape;1022;p191"/>
          <p:cNvSpPr txBox="1">
            <a:spLocks noGrp="1"/>
          </p:cNvSpPr>
          <p:nvPr>
            <p:ph type="body" idx="1"/>
          </p:nvPr>
        </p:nvSpPr>
        <p:spPr>
          <a:xfrm>
            <a:off x="332185" y="1285875"/>
            <a:ext cx="3974700" cy="334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2900"/>
              <a:buFont typeface="Arial"/>
              <a:buNone/>
              <a:defRPr sz="29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023" name="Google Shape;1023;p191"/>
          <p:cNvSpPr/>
          <p:nvPr/>
        </p:nvSpPr>
        <p:spPr>
          <a:xfrm>
            <a:off x="332185" y="515251"/>
            <a:ext cx="65365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024" name="Google Shape;1024;p191"/>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matchingName="Quote 2 Orange">
  <p:cSld name="Quote 2 Orange">
    <p:bg>
      <p:bgPr>
        <a:solidFill>
          <a:srgbClr val="D04A02"/>
        </a:solidFill>
        <a:effectLst/>
      </p:bgPr>
    </p:bg>
    <p:spTree>
      <p:nvGrpSpPr>
        <p:cNvPr id="1" name="Shape 1025"/>
        <p:cNvGrpSpPr/>
        <p:nvPr/>
      </p:nvGrpSpPr>
      <p:grpSpPr>
        <a:xfrm>
          <a:off x="0" y="0"/>
          <a:ext cx="0" cy="0"/>
          <a:chOff x="0" y="0"/>
          <a:chExt cx="0" cy="0"/>
        </a:xfrm>
      </p:grpSpPr>
      <p:sp>
        <p:nvSpPr>
          <p:cNvPr id="1026" name="Google Shape;1026;p192"/>
          <p:cNvSpPr txBox="1">
            <a:spLocks noGrp="1"/>
          </p:cNvSpPr>
          <p:nvPr>
            <p:ph type="body" idx="1"/>
          </p:nvPr>
        </p:nvSpPr>
        <p:spPr>
          <a:xfrm>
            <a:off x="332186" y="1705928"/>
            <a:ext cx="71553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027" name="Google Shape;1027;p192"/>
          <p:cNvSpPr/>
          <p:nvPr/>
        </p:nvSpPr>
        <p:spPr>
          <a:xfrm>
            <a:off x="332185" y="1022219"/>
            <a:ext cx="65365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028" name="Google Shape;1028;p192"/>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29" name="Google Shape;1029;p192"/>
          <p:cNvSpPr txBox="1"/>
          <p:nvPr/>
        </p:nvSpPr>
        <p:spPr>
          <a:xfrm>
            <a:off x="332185" y="486918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matchingName="Quote 2 Red">
  <p:cSld name="Quote 2 Red">
    <p:bg>
      <p:bgPr>
        <a:solidFill>
          <a:srgbClr val="E0301E"/>
        </a:solidFill>
        <a:effectLst/>
      </p:bgPr>
    </p:bg>
    <p:spTree>
      <p:nvGrpSpPr>
        <p:cNvPr id="1" name="Shape 1030"/>
        <p:cNvGrpSpPr/>
        <p:nvPr/>
      </p:nvGrpSpPr>
      <p:grpSpPr>
        <a:xfrm>
          <a:off x="0" y="0"/>
          <a:ext cx="0" cy="0"/>
          <a:chOff x="0" y="0"/>
          <a:chExt cx="0" cy="0"/>
        </a:xfrm>
      </p:grpSpPr>
      <p:sp>
        <p:nvSpPr>
          <p:cNvPr id="1031" name="Google Shape;1031;p193"/>
          <p:cNvSpPr txBox="1">
            <a:spLocks noGrp="1"/>
          </p:cNvSpPr>
          <p:nvPr>
            <p:ph type="body" idx="1"/>
          </p:nvPr>
        </p:nvSpPr>
        <p:spPr>
          <a:xfrm>
            <a:off x="332186" y="1705928"/>
            <a:ext cx="71553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032" name="Google Shape;1032;p193"/>
          <p:cNvSpPr/>
          <p:nvPr/>
        </p:nvSpPr>
        <p:spPr>
          <a:xfrm>
            <a:off x="332185" y="1022219"/>
            <a:ext cx="65365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033" name="Google Shape;1033;p193"/>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34" name="Google Shape;1034;p193"/>
          <p:cNvSpPr txBox="1"/>
          <p:nvPr/>
        </p:nvSpPr>
        <p:spPr>
          <a:xfrm>
            <a:off x="332185" y="486918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matchingName="Quote 2 Rose">
  <p:cSld name="Quote 2 Rose">
    <p:bg>
      <p:bgPr>
        <a:solidFill>
          <a:srgbClr val="D93954"/>
        </a:solidFill>
        <a:effectLst/>
      </p:bgPr>
    </p:bg>
    <p:spTree>
      <p:nvGrpSpPr>
        <p:cNvPr id="1" name="Shape 1035"/>
        <p:cNvGrpSpPr/>
        <p:nvPr/>
      </p:nvGrpSpPr>
      <p:grpSpPr>
        <a:xfrm>
          <a:off x="0" y="0"/>
          <a:ext cx="0" cy="0"/>
          <a:chOff x="0" y="0"/>
          <a:chExt cx="0" cy="0"/>
        </a:xfrm>
      </p:grpSpPr>
      <p:sp>
        <p:nvSpPr>
          <p:cNvPr id="1036" name="Google Shape;1036;p194"/>
          <p:cNvSpPr txBox="1">
            <a:spLocks noGrp="1"/>
          </p:cNvSpPr>
          <p:nvPr>
            <p:ph type="body" idx="1"/>
          </p:nvPr>
        </p:nvSpPr>
        <p:spPr>
          <a:xfrm>
            <a:off x="332186" y="1705928"/>
            <a:ext cx="71553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037" name="Google Shape;1037;p194"/>
          <p:cNvSpPr/>
          <p:nvPr/>
        </p:nvSpPr>
        <p:spPr>
          <a:xfrm>
            <a:off x="332185" y="1022219"/>
            <a:ext cx="65365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038" name="Google Shape;1038;p194"/>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39" name="Google Shape;1039;p194"/>
          <p:cNvSpPr txBox="1"/>
          <p:nvPr/>
        </p:nvSpPr>
        <p:spPr>
          <a:xfrm>
            <a:off x="332185" y="486918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94"/>
        <p:cNvGrpSpPr/>
        <p:nvPr/>
      </p:nvGrpSpPr>
      <p:grpSpPr>
        <a:xfrm>
          <a:off x="0" y="0"/>
          <a:ext cx="0" cy="0"/>
          <a:chOff x="0" y="0"/>
          <a:chExt cx="0" cy="0"/>
        </a:xfrm>
      </p:grpSpPr>
      <p:sp>
        <p:nvSpPr>
          <p:cNvPr id="95" name="Google Shape;95;p21"/>
          <p:cNvSpPr txBox="1">
            <a:spLocks noGrp="1"/>
          </p:cNvSpPr>
          <p:nvPr>
            <p:ph type="ctrTitle"/>
          </p:nvPr>
        </p:nvSpPr>
        <p:spPr>
          <a:xfrm>
            <a:off x="332174" y="321469"/>
            <a:ext cx="55635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96" name="Google Shape;96;p21"/>
          <p:cNvSpPr txBox="1">
            <a:spLocks noGrp="1"/>
          </p:cNvSpPr>
          <p:nvPr>
            <p:ph type="subTitle" idx="1"/>
          </p:nvPr>
        </p:nvSpPr>
        <p:spPr>
          <a:xfrm>
            <a:off x="332175" y="2811780"/>
            <a:ext cx="41052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97" name="Google Shape;97;p21"/>
          <p:cNvPicPr preferRelativeResize="0"/>
          <p:nvPr/>
        </p:nvPicPr>
        <p:blipFill rotWithShape="1">
          <a:blip r:embed="rId2">
            <a:alphaModFix/>
          </a:blip>
          <a:srcRect/>
          <a:stretch/>
        </p:blipFill>
        <p:spPr>
          <a:xfrm>
            <a:off x="138850" y="3998214"/>
            <a:ext cx="1227302" cy="1013157"/>
          </a:xfrm>
          <a:prstGeom prst="rect">
            <a:avLst/>
          </a:prstGeom>
          <a:noFill/>
          <a:ln>
            <a:noFill/>
          </a:ln>
        </p:spPr>
      </p:pic>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matchingName="Quote 2 Grey">
  <p:cSld name="Quote 2 Grey">
    <p:bg>
      <p:bgPr>
        <a:solidFill>
          <a:srgbClr val="464646"/>
        </a:solidFill>
        <a:effectLst/>
      </p:bgPr>
    </p:bg>
    <p:spTree>
      <p:nvGrpSpPr>
        <p:cNvPr id="1" name="Shape 1040"/>
        <p:cNvGrpSpPr/>
        <p:nvPr/>
      </p:nvGrpSpPr>
      <p:grpSpPr>
        <a:xfrm>
          <a:off x="0" y="0"/>
          <a:ext cx="0" cy="0"/>
          <a:chOff x="0" y="0"/>
          <a:chExt cx="0" cy="0"/>
        </a:xfrm>
      </p:grpSpPr>
      <p:sp>
        <p:nvSpPr>
          <p:cNvPr id="1041" name="Google Shape;1041;p195"/>
          <p:cNvSpPr txBox="1">
            <a:spLocks noGrp="1"/>
          </p:cNvSpPr>
          <p:nvPr>
            <p:ph type="body" idx="1"/>
          </p:nvPr>
        </p:nvSpPr>
        <p:spPr>
          <a:xfrm>
            <a:off x="332186" y="1705928"/>
            <a:ext cx="71553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900"/>
              <a:buFont typeface="Arial"/>
              <a:buNone/>
              <a:defRPr sz="2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042" name="Google Shape;1042;p195"/>
          <p:cNvSpPr/>
          <p:nvPr/>
        </p:nvSpPr>
        <p:spPr>
          <a:xfrm>
            <a:off x="332185" y="1022219"/>
            <a:ext cx="65365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043" name="Google Shape;1043;p195"/>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44" name="Google Shape;1044;p195"/>
          <p:cNvSpPr txBox="1"/>
          <p:nvPr/>
        </p:nvSpPr>
        <p:spPr>
          <a:xfrm>
            <a:off x="332185" y="486918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1045"/>
        <p:cNvGrpSpPr/>
        <p:nvPr/>
      </p:nvGrpSpPr>
      <p:grpSpPr>
        <a:xfrm>
          <a:off x="0" y="0"/>
          <a:ext cx="0" cy="0"/>
          <a:chOff x="0" y="0"/>
          <a:chExt cx="0" cy="0"/>
        </a:xfrm>
      </p:grpSpPr>
      <p:sp>
        <p:nvSpPr>
          <p:cNvPr id="1046" name="Google Shape;1046;p196"/>
          <p:cNvSpPr txBox="1">
            <a:spLocks noGrp="1"/>
          </p:cNvSpPr>
          <p:nvPr>
            <p:ph type="body" idx="1"/>
          </p:nvPr>
        </p:nvSpPr>
        <p:spPr>
          <a:xfrm>
            <a:off x="332186" y="1705928"/>
            <a:ext cx="71553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2900"/>
              <a:buFont typeface="Arial"/>
              <a:buNone/>
              <a:defRPr sz="29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23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047" name="Google Shape;1047;p196"/>
          <p:cNvSpPr/>
          <p:nvPr/>
        </p:nvSpPr>
        <p:spPr>
          <a:xfrm>
            <a:off x="332185" y="1022219"/>
            <a:ext cx="653653"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048" name="Google Shape;1048;p196"/>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1049"/>
        <p:cNvGrpSpPr/>
        <p:nvPr/>
      </p:nvGrpSpPr>
      <p:grpSpPr>
        <a:xfrm>
          <a:off x="0" y="0"/>
          <a:ext cx="0" cy="0"/>
          <a:chOff x="0" y="0"/>
          <a:chExt cx="0" cy="0"/>
        </a:xfrm>
      </p:grpSpPr>
      <p:sp>
        <p:nvSpPr>
          <p:cNvPr id="1050" name="Google Shape;1050;p197"/>
          <p:cNvSpPr txBox="1">
            <a:spLocks noGrp="1"/>
          </p:cNvSpPr>
          <p:nvPr>
            <p:ph type="title"/>
          </p:nvPr>
        </p:nvSpPr>
        <p:spPr>
          <a:xfrm>
            <a:off x="3713560" y="1577578"/>
            <a:ext cx="37026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51" name="Google Shape;1051;p197"/>
          <p:cNvSpPr txBox="1">
            <a:spLocks noGrp="1"/>
          </p:cNvSpPr>
          <p:nvPr>
            <p:ph type="subTitle" idx="1"/>
          </p:nvPr>
        </p:nvSpPr>
        <p:spPr>
          <a:xfrm>
            <a:off x="33218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52"/>
        <p:cNvGrpSpPr/>
        <p:nvPr/>
      </p:nvGrpSpPr>
      <p:grpSpPr>
        <a:xfrm>
          <a:off x="0" y="0"/>
          <a:ext cx="0" cy="0"/>
          <a:chOff x="0" y="0"/>
          <a:chExt cx="0" cy="0"/>
        </a:xfrm>
      </p:grpSpPr>
      <p:sp>
        <p:nvSpPr>
          <p:cNvPr id="1053" name="Google Shape;1053;p198"/>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54" name="Google Shape;1054;p198"/>
          <p:cNvSpPr txBox="1">
            <a:spLocks noGrp="1"/>
          </p:cNvSpPr>
          <p:nvPr>
            <p:ph type="body" idx="1"/>
          </p:nvPr>
        </p:nvSpPr>
        <p:spPr>
          <a:xfrm>
            <a:off x="332185" y="1577340"/>
            <a:ext cx="5563800" cy="30552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55" name="Google Shape;1055;p198"/>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1056"/>
        <p:cNvGrpSpPr/>
        <p:nvPr/>
      </p:nvGrpSpPr>
      <p:grpSpPr>
        <a:xfrm>
          <a:off x="0" y="0"/>
          <a:ext cx="0" cy="0"/>
          <a:chOff x="0" y="0"/>
          <a:chExt cx="0" cy="0"/>
        </a:xfrm>
      </p:grpSpPr>
      <p:sp>
        <p:nvSpPr>
          <p:cNvPr id="1057" name="Google Shape;1057;p199"/>
          <p:cNvSpPr txBox="1">
            <a:spLocks noGrp="1"/>
          </p:cNvSpPr>
          <p:nvPr>
            <p:ph type="title"/>
          </p:nvPr>
        </p:nvSpPr>
        <p:spPr>
          <a:xfrm>
            <a:off x="332185" y="322885"/>
            <a:ext cx="8479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58" name="Google Shape;1058;p199"/>
          <p:cNvSpPr txBox="1">
            <a:spLocks noGrp="1"/>
          </p:cNvSpPr>
          <p:nvPr>
            <p:ph type="body" idx="1"/>
          </p:nvPr>
        </p:nvSpPr>
        <p:spPr>
          <a:xfrm>
            <a:off x="332185" y="1577579"/>
            <a:ext cx="55638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59" name="Google Shape;1059;p199"/>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60" name="Google Shape;1060;p199"/>
          <p:cNvSpPr txBox="1">
            <a:spLocks noGrp="1"/>
          </p:cNvSpPr>
          <p:nvPr>
            <p:ph type="subTitle" idx="2"/>
          </p:nvPr>
        </p:nvSpPr>
        <p:spPr>
          <a:xfrm>
            <a:off x="332184" y="700075"/>
            <a:ext cx="8479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1061"/>
        <p:cNvGrpSpPr/>
        <p:nvPr/>
      </p:nvGrpSpPr>
      <p:grpSpPr>
        <a:xfrm>
          <a:off x="0" y="0"/>
          <a:ext cx="0" cy="0"/>
          <a:chOff x="0" y="0"/>
          <a:chExt cx="0" cy="0"/>
        </a:xfrm>
      </p:grpSpPr>
      <p:sp>
        <p:nvSpPr>
          <p:cNvPr id="1062" name="Google Shape;1062;p200"/>
          <p:cNvSpPr txBox="1">
            <a:spLocks noGrp="1"/>
          </p:cNvSpPr>
          <p:nvPr>
            <p:ph type="body" idx="1"/>
          </p:nvPr>
        </p:nvSpPr>
        <p:spPr>
          <a:xfrm>
            <a:off x="33218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63" name="Google Shape;1063;p200"/>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64" name="Google Shape;1064;p200"/>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065"/>
        <p:cNvGrpSpPr/>
        <p:nvPr/>
      </p:nvGrpSpPr>
      <p:grpSpPr>
        <a:xfrm>
          <a:off x="0" y="0"/>
          <a:ext cx="0" cy="0"/>
          <a:chOff x="0" y="0"/>
          <a:chExt cx="0" cy="0"/>
        </a:xfrm>
      </p:grpSpPr>
      <p:sp>
        <p:nvSpPr>
          <p:cNvPr id="1066" name="Google Shape;1066;p201"/>
          <p:cNvSpPr txBox="1">
            <a:spLocks noGrp="1"/>
          </p:cNvSpPr>
          <p:nvPr>
            <p:ph type="body" idx="1"/>
          </p:nvPr>
        </p:nvSpPr>
        <p:spPr>
          <a:xfrm>
            <a:off x="332185" y="1577579"/>
            <a:ext cx="41055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67" name="Google Shape;1067;p201"/>
          <p:cNvSpPr txBox="1">
            <a:spLocks noGrp="1"/>
          </p:cNvSpPr>
          <p:nvPr>
            <p:ph type="body" idx="2"/>
          </p:nvPr>
        </p:nvSpPr>
        <p:spPr>
          <a:xfrm>
            <a:off x="4706541" y="1577579"/>
            <a:ext cx="41055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68" name="Google Shape;1068;p201"/>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69" name="Google Shape;1069;p201"/>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1070"/>
        <p:cNvGrpSpPr/>
        <p:nvPr/>
      </p:nvGrpSpPr>
      <p:grpSpPr>
        <a:xfrm>
          <a:off x="0" y="0"/>
          <a:ext cx="0" cy="0"/>
          <a:chOff x="0" y="0"/>
          <a:chExt cx="0" cy="0"/>
        </a:xfrm>
      </p:grpSpPr>
      <p:sp>
        <p:nvSpPr>
          <p:cNvPr id="1071" name="Google Shape;1071;p202"/>
          <p:cNvSpPr txBox="1">
            <a:spLocks noGrp="1"/>
          </p:cNvSpPr>
          <p:nvPr>
            <p:ph type="body" idx="1"/>
          </p:nvPr>
        </p:nvSpPr>
        <p:spPr>
          <a:xfrm>
            <a:off x="33218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72" name="Google Shape;1072;p202"/>
          <p:cNvSpPr txBox="1">
            <a:spLocks noGrp="1"/>
          </p:cNvSpPr>
          <p:nvPr>
            <p:ph type="body" idx="2"/>
          </p:nvPr>
        </p:nvSpPr>
        <p:spPr>
          <a:xfrm>
            <a:off x="324921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73" name="Google Shape;1073;p202"/>
          <p:cNvSpPr txBox="1">
            <a:spLocks noGrp="1"/>
          </p:cNvSpPr>
          <p:nvPr>
            <p:ph type="body" idx="3"/>
          </p:nvPr>
        </p:nvSpPr>
        <p:spPr>
          <a:xfrm>
            <a:off x="6165057"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74" name="Google Shape;1074;p202"/>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75" name="Google Shape;1075;p202"/>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1076"/>
        <p:cNvGrpSpPr/>
        <p:nvPr/>
      </p:nvGrpSpPr>
      <p:grpSpPr>
        <a:xfrm>
          <a:off x="0" y="0"/>
          <a:ext cx="0" cy="0"/>
          <a:chOff x="0" y="0"/>
          <a:chExt cx="0" cy="0"/>
        </a:xfrm>
      </p:grpSpPr>
      <p:sp>
        <p:nvSpPr>
          <p:cNvPr id="1077" name="Google Shape;1077;p203"/>
          <p:cNvSpPr txBox="1">
            <a:spLocks noGrp="1"/>
          </p:cNvSpPr>
          <p:nvPr>
            <p:ph type="body" idx="1"/>
          </p:nvPr>
        </p:nvSpPr>
        <p:spPr>
          <a:xfrm>
            <a:off x="332185"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78" name="Google Shape;1078;p203"/>
          <p:cNvSpPr txBox="1">
            <a:spLocks noGrp="1"/>
          </p:cNvSpPr>
          <p:nvPr>
            <p:ph type="body" idx="2"/>
          </p:nvPr>
        </p:nvSpPr>
        <p:spPr>
          <a:xfrm>
            <a:off x="2520460"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79" name="Google Shape;1079;p203"/>
          <p:cNvSpPr txBox="1">
            <a:spLocks noGrp="1"/>
          </p:cNvSpPr>
          <p:nvPr>
            <p:ph type="body" idx="3"/>
          </p:nvPr>
        </p:nvSpPr>
        <p:spPr>
          <a:xfrm>
            <a:off x="4706541"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80" name="Google Shape;1080;p203"/>
          <p:cNvSpPr txBox="1">
            <a:spLocks noGrp="1"/>
          </p:cNvSpPr>
          <p:nvPr>
            <p:ph type="body" idx="4"/>
          </p:nvPr>
        </p:nvSpPr>
        <p:spPr>
          <a:xfrm>
            <a:off x="6892622"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81" name="Google Shape;1081;p203"/>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82" name="Google Shape;1082;p203"/>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1083"/>
        <p:cNvGrpSpPr/>
        <p:nvPr/>
      </p:nvGrpSpPr>
      <p:grpSpPr>
        <a:xfrm>
          <a:off x="0" y="0"/>
          <a:ext cx="0" cy="0"/>
          <a:chOff x="0" y="0"/>
          <a:chExt cx="0" cy="0"/>
        </a:xfrm>
      </p:grpSpPr>
      <p:sp>
        <p:nvSpPr>
          <p:cNvPr id="1084" name="Google Shape;1084;p204"/>
          <p:cNvSpPr txBox="1">
            <a:spLocks noGrp="1"/>
          </p:cNvSpPr>
          <p:nvPr>
            <p:ph type="body" idx="1"/>
          </p:nvPr>
        </p:nvSpPr>
        <p:spPr>
          <a:xfrm>
            <a:off x="332185"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85" name="Google Shape;1085;p204"/>
          <p:cNvSpPr txBox="1">
            <a:spLocks noGrp="1"/>
          </p:cNvSpPr>
          <p:nvPr>
            <p:ph type="body" idx="2"/>
          </p:nvPr>
        </p:nvSpPr>
        <p:spPr>
          <a:xfrm>
            <a:off x="2082784"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86" name="Google Shape;1086;p204"/>
          <p:cNvSpPr txBox="1">
            <a:spLocks noGrp="1"/>
          </p:cNvSpPr>
          <p:nvPr>
            <p:ph type="body" idx="3"/>
          </p:nvPr>
        </p:nvSpPr>
        <p:spPr>
          <a:xfrm>
            <a:off x="3833383"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87" name="Google Shape;1087;p204"/>
          <p:cNvSpPr txBox="1">
            <a:spLocks noGrp="1"/>
          </p:cNvSpPr>
          <p:nvPr>
            <p:ph type="body" idx="4"/>
          </p:nvPr>
        </p:nvSpPr>
        <p:spPr>
          <a:xfrm>
            <a:off x="5583982"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88" name="Google Shape;1088;p204"/>
          <p:cNvSpPr txBox="1">
            <a:spLocks noGrp="1"/>
          </p:cNvSpPr>
          <p:nvPr>
            <p:ph type="body" idx="5"/>
          </p:nvPr>
        </p:nvSpPr>
        <p:spPr>
          <a:xfrm>
            <a:off x="7334582"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89" name="Google Shape;1089;p204"/>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90" name="Google Shape;1090;p204"/>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98"/>
        <p:cNvGrpSpPr/>
        <p:nvPr/>
      </p:nvGrpSpPr>
      <p:grpSpPr>
        <a:xfrm>
          <a:off x="0" y="0"/>
          <a:ext cx="0" cy="0"/>
          <a:chOff x="0" y="0"/>
          <a:chExt cx="0" cy="0"/>
        </a:xfrm>
      </p:grpSpPr>
      <p:sp>
        <p:nvSpPr>
          <p:cNvPr id="99" name="Google Shape;99;p22"/>
          <p:cNvSpPr txBox="1">
            <a:spLocks noGrp="1"/>
          </p:cNvSpPr>
          <p:nvPr>
            <p:ph type="ctrTitle"/>
          </p:nvPr>
        </p:nvSpPr>
        <p:spPr>
          <a:xfrm>
            <a:off x="332174" y="321469"/>
            <a:ext cx="5563500" cy="198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00" name="Google Shape;100;p22"/>
          <p:cNvSpPr txBox="1">
            <a:spLocks noGrp="1"/>
          </p:cNvSpPr>
          <p:nvPr>
            <p:ph type="subTitle" idx="1"/>
          </p:nvPr>
        </p:nvSpPr>
        <p:spPr>
          <a:xfrm>
            <a:off x="332175" y="2811780"/>
            <a:ext cx="41052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pic>
        <p:nvPicPr>
          <p:cNvPr id="101" name="Google Shape;101;p22"/>
          <p:cNvPicPr preferRelativeResize="0"/>
          <p:nvPr/>
        </p:nvPicPr>
        <p:blipFill rotWithShape="1">
          <a:blip r:embed="rId2">
            <a:alphaModFix/>
          </a:blip>
          <a:srcRect/>
          <a:stretch/>
        </p:blipFill>
        <p:spPr>
          <a:xfrm>
            <a:off x="138850" y="3998214"/>
            <a:ext cx="1227302" cy="1013159"/>
          </a:xfrm>
          <a:prstGeom prst="rect">
            <a:avLst/>
          </a:prstGeom>
          <a:noFill/>
          <a:ln>
            <a:noFill/>
          </a:ln>
        </p:spPr>
      </p:pic>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1091"/>
        <p:cNvGrpSpPr/>
        <p:nvPr/>
      </p:nvGrpSpPr>
      <p:grpSpPr>
        <a:xfrm>
          <a:off x="0" y="0"/>
          <a:ext cx="0" cy="0"/>
          <a:chOff x="0" y="0"/>
          <a:chExt cx="0" cy="0"/>
        </a:xfrm>
      </p:grpSpPr>
      <p:sp>
        <p:nvSpPr>
          <p:cNvPr id="1092" name="Google Shape;1092;p205"/>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93" name="Google Shape;1093;p205"/>
          <p:cNvSpPr txBox="1">
            <a:spLocks noGrp="1"/>
          </p:cNvSpPr>
          <p:nvPr>
            <p:ph type="body" idx="1"/>
          </p:nvPr>
        </p:nvSpPr>
        <p:spPr>
          <a:xfrm>
            <a:off x="332185" y="1577340"/>
            <a:ext cx="8479500" cy="30552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094" name="Google Shape;1094;p205"/>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93954"/>
        </a:solidFill>
        <a:effectLst/>
      </p:bgPr>
    </p:bg>
    <p:spTree>
      <p:nvGrpSpPr>
        <p:cNvPr id="1" name="Shape 1095"/>
        <p:cNvGrpSpPr/>
        <p:nvPr/>
      </p:nvGrpSpPr>
      <p:grpSpPr>
        <a:xfrm>
          <a:off x="0" y="0"/>
          <a:ext cx="0" cy="0"/>
          <a:chOff x="0" y="0"/>
          <a:chExt cx="0" cy="0"/>
        </a:xfrm>
      </p:grpSpPr>
      <p:sp>
        <p:nvSpPr>
          <p:cNvPr id="1096" name="Google Shape;1096;p206"/>
          <p:cNvSpPr txBox="1">
            <a:spLocks noGrp="1"/>
          </p:cNvSpPr>
          <p:nvPr>
            <p:ph type="title"/>
          </p:nvPr>
        </p:nvSpPr>
        <p:spPr>
          <a:xfrm>
            <a:off x="3713560" y="1577578"/>
            <a:ext cx="37026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097" name="Google Shape;1097;p206"/>
          <p:cNvSpPr txBox="1">
            <a:spLocks noGrp="1"/>
          </p:cNvSpPr>
          <p:nvPr>
            <p:ph type="subTitle" idx="1"/>
          </p:nvPr>
        </p:nvSpPr>
        <p:spPr>
          <a:xfrm>
            <a:off x="33218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1098"/>
        <p:cNvGrpSpPr/>
        <p:nvPr/>
      </p:nvGrpSpPr>
      <p:grpSpPr>
        <a:xfrm>
          <a:off x="0" y="0"/>
          <a:ext cx="0" cy="0"/>
          <a:chOff x="0" y="0"/>
          <a:chExt cx="0" cy="0"/>
        </a:xfrm>
      </p:grpSpPr>
      <p:sp>
        <p:nvSpPr>
          <p:cNvPr id="1099" name="Google Shape;1099;p207"/>
          <p:cNvSpPr/>
          <p:nvPr/>
        </p:nvSpPr>
        <p:spPr>
          <a:xfrm>
            <a:off x="4572000" y="0"/>
            <a:ext cx="45720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100" name="Google Shape;1100;p207"/>
          <p:cNvSpPr txBox="1">
            <a:spLocks noGrp="1"/>
          </p:cNvSpPr>
          <p:nvPr>
            <p:ph type="body" idx="1"/>
          </p:nvPr>
        </p:nvSpPr>
        <p:spPr>
          <a:xfrm>
            <a:off x="332185" y="1577579"/>
            <a:ext cx="39885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01" name="Google Shape;1101;p207"/>
          <p:cNvSpPr txBox="1">
            <a:spLocks noGrp="1"/>
          </p:cNvSpPr>
          <p:nvPr>
            <p:ph type="title"/>
          </p:nvPr>
        </p:nvSpPr>
        <p:spPr>
          <a:xfrm>
            <a:off x="332185" y="324000"/>
            <a:ext cx="3988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02" name="Google Shape;1102;p207"/>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1103"/>
        <p:cNvGrpSpPr/>
        <p:nvPr/>
      </p:nvGrpSpPr>
      <p:grpSpPr>
        <a:xfrm>
          <a:off x="0" y="0"/>
          <a:ext cx="0" cy="0"/>
          <a:chOff x="0" y="0"/>
          <a:chExt cx="0" cy="0"/>
        </a:xfrm>
      </p:grpSpPr>
      <p:sp>
        <p:nvSpPr>
          <p:cNvPr id="1104" name="Google Shape;1104;p208"/>
          <p:cNvSpPr/>
          <p:nvPr/>
        </p:nvSpPr>
        <p:spPr>
          <a:xfrm>
            <a:off x="332183"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105" name="Google Shape;1105;p208"/>
          <p:cNvSpPr/>
          <p:nvPr/>
        </p:nvSpPr>
        <p:spPr>
          <a:xfrm>
            <a:off x="3248620"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106" name="Google Shape;1106;p208"/>
          <p:cNvSpPr/>
          <p:nvPr/>
        </p:nvSpPr>
        <p:spPr>
          <a:xfrm>
            <a:off x="6165056"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107" name="Google Shape;1107;p208"/>
          <p:cNvSpPr txBox="1">
            <a:spLocks noGrp="1"/>
          </p:cNvSpPr>
          <p:nvPr>
            <p:ph type="body" idx="1"/>
          </p:nvPr>
        </p:nvSpPr>
        <p:spPr>
          <a:xfrm>
            <a:off x="332185" y="3960019"/>
            <a:ext cx="26466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08" name="Google Shape;1108;p208"/>
          <p:cNvSpPr txBox="1">
            <a:spLocks noGrp="1"/>
          </p:cNvSpPr>
          <p:nvPr>
            <p:ph type="body" idx="2"/>
          </p:nvPr>
        </p:nvSpPr>
        <p:spPr>
          <a:xfrm>
            <a:off x="3248621" y="3960019"/>
            <a:ext cx="26466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09" name="Google Shape;1109;p208"/>
          <p:cNvSpPr txBox="1">
            <a:spLocks noGrp="1"/>
          </p:cNvSpPr>
          <p:nvPr>
            <p:ph type="body" idx="3"/>
          </p:nvPr>
        </p:nvSpPr>
        <p:spPr>
          <a:xfrm>
            <a:off x="6165057" y="3960019"/>
            <a:ext cx="26466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10" name="Google Shape;1110;p208"/>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11" name="Google Shape;1111;p208"/>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1112"/>
        <p:cNvGrpSpPr/>
        <p:nvPr/>
      </p:nvGrpSpPr>
      <p:grpSpPr>
        <a:xfrm>
          <a:off x="0" y="0"/>
          <a:ext cx="0" cy="0"/>
          <a:chOff x="0" y="0"/>
          <a:chExt cx="0" cy="0"/>
        </a:xfrm>
      </p:grpSpPr>
      <p:sp>
        <p:nvSpPr>
          <p:cNvPr id="1113" name="Google Shape;1113;p209"/>
          <p:cNvSpPr txBox="1">
            <a:spLocks noGrp="1"/>
          </p:cNvSpPr>
          <p:nvPr>
            <p:ph type="title"/>
          </p:nvPr>
        </p:nvSpPr>
        <p:spPr>
          <a:xfrm>
            <a:off x="3713560" y="1577578"/>
            <a:ext cx="37026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14" name="Google Shape;1114;p209"/>
          <p:cNvSpPr txBox="1">
            <a:spLocks noGrp="1"/>
          </p:cNvSpPr>
          <p:nvPr>
            <p:ph type="subTitle" idx="1"/>
          </p:nvPr>
        </p:nvSpPr>
        <p:spPr>
          <a:xfrm>
            <a:off x="33218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15"/>
        <p:cNvGrpSpPr/>
        <p:nvPr/>
      </p:nvGrpSpPr>
      <p:grpSpPr>
        <a:xfrm>
          <a:off x="0" y="0"/>
          <a:ext cx="0" cy="0"/>
          <a:chOff x="0" y="0"/>
          <a:chExt cx="0" cy="0"/>
        </a:xfrm>
      </p:grpSpPr>
      <p:sp>
        <p:nvSpPr>
          <p:cNvPr id="1116" name="Google Shape;1116;p210"/>
          <p:cNvSpPr txBox="1">
            <a:spLocks noGrp="1"/>
          </p:cNvSpPr>
          <p:nvPr>
            <p:ph type="title"/>
          </p:nvPr>
        </p:nvSpPr>
        <p:spPr>
          <a:xfrm>
            <a:off x="332185" y="324001"/>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17" name="Google Shape;1117;p210"/>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1118"/>
        <p:cNvGrpSpPr/>
        <p:nvPr/>
      </p:nvGrpSpPr>
      <p:grpSpPr>
        <a:xfrm>
          <a:off x="0" y="0"/>
          <a:ext cx="0" cy="0"/>
          <a:chOff x="0" y="0"/>
          <a:chExt cx="0" cy="0"/>
        </a:xfrm>
      </p:grpSpPr>
      <p:sp>
        <p:nvSpPr>
          <p:cNvPr id="1119" name="Google Shape;1119;p211"/>
          <p:cNvSpPr txBox="1">
            <a:spLocks noGrp="1"/>
          </p:cNvSpPr>
          <p:nvPr>
            <p:ph type="body" idx="1"/>
          </p:nvPr>
        </p:nvSpPr>
        <p:spPr>
          <a:xfrm>
            <a:off x="332185" y="2699657"/>
            <a:ext cx="2646600" cy="19338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20" name="Google Shape;1120;p211"/>
          <p:cNvSpPr txBox="1">
            <a:spLocks noGrp="1"/>
          </p:cNvSpPr>
          <p:nvPr>
            <p:ph type="body" idx="2"/>
          </p:nvPr>
        </p:nvSpPr>
        <p:spPr>
          <a:xfrm>
            <a:off x="332185" y="1571625"/>
            <a:ext cx="2646600" cy="10002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3"/>
              </a:buClr>
              <a:buSzPts val="6400"/>
              <a:buFont typeface="Arial"/>
              <a:buNone/>
              <a:defRPr sz="6400" b="0" i="0" u="none" strike="noStrike" cap="none">
                <a:solidFill>
                  <a:schemeClr val="accent3"/>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21" name="Google Shape;1121;p211"/>
          <p:cNvSpPr txBox="1">
            <a:spLocks noGrp="1"/>
          </p:cNvSpPr>
          <p:nvPr>
            <p:ph type="body" idx="3"/>
          </p:nvPr>
        </p:nvSpPr>
        <p:spPr>
          <a:xfrm>
            <a:off x="3245643" y="1571625"/>
            <a:ext cx="2650200" cy="10002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2"/>
              </a:buClr>
              <a:buSzPts val="6400"/>
              <a:buFont typeface="Arial"/>
              <a:buNone/>
              <a:defRPr sz="6400" b="0" i="0" u="none" strike="noStrike" cap="none">
                <a:solidFill>
                  <a:schemeClr val="dk2"/>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22" name="Google Shape;1122;p211"/>
          <p:cNvSpPr txBox="1">
            <a:spLocks noGrp="1"/>
          </p:cNvSpPr>
          <p:nvPr>
            <p:ph type="body" idx="4"/>
          </p:nvPr>
        </p:nvSpPr>
        <p:spPr>
          <a:xfrm>
            <a:off x="6166928" y="1571625"/>
            <a:ext cx="2646600" cy="10002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1"/>
              </a:buClr>
              <a:buSzPts val="6400"/>
              <a:buFont typeface="Arial"/>
              <a:buNone/>
              <a:defRPr sz="6400" b="0" i="0" u="none" strike="noStrike" cap="none">
                <a:solidFill>
                  <a:schemeClr val="accent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23" name="Google Shape;1123;p211"/>
          <p:cNvSpPr txBox="1">
            <a:spLocks noGrp="1"/>
          </p:cNvSpPr>
          <p:nvPr>
            <p:ph type="title"/>
          </p:nvPr>
        </p:nvSpPr>
        <p:spPr>
          <a:xfrm>
            <a:off x="332185" y="324001"/>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24" name="Google Shape;1124;p211"/>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25" name="Google Shape;1125;p211"/>
          <p:cNvSpPr txBox="1">
            <a:spLocks noGrp="1"/>
          </p:cNvSpPr>
          <p:nvPr>
            <p:ph type="body" idx="5"/>
          </p:nvPr>
        </p:nvSpPr>
        <p:spPr>
          <a:xfrm>
            <a:off x="3245644" y="2699657"/>
            <a:ext cx="2650200" cy="19338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26" name="Google Shape;1126;p211"/>
          <p:cNvSpPr txBox="1">
            <a:spLocks noGrp="1"/>
          </p:cNvSpPr>
          <p:nvPr>
            <p:ph type="body" idx="6"/>
          </p:nvPr>
        </p:nvSpPr>
        <p:spPr>
          <a:xfrm>
            <a:off x="6166928" y="2699657"/>
            <a:ext cx="2646600" cy="19338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1127"/>
        <p:cNvGrpSpPr/>
        <p:nvPr/>
      </p:nvGrpSpPr>
      <p:grpSpPr>
        <a:xfrm>
          <a:off x="0" y="0"/>
          <a:ext cx="0" cy="0"/>
          <a:chOff x="0" y="0"/>
          <a:chExt cx="0" cy="0"/>
        </a:xfrm>
      </p:grpSpPr>
      <p:sp>
        <p:nvSpPr>
          <p:cNvPr id="1128" name="Google Shape;1128;p212"/>
          <p:cNvSpPr/>
          <p:nvPr/>
        </p:nvSpPr>
        <p:spPr>
          <a:xfrm>
            <a:off x="0" y="1577579"/>
            <a:ext cx="2979000" cy="30516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29" name="Google Shape;1129;p212"/>
          <p:cNvSpPr txBox="1">
            <a:spLocks noGrp="1"/>
          </p:cNvSpPr>
          <p:nvPr>
            <p:ph type="body" idx="1"/>
          </p:nvPr>
        </p:nvSpPr>
        <p:spPr>
          <a:xfrm>
            <a:off x="270277" y="1577340"/>
            <a:ext cx="2709000" cy="1302900"/>
          </a:xfrm>
          <a:prstGeom prst="rect">
            <a:avLst/>
          </a:prstGeom>
          <a:noFill/>
          <a:ln>
            <a:noFill/>
          </a:ln>
        </p:spPr>
        <p:txBody>
          <a:bodyPr spcFirstLastPara="1" wrap="square" lIns="0" tIns="0" rIns="0" bIns="0" anchor="t" anchorCtr="0">
            <a:noAutofit/>
          </a:bodyPr>
          <a:lstStyle>
            <a:lvl1pPr marL="457200" marR="0" lvl="0" indent="-228600" algn="l" rtl="0">
              <a:lnSpc>
                <a:spcPct val="80000"/>
              </a:lnSpc>
              <a:spcBef>
                <a:spcPts val="0"/>
              </a:spcBef>
              <a:spcAft>
                <a:spcPts val="0"/>
              </a:spcAft>
              <a:buClr>
                <a:schemeClr val="lt1"/>
              </a:buClr>
              <a:buSzPts val="10200"/>
              <a:buFont typeface="Arial"/>
              <a:buNone/>
              <a:defRPr sz="10200" b="1" i="0" u="none" strike="noStrike" cap="none">
                <a:solidFill>
                  <a:schemeClr val="lt1"/>
                </a:solidFill>
                <a:latin typeface="Arial"/>
                <a:ea typeface="Arial"/>
                <a:cs typeface="Arial"/>
                <a:sym typeface="Arial"/>
              </a:defRPr>
            </a:lvl1pPr>
            <a:lvl2pPr marL="914400" marR="0" lvl="1"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30" name="Google Shape;1130;p212"/>
          <p:cNvSpPr txBox="1">
            <a:spLocks noGrp="1"/>
          </p:cNvSpPr>
          <p:nvPr>
            <p:ph type="body" idx="2"/>
          </p:nvPr>
        </p:nvSpPr>
        <p:spPr>
          <a:xfrm>
            <a:off x="332185" y="2948940"/>
            <a:ext cx="2496900" cy="15465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131" name="Google Shape;1131;p212"/>
          <p:cNvSpPr txBox="1">
            <a:spLocks noGrp="1"/>
          </p:cNvSpPr>
          <p:nvPr>
            <p:ph type="title"/>
          </p:nvPr>
        </p:nvSpPr>
        <p:spPr>
          <a:xfrm>
            <a:off x="332185" y="324001"/>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32" name="Google Shape;1132;p212"/>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matchingName="One Column Content Dark">
  <p:cSld name="One Column Content Dark">
    <p:bg>
      <p:bgPr>
        <a:solidFill>
          <a:srgbClr val="464646"/>
        </a:solidFill>
        <a:effectLst/>
      </p:bgPr>
    </p:bg>
    <p:spTree>
      <p:nvGrpSpPr>
        <p:cNvPr id="1" name="Shape 1133"/>
        <p:cNvGrpSpPr/>
        <p:nvPr/>
      </p:nvGrpSpPr>
      <p:grpSpPr>
        <a:xfrm>
          <a:off x="0" y="0"/>
          <a:ext cx="0" cy="0"/>
          <a:chOff x="0" y="0"/>
          <a:chExt cx="0" cy="0"/>
        </a:xfrm>
      </p:grpSpPr>
      <p:sp>
        <p:nvSpPr>
          <p:cNvPr id="1134" name="Google Shape;1134;p213"/>
          <p:cNvSpPr txBox="1">
            <a:spLocks noGrp="1"/>
          </p:cNvSpPr>
          <p:nvPr>
            <p:ph type="body" idx="1"/>
          </p:nvPr>
        </p:nvSpPr>
        <p:spPr>
          <a:xfrm>
            <a:off x="33218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1pPr>
            <a:lvl2pPr marL="914400" marR="0" lvl="1"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2pPr>
            <a:lvl3pPr marL="1371600" marR="0" lvl="2"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3pPr>
            <a:lvl4pPr marL="1828800" marR="0" lvl="3"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4pPr>
            <a:lvl5pPr marL="2286000" marR="0" lvl="4"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5pPr>
            <a:lvl6pPr marL="2743200" marR="0" lvl="5"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6pPr>
            <a:lvl7pPr marL="3200400" marR="0" lvl="6"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7pPr>
            <a:lvl8pPr marL="3657600" marR="0" lvl="7"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8pPr>
            <a:lvl9pPr marL="4114800" marR="0" lvl="8" indent="-304800" algn="l" rtl="0">
              <a:lnSpc>
                <a:spcPct val="100000"/>
              </a:lnSpc>
              <a:spcBef>
                <a:spcPts val="500"/>
              </a:spcBef>
              <a:spcAft>
                <a:spcPts val="500"/>
              </a:spcAft>
              <a:buClr>
                <a:schemeClr val="lt1"/>
              </a:buClr>
              <a:buSzPts val="1200"/>
              <a:buFont typeface="Arial"/>
              <a:buChar char="•"/>
              <a:defRPr sz="1200" b="0" i="0" u="none" strike="noStrike" cap="none">
                <a:solidFill>
                  <a:schemeClr val="lt1"/>
                </a:solidFill>
                <a:latin typeface="Arial"/>
                <a:ea typeface="Arial"/>
                <a:cs typeface="Arial"/>
                <a:sym typeface="Arial"/>
              </a:defRPr>
            </a:lvl9pPr>
          </a:lstStyle>
          <a:p>
            <a:endParaRPr/>
          </a:p>
        </p:txBody>
      </p:sp>
      <p:sp>
        <p:nvSpPr>
          <p:cNvPr id="1135" name="Google Shape;1135;p213"/>
          <p:cNvSpPr txBox="1">
            <a:spLocks noGrp="1"/>
          </p:cNvSpPr>
          <p:nvPr>
            <p:ph type="title"/>
          </p:nvPr>
        </p:nvSpPr>
        <p:spPr>
          <a:xfrm>
            <a:off x="332185" y="324001"/>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2400"/>
              <a:buFont typeface="Georgia"/>
              <a:buNone/>
              <a:defRPr sz="2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36" name="Google Shape;1136;p213"/>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37" name="Google Shape;1137;p213"/>
          <p:cNvSpPr txBox="1"/>
          <p:nvPr/>
        </p:nvSpPr>
        <p:spPr>
          <a:xfrm>
            <a:off x="332185" y="486918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matchingName="Title and Chart Dark">
  <p:cSld name="Title and Chart Dark">
    <p:bg>
      <p:bgPr>
        <a:solidFill>
          <a:srgbClr val="464646"/>
        </a:solidFill>
        <a:effectLst/>
      </p:bgPr>
    </p:bg>
    <p:spTree>
      <p:nvGrpSpPr>
        <p:cNvPr id="1" name="Shape 1138"/>
        <p:cNvGrpSpPr/>
        <p:nvPr/>
      </p:nvGrpSpPr>
      <p:grpSpPr>
        <a:xfrm>
          <a:off x="0" y="0"/>
          <a:ext cx="0" cy="0"/>
          <a:chOff x="0" y="0"/>
          <a:chExt cx="0" cy="0"/>
        </a:xfrm>
      </p:grpSpPr>
      <p:sp>
        <p:nvSpPr>
          <p:cNvPr id="1139" name="Google Shape;1139;p214"/>
          <p:cNvSpPr txBox="1">
            <a:spLocks noGrp="1"/>
          </p:cNvSpPr>
          <p:nvPr>
            <p:ph type="title"/>
          </p:nvPr>
        </p:nvSpPr>
        <p:spPr>
          <a:xfrm>
            <a:off x="332185" y="324001"/>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2400"/>
              <a:buFont typeface="Georgia"/>
              <a:buNone/>
              <a:defRPr sz="2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40" name="Google Shape;1140;p214"/>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41" name="Google Shape;1141;p214"/>
          <p:cNvSpPr txBox="1"/>
          <p:nvPr/>
        </p:nvSpPr>
        <p:spPr>
          <a:xfrm>
            <a:off x="332185" y="486918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102"/>
        <p:cNvGrpSpPr/>
        <p:nvPr/>
      </p:nvGrpSpPr>
      <p:grpSpPr>
        <a:xfrm>
          <a:off x="0" y="0"/>
          <a:ext cx="0" cy="0"/>
          <a:chOff x="0" y="0"/>
          <a:chExt cx="0" cy="0"/>
        </a:xfrm>
      </p:grpSpPr>
      <p:sp>
        <p:nvSpPr>
          <p:cNvPr id="103" name="Google Shape;103;p23"/>
          <p:cNvSpPr/>
          <p:nvPr/>
        </p:nvSpPr>
        <p:spPr>
          <a:xfrm>
            <a:off x="4571859" y="0"/>
            <a:ext cx="4572000" cy="34320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04" name="Google Shape;104;p23"/>
          <p:cNvSpPr/>
          <p:nvPr/>
        </p:nvSpPr>
        <p:spPr>
          <a:xfrm>
            <a:off x="0" y="0"/>
            <a:ext cx="4572000" cy="34320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105" name="Google Shape;105;p23"/>
          <p:cNvSpPr/>
          <p:nvPr/>
        </p:nvSpPr>
        <p:spPr>
          <a:xfrm>
            <a:off x="0" y="3431859"/>
            <a:ext cx="4572000" cy="17115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106" name="Google Shape;106;p23"/>
          <p:cNvSpPr txBox="1">
            <a:spLocks noGrp="1"/>
          </p:cNvSpPr>
          <p:nvPr>
            <p:ph type="ctrTitle"/>
          </p:nvPr>
        </p:nvSpPr>
        <p:spPr>
          <a:xfrm>
            <a:off x="332175" y="321469"/>
            <a:ext cx="4105200" cy="1714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700"/>
              <a:buFont typeface="Georgia"/>
              <a:buNone/>
              <a:defRPr sz="37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07" name="Google Shape;107;p23"/>
          <p:cNvSpPr txBox="1">
            <a:spLocks noGrp="1"/>
          </p:cNvSpPr>
          <p:nvPr>
            <p:ph type="subTitle" idx="1"/>
          </p:nvPr>
        </p:nvSpPr>
        <p:spPr>
          <a:xfrm>
            <a:off x="332175" y="3826196"/>
            <a:ext cx="41052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108" name="Google Shape;108;p23"/>
          <p:cNvPicPr preferRelativeResize="0"/>
          <p:nvPr/>
        </p:nvPicPr>
        <p:blipFill rotWithShape="1">
          <a:blip r:embed="rId2">
            <a:alphaModFix/>
          </a:blip>
          <a:srcRect/>
          <a:stretch/>
        </p:blipFill>
        <p:spPr>
          <a:xfrm>
            <a:off x="7753064" y="3998214"/>
            <a:ext cx="1227302" cy="1013159"/>
          </a:xfrm>
          <a:prstGeom prst="rect">
            <a:avLst/>
          </a:prstGeom>
          <a:noFill/>
          <a:ln>
            <a:noFill/>
          </a:ln>
        </p:spPr>
      </p:pic>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1142"/>
        <p:cNvGrpSpPr/>
        <p:nvPr/>
      </p:nvGrpSpPr>
      <p:grpSpPr>
        <a:xfrm>
          <a:off x="0" y="0"/>
          <a:ext cx="0" cy="0"/>
          <a:chOff x="0" y="0"/>
          <a:chExt cx="0" cy="0"/>
        </a:xfrm>
      </p:grpSpPr>
      <p:sp>
        <p:nvSpPr>
          <p:cNvPr id="1143" name="Google Shape;1143;p215"/>
          <p:cNvSpPr txBox="1">
            <a:spLocks noGrp="1"/>
          </p:cNvSpPr>
          <p:nvPr>
            <p:ph type="body" idx="1"/>
          </p:nvPr>
        </p:nvSpPr>
        <p:spPr>
          <a:xfrm>
            <a:off x="33218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44" name="Google Shape;1144;p215"/>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45" name="Google Shape;1145;p215"/>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matchingName="One Column Chart Dark">
  <p:cSld name="One Column Chart Dark">
    <p:bg>
      <p:bgPr>
        <a:solidFill>
          <a:srgbClr val="464646"/>
        </a:solidFill>
        <a:effectLst/>
      </p:bgPr>
    </p:bg>
    <p:spTree>
      <p:nvGrpSpPr>
        <p:cNvPr id="1" name="Shape 1146"/>
        <p:cNvGrpSpPr/>
        <p:nvPr/>
      </p:nvGrpSpPr>
      <p:grpSpPr>
        <a:xfrm>
          <a:off x="0" y="0"/>
          <a:ext cx="0" cy="0"/>
          <a:chOff x="0" y="0"/>
          <a:chExt cx="0" cy="0"/>
        </a:xfrm>
      </p:grpSpPr>
      <p:sp>
        <p:nvSpPr>
          <p:cNvPr id="1147" name="Google Shape;1147;p216"/>
          <p:cNvSpPr txBox="1">
            <a:spLocks noGrp="1"/>
          </p:cNvSpPr>
          <p:nvPr>
            <p:ph type="body" idx="1"/>
          </p:nvPr>
        </p:nvSpPr>
        <p:spPr>
          <a:xfrm>
            <a:off x="33218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1pPr>
            <a:lvl2pPr marL="914400" marR="0" lvl="1"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2pPr>
            <a:lvl3pPr marL="1371600" marR="0" lvl="2"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3pPr>
            <a:lvl4pPr marL="1828800" marR="0" lvl="3"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4pPr>
            <a:lvl5pPr marL="2286000" marR="0" lvl="4"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5pPr>
            <a:lvl6pPr marL="2743200" marR="0" lvl="5"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6pPr>
            <a:lvl7pPr marL="3200400" marR="0" lvl="6"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7pPr>
            <a:lvl8pPr marL="3657600" marR="0" lvl="7" indent="-304800" algn="l" rtl="0">
              <a:lnSpc>
                <a:spcPct val="100000"/>
              </a:lnSpc>
              <a:spcBef>
                <a:spcPts val="5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8pPr>
            <a:lvl9pPr marL="4114800" marR="0" lvl="8" indent="-304800" algn="l" rtl="0">
              <a:lnSpc>
                <a:spcPct val="100000"/>
              </a:lnSpc>
              <a:spcBef>
                <a:spcPts val="500"/>
              </a:spcBef>
              <a:spcAft>
                <a:spcPts val="500"/>
              </a:spcAft>
              <a:buClr>
                <a:schemeClr val="lt1"/>
              </a:buClr>
              <a:buSzPts val="1200"/>
              <a:buFont typeface="Arial"/>
              <a:buChar char="•"/>
              <a:defRPr sz="1200" b="0" i="0" u="none" strike="noStrike" cap="none">
                <a:solidFill>
                  <a:schemeClr val="lt1"/>
                </a:solidFill>
                <a:latin typeface="Arial"/>
                <a:ea typeface="Arial"/>
                <a:cs typeface="Arial"/>
                <a:sym typeface="Arial"/>
              </a:defRPr>
            </a:lvl9pPr>
          </a:lstStyle>
          <a:p>
            <a:endParaRPr/>
          </a:p>
        </p:txBody>
      </p:sp>
      <p:sp>
        <p:nvSpPr>
          <p:cNvPr id="1148" name="Google Shape;1148;p216"/>
          <p:cNvSpPr txBox="1">
            <a:spLocks noGrp="1"/>
          </p:cNvSpPr>
          <p:nvPr>
            <p:ph type="title"/>
          </p:nvPr>
        </p:nvSpPr>
        <p:spPr>
          <a:xfrm>
            <a:off x="332185" y="324001"/>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2400"/>
              <a:buFont typeface="Georgia"/>
              <a:buNone/>
              <a:defRPr sz="2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49" name="Google Shape;1149;p216"/>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50" name="Google Shape;1150;p216"/>
          <p:cNvSpPr txBox="1"/>
          <p:nvPr/>
        </p:nvSpPr>
        <p:spPr>
          <a:xfrm>
            <a:off x="332185" y="486918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1151"/>
        <p:cNvGrpSpPr/>
        <p:nvPr/>
      </p:nvGrpSpPr>
      <p:grpSpPr>
        <a:xfrm>
          <a:off x="0" y="0"/>
          <a:ext cx="0" cy="0"/>
          <a:chOff x="0" y="0"/>
          <a:chExt cx="0" cy="0"/>
        </a:xfrm>
      </p:grpSpPr>
      <p:sp>
        <p:nvSpPr>
          <p:cNvPr id="1152" name="Google Shape;1152;p217"/>
          <p:cNvSpPr txBox="1">
            <a:spLocks noGrp="1"/>
          </p:cNvSpPr>
          <p:nvPr>
            <p:ph type="body" idx="1"/>
          </p:nvPr>
        </p:nvSpPr>
        <p:spPr>
          <a:xfrm>
            <a:off x="332185"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53" name="Google Shape;1153;p217"/>
          <p:cNvSpPr txBox="1">
            <a:spLocks noGrp="1"/>
          </p:cNvSpPr>
          <p:nvPr>
            <p:ph type="body" idx="2"/>
          </p:nvPr>
        </p:nvSpPr>
        <p:spPr>
          <a:xfrm>
            <a:off x="2519729"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54" name="Google Shape;1154;p217"/>
          <p:cNvSpPr txBox="1">
            <a:spLocks noGrp="1"/>
          </p:cNvSpPr>
          <p:nvPr>
            <p:ph type="body" idx="3"/>
          </p:nvPr>
        </p:nvSpPr>
        <p:spPr>
          <a:xfrm>
            <a:off x="4707272"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55" name="Google Shape;1155;p217"/>
          <p:cNvSpPr txBox="1">
            <a:spLocks noGrp="1"/>
          </p:cNvSpPr>
          <p:nvPr>
            <p:ph type="body" idx="4"/>
          </p:nvPr>
        </p:nvSpPr>
        <p:spPr>
          <a:xfrm>
            <a:off x="6894816"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56" name="Google Shape;1156;p217"/>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57" name="Google Shape;1157;p217"/>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1158"/>
        <p:cNvGrpSpPr/>
        <p:nvPr/>
      </p:nvGrpSpPr>
      <p:grpSpPr>
        <a:xfrm>
          <a:off x="0" y="0"/>
          <a:ext cx="0" cy="0"/>
          <a:chOff x="0" y="0"/>
          <a:chExt cx="0" cy="0"/>
        </a:xfrm>
      </p:grpSpPr>
      <p:sp>
        <p:nvSpPr>
          <p:cNvPr id="1159" name="Google Shape;1159;p218"/>
          <p:cNvSpPr/>
          <p:nvPr/>
        </p:nvSpPr>
        <p:spPr>
          <a:xfrm>
            <a:off x="332184"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160" name="Google Shape;1160;p218"/>
          <p:cNvSpPr/>
          <p:nvPr/>
        </p:nvSpPr>
        <p:spPr>
          <a:xfrm>
            <a:off x="2519728"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161" name="Google Shape;1161;p218"/>
          <p:cNvSpPr/>
          <p:nvPr/>
        </p:nvSpPr>
        <p:spPr>
          <a:xfrm>
            <a:off x="4707272"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162" name="Google Shape;1162;p218"/>
          <p:cNvSpPr/>
          <p:nvPr/>
        </p:nvSpPr>
        <p:spPr>
          <a:xfrm>
            <a:off x="6894816"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163" name="Google Shape;1163;p218"/>
          <p:cNvSpPr txBox="1">
            <a:spLocks noGrp="1"/>
          </p:cNvSpPr>
          <p:nvPr>
            <p:ph type="body" idx="1"/>
          </p:nvPr>
        </p:nvSpPr>
        <p:spPr>
          <a:xfrm>
            <a:off x="332184"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164" name="Google Shape;1164;p218"/>
          <p:cNvSpPr txBox="1">
            <a:spLocks noGrp="1"/>
          </p:cNvSpPr>
          <p:nvPr>
            <p:ph type="body" idx="2"/>
          </p:nvPr>
        </p:nvSpPr>
        <p:spPr>
          <a:xfrm>
            <a:off x="2519729"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165" name="Google Shape;1165;p218"/>
          <p:cNvSpPr txBox="1">
            <a:spLocks noGrp="1"/>
          </p:cNvSpPr>
          <p:nvPr>
            <p:ph type="body" idx="3"/>
          </p:nvPr>
        </p:nvSpPr>
        <p:spPr>
          <a:xfrm>
            <a:off x="4707272"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166" name="Google Shape;1166;p218"/>
          <p:cNvSpPr txBox="1">
            <a:spLocks noGrp="1"/>
          </p:cNvSpPr>
          <p:nvPr>
            <p:ph type="body" idx="4"/>
          </p:nvPr>
        </p:nvSpPr>
        <p:spPr>
          <a:xfrm>
            <a:off x="6894816"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167" name="Google Shape;1167;p218"/>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68" name="Google Shape;1168;p218"/>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matchingName="One Column Chart - Subtitle 1">
  <p:cSld name="One Column Chart - Subtitle_1">
    <p:spTree>
      <p:nvGrpSpPr>
        <p:cNvPr id="1" name="Shape 1169"/>
        <p:cNvGrpSpPr/>
        <p:nvPr/>
      </p:nvGrpSpPr>
      <p:grpSpPr>
        <a:xfrm>
          <a:off x="0" y="0"/>
          <a:ext cx="0" cy="0"/>
          <a:chOff x="0" y="0"/>
          <a:chExt cx="0" cy="0"/>
        </a:xfrm>
      </p:grpSpPr>
      <p:sp>
        <p:nvSpPr>
          <p:cNvPr id="1170" name="Google Shape;1170;p219"/>
          <p:cNvSpPr txBox="1">
            <a:spLocks noGrp="1"/>
          </p:cNvSpPr>
          <p:nvPr>
            <p:ph type="body" idx="1"/>
          </p:nvPr>
        </p:nvSpPr>
        <p:spPr>
          <a:xfrm>
            <a:off x="33218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71" name="Google Shape;1171;p219"/>
          <p:cNvSpPr txBox="1">
            <a:spLocks noGrp="1"/>
          </p:cNvSpPr>
          <p:nvPr>
            <p:ph type="title"/>
          </p:nvPr>
        </p:nvSpPr>
        <p:spPr>
          <a:xfrm>
            <a:off x="332185" y="322885"/>
            <a:ext cx="8479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72" name="Google Shape;1172;p219"/>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73" name="Google Shape;1173;p219"/>
          <p:cNvSpPr txBox="1">
            <a:spLocks noGrp="1"/>
          </p:cNvSpPr>
          <p:nvPr>
            <p:ph type="subTitle" idx="2"/>
          </p:nvPr>
        </p:nvSpPr>
        <p:spPr>
          <a:xfrm>
            <a:off x="332184" y="700075"/>
            <a:ext cx="8479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1174"/>
        <p:cNvGrpSpPr/>
        <p:nvPr/>
      </p:nvGrpSpPr>
      <p:grpSpPr>
        <a:xfrm>
          <a:off x="0" y="0"/>
          <a:ext cx="0" cy="0"/>
          <a:chOff x="0" y="0"/>
          <a:chExt cx="0" cy="0"/>
        </a:xfrm>
      </p:grpSpPr>
      <p:sp>
        <p:nvSpPr>
          <p:cNvPr id="1175" name="Google Shape;1175;p220"/>
          <p:cNvSpPr/>
          <p:nvPr/>
        </p:nvSpPr>
        <p:spPr>
          <a:xfrm>
            <a:off x="0" y="3705641"/>
            <a:ext cx="9144000" cy="14379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76" name="Google Shape;1176;p220"/>
          <p:cNvSpPr txBox="1">
            <a:spLocks noGrp="1"/>
          </p:cNvSpPr>
          <p:nvPr>
            <p:ph type="ctrTitle"/>
          </p:nvPr>
        </p:nvSpPr>
        <p:spPr>
          <a:xfrm>
            <a:off x="332185" y="321469"/>
            <a:ext cx="4105500" cy="18216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400"/>
              <a:buFont typeface="Georgia"/>
              <a:buNone/>
              <a:defRPr sz="4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77" name="Google Shape;1177;p220"/>
          <p:cNvSpPr/>
          <p:nvPr/>
        </p:nvSpPr>
        <p:spPr>
          <a:xfrm>
            <a:off x="4000500" y="0"/>
            <a:ext cx="51435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178" name="Google Shape;1178;p220"/>
          <p:cNvSpPr txBox="1">
            <a:spLocks noGrp="1"/>
          </p:cNvSpPr>
          <p:nvPr>
            <p:ph type="body" idx="1"/>
          </p:nvPr>
        </p:nvSpPr>
        <p:spPr>
          <a:xfrm>
            <a:off x="332175" y="3962964"/>
            <a:ext cx="8479500" cy="943800"/>
          </a:xfrm>
          <a:prstGeom prst="rect">
            <a:avLst/>
          </a:prstGeom>
          <a:noFill/>
          <a:ln>
            <a:noFill/>
          </a:ln>
        </p:spPr>
        <p:txBody>
          <a:bodyPr spcFirstLastPara="1" wrap="square" lIns="0" tIns="0" rIns="0" bIns="0" anchor="b" anchorCtr="0">
            <a:noAutofit/>
          </a:bodyPr>
          <a:lstStyle>
            <a:lvl1pPr marL="457200" marR="0" lvl="0" indent="-228600" algn="l" rtl="0">
              <a:lnSpc>
                <a:spcPct val="100000"/>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1pPr>
            <a:lvl2pPr marL="914400" marR="0" lvl="1" indent="-228600" algn="l" rtl="0">
              <a:lnSpc>
                <a:spcPct val="100000"/>
              </a:lnSpc>
              <a:spcBef>
                <a:spcPts val="20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2pPr>
            <a:lvl3pPr marL="1371600" marR="0" lvl="2" indent="-228600" algn="l" rtl="0">
              <a:lnSpc>
                <a:spcPct val="100000"/>
              </a:lnSpc>
              <a:spcBef>
                <a:spcPts val="20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3pPr>
            <a:lvl4pPr marL="1828800" marR="0" lvl="3" indent="-228600" algn="l" rtl="0">
              <a:lnSpc>
                <a:spcPct val="100000"/>
              </a:lnSpc>
              <a:spcBef>
                <a:spcPts val="20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4pPr>
            <a:lvl5pPr marL="2286000" marR="0" lvl="4" indent="-228600" algn="l" rtl="0">
              <a:lnSpc>
                <a:spcPct val="100000"/>
              </a:lnSpc>
              <a:spcBef>
                <a:spcPts val="20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5pPr>
            <a:lvl6pPr marL="2743200" marR="0" lvl="5" indent="-228600" algn="l" rtl="0">
              <a:lnSpc>
                <a:spcPct val="100000"/>
              </a:lnSpc>
              <a:spcBef>
                <a:spcPts val="20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6pPr>
            <a:lvl7pPr marL="3200400" marR="0" lvl="6" indent="-228600" algn="l" rtl="0">
              <a:lnSpc>
                <a:spcPct val="100000"/>
              </a:lnSpc>
              <a:spcBef>
                <a:spcPts val="20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7pPr>
            <a:lvl8pPr marL="3657600" marR="0" lvl="7" indent="-228600" algn="l" rtl="0">
              <a:lnSpc>
                <a:spcPct val="100000"/>
              </a:lnSpc>
              <a:spcBef>
                <a:spcPts val="20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8pPr>
            <a:lvl9pPr marL="4114800" marR="0" lvl="8" indent="-228600" algn="l" rtl="0">
              <a:lnSpc>
                <a:spcPct val="100000"/>
              </a:lnSpc>
              <a:spcBef>
                <a:spcPts val="200"/>
              </a:spcBef>
              <a:spcAft>
                <a:spcPts val="200"/>
              </a:spcAft>
              <a:buClr>
                <a:schemeClr val="lt1"/>
              </a:buClr>
              <a:buSzPts val="700"/>
              <a:buFont typeface="Arial"/>
              <a:buNone/>
              <a:defRPr sz="700" b="0" i="0" u="none" strike="noStrike" cap="none">
                <a:solidFill>
                  <a:schemeClr val="lt1"/>
                </a:solidFill>
                <a:latin typeface="Arial"/>
                <a:ea typeface="Arial"/>
                <a:cs typeface="Arial"/>
                <a:sym typeface="Arial"/>
              </a:defRPr>
            </a:lvl9pPr>
          </a:lstStyle>
          <a:p>
            <a:endParaRPr/>
          </a:p>
        </p:txBody>
      </p:sp>
      <p:sp>
        <p:nvSpPr>
          <p:cNvPr id="1179" name="Google Shape;1179;p220"/>
          <p:cNvSpPr/>
          <p:nvPr/>
        </p:nvSpPr>
        <p:spPr>
          <a:xfrm>
            <a:off x="4000500" y="0"/>
            <a:ext cx="51435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1180"/>
        <p:cNvGrpSpPr/>
        <p:nvPr/>
      </p:nvGrpSpPr>
      <p:grpSpPr>
        <a:xfrm>
          <a:off x="0" y="0"/>
          <a:ext cx="0" cy="0"/>
          <a:chOff x="0" y="0"/>
          <a:chExt cx="0" cy="0"/>
        </a:xfrm>
      </p:grpSpPr>
      <p:sp>
        <p:nvSpPr>
          <p:cNvPr id="1181" name="Google Shape;1181;p221"/>
          <p:cNvSpPr/>
          <p:nvPr/>
        </p:nvSpPr>
        <p:spPr>
          <a:xfrm>
            <a:off x="0" y="3705641"/>
            <a:ext cx="9144000" cy="14379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2" name="Google Shape;1182;p221"/>
          <p:cNvSpPr txBox="1">
            <a:spLocks noGrp="1"/>
          </p:cNvSpPr>
          <p:nvPr>
            <p:ph type="ctrTitle"/>
          </p:nvPr>
        </p:nvSpPr>
        <p:spPr>
          <a:xfrm>
            <a:off x="332185" y="321469"/>
            <a:ext cx="4105500" cy="18216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400"/>
              <a:buFont typeface="Georgia"/>
              <a:buNone/>
              <a:defRPr sz="4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83" name="Google Shape;1183;p221"/>
          <p:cNvSpPr/>
          <p:nvPr/>
        </p:nvSpPr>
        <p:spPr>
          <a:xfrm>
            <a:off x="4000500" y="0"/>
            <a:ext cx="51435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184" name="Google Shape;1184;p221"/>
          <p:cNvSpPr/>
          <p:nvPr/>
        </p:nvSpPr>
        <p:spPr>
          <a:xfrm>
            <a:off x="4000500" y="0"/>
            <a:ext cx="51435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185" name="Google Shape;1185;p221"/>
          <p:cNvSpPr txBox="1">
            <a:spLocks noGrp="1"/>
          </p:cNvSpPr>
          <p:nvPr>
            <p:ph type="body" idx="1"/>
          </p:nvPr>
        </p:nvSpPr>
        <p:spPr>
          <a:xfrm>
            <a:off x="332175" y="3962964"/>
            <a:ext cx="8479500" cy="943800"/>
          </a:xfrm>
          <a:prstGeom prst="rect">
            <a:avLst/>
          </a:prstGeom>
          <a:noFill/>
          <a:ln>
            <a:noFill/>
          </a:ln>
        </p:spPr>
        <p:txBody>
          <a:bodyPr spcFirstLastPara="1" wrap="square" lIns="0" tIns="0" rIns="0" bIns="0" anchor="b" anchorCtr="0">
            <a:noAutofit/>
          </a:bodyPr>
          <a:lstStyle>
            <a:lvl1pPr marL="457200" marR="0" lvl="0" indent="-228600" algn="l" rtl="0">
              <a:lnSpc>
                <a:spcPct val="100000"/>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1pPr>
            <a:lvl2pPr marL="914400" marR="0" lvl="1" indent="-228600" algn="l" rtl="0">
              <a:lnSpc>
                <a:spcPct val="100000"/>
              </a:lnSpc>
              <a:spcBef>
                <a:spcPts val="20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2pPr>
            <a:lvl3pPr marL="1371600" marR="0" lvl="2" indent="-228600" algn="l" rtl="0">
              <a:lnSpc>
                <a:spcPct val="100000"/>
              </a:lnSpc>
              <a:spcBef>
                <a:spcPts val="20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3pPr>
            <a:lvl4pPr marL="1828800" marR="0" lvl="3" indent="-228600" algn="l" rtl="0">
              <a:lnSpc>
                <a:spcPct val="100000"/>
              </a:lnSpc>
              <a:spcBef>
                <a:spcPts val="20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4pPr>
            <a:lvl5pPr marL="2286000" marR="0" lvl="4" indent="-228600" algn="l" rtl="0">
              <a:lnSpc>
                <a:spcPct val="100000"/>
              </a:lnSpc>
              <a:spcBef>
                <a:spcPts val="20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5pPr>
            <a:lvl6pPr marL="2743200" marR="0" lvl="5" indent="-228600" algn="l" rtl="0">
              <a:lnSpc>
                <a:spcPct val="100000"/>
              </a:lnSpc>
              <a:spcBef>
                <a:spcPts val="20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6pPr>
            <a:lvl7pPr marL="3200400" marR="0" lvl="6" indent="-228600" algn="l" rtl="0">
              <a:lnSpc>
                <a:spcPct val="100000"/>
              </a:lnSpc>
              <a:spcBef>
                <a:spcPts val="20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7pPr>
            <a:lvl8pPr marL="3657600" marR="0" lvl="7" indent="-228600" algn="l" rtl="0">
              <a:lnSpc>
                <a:spcPct val="100000"/>
              </a:lnSpc>
              <a:spcBef>
                <a:spcPts val="20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8pPr>
            <a:lvl9pPr marL="4114800" marR="0" lvl="8" indent="-228600" algn="l" rtl="0">
              <a:lnSpc>
                <a:spcPct val="100000"/>
              </a:lnSpc>
              <a:spcBef>
                <a:spcPts val="200"/>
              </a:spcBef>
              <a:spcAft>
                <a:spcPts val="200"/>
              </a:spcAft>
              <a:buClr>
                <a:schemeClr val="lt1"/>
              </a:buClr>
              <a:buSzPts val="700"/>
              <a:buFont typeface="Arial"/>
              <a:buNone/>
              <a:defRPr sz="7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1186"/>
        <p:cNvGrpSpPr/>
        <p:nvPr/>
      </p:nvGrpSpPr>
      <p:grpSpPr>
        <a:xfrm>
          <a:off x="0" y="0"/>
          <a:ext cx="0" cy="0"/>
          <a:chOff x="0" y="0"/>
          <a:chExt cx="0" cy="0"/>
        </a:xfrm>
      </p:grpSpPr>
      <p:grpSp>
        <p:nvGrpSpPr>
          <p:cNvPr id="1187" name="Google Shape;1187;p222"/>
          <p:cNvGrpSpPr/>
          <p:nvPr/>
        </p:nvGrpSpPr>
        <p:grpSpPr>
          <a:xfrm>
            <a:off x="0" y="0"/>
            <a:ext cx="6685577" cy="5143501"/>
            <a:chOff x="0" y="0"/>
            <a:chExt cx="8914102" cy="6858001"/>
          </a:xfrm>
        </p:grpSpPr>
        <p:sp>
          <p:nvSpPr>
            <p:cNvPr id="1188" name="Google Shape;1188;p222"/>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89" name="Google Shape;1189;p222"/>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190" name="Google Shape;1190;p222"/>
          <p:cNvSpPr txBox="1">
            <a:spLocks noGrp="1"/>
          </p:cNvSpPr>
          <p:nvPr>
            <p:ph type="ctrTitle"/>
          </p:nvPr>
        </p:nvSpPr>
        <p:spPr>
          <a:xfrm>
            <a:off x="332185" y="756889"/>
            <a:ext cx="3944100" cy="1815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91" name="Google Shape;1191;p222"/>
          <p:cNvSpPr txBox="1">
            <a:spLocks noGrp="1"/>
          </p:cNvSpPr>
          <p:nvPr>
            <p:ph type="subTitle" idx="1"/>
          </p:nvPr>
        </p:nvSpPr>
        <p:spPr>
          <a:xfrm>
            <a:off x="332185" y="2811780"/>
            <a:ext cx="39441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1192"/>
        <p:cNvGrpSpPr/>
        <p:nvPr/>
      </p:nvGrpSpPr>
      <p:grpSpPr>
        <a:xfrm>
          <a:off x="0" y="0"/>
          <a:ext cx="0" cy="0"/>
          <a:chOff x="0" y="0"/>
          <a:chExt cx="0" cy="0"/>
        </a:xfrm>
      </p:grpSpPr>
      <p:sp>
        <p:nvSpPr>
          <p:cNvPr id="1193" name="Google Shape;1193;p223"/>
          <p:cNvSpPr txBox="1">
            <a:spLocks noGrp="1"/>
          </p:cNvSpPr>
          <p:nvPr>
            <p:ph type="body" idx="1"/>
          </p:nvPr>
        </p:nvSpPr>
        <p:spPr>
          <a:xfrm>
            <a:off x="332185" y="1577579"/>
            <a:ext cx="84795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94" name="Google Shape;1194;p223"/>
          <p:cNvSpPr txBox="1">
            <a:spLocks noGrp="1"/>
          </p:cNvSpPr>
          <p:nvPr>
            <p:ph type="title"/>
          </p:nvPr>
        </p:nvSpPr>
        <p:spPr>
          <a:xfrm>
            <a:off x="332185" y="322885"/>
            <a:ext cx="8479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195" name="Google Shape;1195;p223"/>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96" name="Google Shape;1196;p223"/>
          <p:cNvSpPr txBox="1">
            <a:spLocks noGrp="1"/>
          </p:cNvSpPr>
          <p:nvPr>
            <p:ph type="subTitle" idx="2"/>
          </p:nvPr>
        </p:nvSpPr>
        <p:spPr>
          <a:xfrm>
            <a:off x="332184" y="700075"/>
            <a:ext cx="8479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1197"/>
        <p:cNvGrpSpPr/>
        <p:nvPr/>
      </p:nvGrpSpPr>
      <p:grpSpPr>
        <a:xfrm>
          <a:off x="0" y="0"/>
          <a:ext cx="0" cy="0"/>
          <a:chOff x="0" y="0"/>
          <a:chExt cx="0" cy="0"/>
        </a:xfrm>
      </p:grpSpPr>
      <p:sp>
        <p:nvSpPr>
          <p:cNvPr id="1198" name="Google Shape;1198;p224"/>
          <p:cNvSpPr txBox="1">
            <a:spLocks noGrp="1"/>
          </p:cNvSpPr>
          <p:nvPr>
            <p:ph type="body" idx="1"/>
          </p:nvPr>
        </p:nvSpPr>
        <p:spPr>
          <a:xfrm>
            <a:off x="33218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99" name="Google Shape;1199;p224"/>
          <p:cNvSpPr txBox="1">
            <a:spLocks noGrp="1"/>
          </p:cNvSpPr>
          <p:nvPr>
            <p:ph type="title"/>
          </p:nvPr>
        </p:nvSpPr>
        <p:spPr>
          <a:xfrm>
            <a:off x="332185" y="322885"/>
            <a:ext cx="8479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200" name="Google Shape;1200;p224"/>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01" name="Google Shape;1201;p224"/>
          <p:cNvSpPr txBox="1">
            <a:spLocks noGrp="1"/>
          </p:cNvSpPr>
          <p:nvPr>
            <p:ph type="subTitle" idx="2"/>
          </p:nvPr>
        </p:nvSpPr>
        <p:spPr>
          <a:xfrm>
            <a:off x="332184" y="700075"/>
            <a:ext cx="8479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09"/>
        <p:cNvGrpSpPr/>
        <p:nvPr/>
      </p:nvGrpSpPr>
      <p:grpSpPr>
        <a:xfrm>
          <a:off x="0" y="0"/>
          <a:ext cx="0" cy="0"/>
          <a:chOff x="0" y="0"/>
          <a:chExt cx="0" cy="0"/>
        </a:xfrm>
      </p:grpSpPr>
      <p:sp>
        <p:nvSpPr>
          <p:cNvPr id="110" name="Google Shape;110;p24"/>
          <p:cNvSpPr/>
          <p:nvPr/>
        </p:nvSpPr>
        <p:spPr>
          <a:xfrm>
            <a:off x="4571859" y="0"/>
            <a:ext cx="45720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11" name="Google Shape;111;p24"/>
          <p:cNvSpPr/>
          <p:nvPr/>
        </p:nvSpPr>
        <p:spPr>
          <a:xfrm>
            <a:off x="0" y="0"/>
            <a:ext cx="4572000" cy="25719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112" name="Google Shape;112;p24"/>
          <p:cNvSpPr/>
          <p:nvPr/>
        </p:nvSpPr>
        <p:spPr>
          <a:xfrm>
            <a:off x="0" y="2571750"/>
            <a:ext cx="4572000" cy="8574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113" name="Google Shape;113;p24"/>
          <p:cNvSpPr txBox="1">
            <a:spLocks noGrp="1"/>
          </p:cNvSpPr>
          <p:nvPr>
            <p:ph type="ctrTitle"/>
          </p:nvPr>
        </p:nvSpPr>
        <p:spPr>
          <a:xfrm>
            <a:off x="332175" y="321469"/>
            <a:ext cx="4105200" cy="1714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700"/>
              <a:buFont typeface="Georgia"/>
              <a:buNone/>
              <a:defRPr sz="37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14" name="Google Shape;114;p24"/>
          <p:cNvSpPr txBox="1">
            <a:spLocks noGrp="1"/>
          </p:cNvSpPr>
          <p:nvPr>
            <p:ph type="subTitle" idx="1"/>
          </p:nvPr>
        </p:nvSpPr>
        <p:spPr>
          <a:xfrm>
            <a:off x="332175" y="2811780"/>
            <a:ext cx="41052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115" name="Google Shape;115;p24"/>
          <p:cNvPicPr preferRelativeResize="0"/>
          <p:nvPr/>
        </p:nvPicPr>
        <p:blipFill rotWithShape="1">
          <a:blip r:embed="rId2">
            <a:alphaModFix/>
          </a:blip>
          <a:srcRect/>
          <a:stretch/>
        </p:blipFill>
        <p:spPr>
          <a:xfrm>
            <a:off x="138850" y="3998214"/>
            <a:ext cx="1227302" cy="1013159"/>
          </a:xfrm>
          <a:prstGeom prst="rect">
            <a:avLst/>
          </a:prstGeom>
          <a:noFill/>
          <a:ln>
            <a:noFill/>
          </a:ln>
        </p:spPr>
      </p:pic>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1202"/>
        <p:cNvGrpSpPr/>
        <p:nvPr/>
      </p:nvGrpSpPr>
      <p:grpSpPr>
        <a:xfrm>
          <a:off x="0" y="0"/>
          <a:ext cx="0" cy="0"/>
          <a:chOff x="0" y="0"/>
          <a:chExt cx="0" cy="0"/>
        </a:xfrm>
      </p:grpSpPr>
      <p:sp>
        <p:nvSpPr>
          <p:cNvPr id="1203" name="Google Shape;1203;p225"/>
          <p:cNvSpPr txBox="1">
            <a:spLocks noGrp="1"/>
          </p:cNvSpPr>
          <p:nvPr>
            <p:ph type="body" idx="1"/>
          </p:nvPr>
        </p:nvSpPr>
        <p:spPr>
          <a:xfrm>
            <a:off x="332185" y="1577579"/>
            <a:ext cx="41055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04" name="Google Shape;1204;p225"/>
          <p:cNvSpPr txBox="1">
            <a:spLocks noGrp="1"/>
          </p:cNvSpPr>
          <p:nvPr>
            <p:ph type="body" idx="2"/>
          </p:nvPr>
        </p:nvSpPr>
        <p:spPr>
          <a:xfrm>
            <a:off x="4706541" y="1577578"/>
            <a:ext cx="41055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05" name="Google Shape;1205;p225"/>
          <p:cNvSpPr txBox="1">
            <a:spLocks noGrp="1"/>
          </p:cNvSpPr>
          <p:nvPr>
            <p:ph type="title"/>
          </p:nvPr>
        </p:nvSpPr>
        <p:spPr>
          <a:xfrm>
            <a:off x="332185" y="322885"/>
            <a:ext cx="8479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206" name="Google Shape;1206;p225"/>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07" name="Google Shape;1207;p225"/>
          <p:cNvSpPr txBox="1">
            <a:spLocks noGrp="1"/>
          </p:cNvSpPr>
          <p:nvPr>
            <p:ph type="subTitle" idx="3"/>
          </p:nvPr>
        </p:nvSpPr>
        <p:spPr>
          <a:xfrm>
            <a:off x="332184" y="700075"/>
            <a:ext cx="8479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1208"/>
        <p:cNvGrpSpPr/>
        <p:nvPr/>
      </p:nvGrpSpPr>
      <p:grpSpPr>
        <a:xfrm>
          <a:off x="0" y="0"/>
          <a:ext cx="0" cy="0"/>
          <a:chOff x="0" y="0"/>
          <a:chExt cx="0" cy="0"/>
        </a:xfrm>
      </p:grpSpPr>
      <p:sp>
        <p:nvSpPr>
          <p:cNvPr id="1209" name="Google Shape;1209;p226"/>
          <p:cNvSpPr/>
          <p:nvPr/>
        </p:nvSpPr>
        <p:spPr>
          <a:xfrm>
            <a:off x="4572000" y="0"/>
            <a:ext cx="45720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210" name="Google Shape;1210;p226"/>
          <p:cNvSpPr txBox="1">
            <a:spLocks noGrp="1"/>
          </p:cNvSpPr>
          <p:nvPr>
            <p:ph type="body" idx="1"/>
          </p:nvPr>
        </p:nvSpPr>
        <p:spPr>
          <a:xfrm>
            <a:off x="332185" y="1577579"/>
            <a:ext cx="39885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11" name="Google Shape;1211;p226"/>
          <p:cNvSpPr txBox="1">
            <a:spLocks noGrp="1"/>
          </p:cNvSpPr>
          <p:nvPr>
            <p:ph type="title"/>
          </p:nvPr>
        </p:nvSpPr>
        <p:spPr>
          <a:xfrm>
            <a:off x="332185" y="322885"/>
            <a:ext cx="3988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212" name="Google Shape;1212;p226"/>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13" name="Google Shape;1213;p226"/>
          <p:cNvSpPr txBox="1">
            <a:spLocks noGrp="1"/>
          </p:cNvSpPr>
          <p:nvPr>
            <p:ph type="subTitle" idx="2"/>
          </p:nvPr>
        </p:nvSpPr>
        <p:spPr>
          <a:xfrm>
            <a:off x="332184" y="700075"/>
            <a:ext cx="3988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1214"/>
        <p:cNvGrpSpPr/>
        <p:nvPr/>
      </p:nvGrpSpPr>
      <p:grpSpPr>
        <a:xfrm>
          <a:off x="0" y="0"/>
          <a:ext cx="0" cy="0"/>
          <a:chOff x="0" y="0"/>
          <a:chExt cx="0" cy="0"/>
        </a:xfrm>
      </p:grpSpPr>
      <p:sp>
        <p:nvSpPr>
          <p:cNvPr id="1215" name="Google Shape;1215;p227"/>
          <p:cNvSpPr txBox="1">
            <a:spLocks noGrp="1"/>
          </p:cNvSpPr>
          <p:nvPr>
            <p:ph type="body" idx="1"/>
          </p:nvPr>
        </p:nvSpPr>
        <p:spPr>
          <a:xfrm>
            <a:off x="33218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16" name="Google Shape;1216;p227"/>
          <p:cNvSpPr txBox="1">
            <a:spLocks noGrp="1"/>
          </p:cNvSpPr>
          <p:nvPr>
            <p:ph type="body" idx="2"/>
          </p:nvPr>
        </p:nvSpPr>
        <p:spPr>
          <a:xfrm>
            <a:off x="324921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17" name="Google Shape;1217;p227"/>
          <p:cNvSpPr txBox="1">
            <a:spLocks noGrp="1"/>
          </p:cNvSpPr>
          <p:nvPr>
            <p:ph type="body" idx="3"/>
          </p:nvPr>
        </p:nvSpPr>
        <p:spPr>
          <a:xfrm>
            <a:off x="6165057"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18" name="Google Shape;1218;p227"/>
          <p:cNvSpPr txBox="1">
            <a:spLocks noGrp="1"/>
          </p:cNvSpPr>
          <p:nvPr>
            <p:ph type="title"/>
          </p:nvPr>
        </p:nvSpPr>
        <p:spPr>
          <a:xfrm>
            <a:off x="332185" y="322885"/>
            <a:ext cx="8479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219" name="Google Shape;1219;p227"/>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20" name="Google Shape;1220;p227"/>
          <p:cNvSpPr txBox="1">
            <a:spLocks noGrp="1"/>
          </p:cNvSpPr>
          <p:nvPr>
            <p:ph type="subTitle" idx="4"/>
          </p:nvPr>
        </p:nvSpPr>
        <p:spPr>
          <a:xfrm>
            <a:off x="332184" y="700075"/>
            <a:ext cx="8479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1221"/>
        <p:cNvGrpSpPr/>
        <p:nvPr/>
      </p:nvGrpSpPr>
      <p:grpSpPr>
        <a:xfrm>
          <a:off x="0" y="0"/>
          <a:ext cx="0" cy="0"/>
          <a:chOff x="0" y="0"/>
          <a:chExt cx="0" cy="0"/>
        </a:xfrm>
      </p:grpSpPr>
      <p:sp>
        <p:nvSpPr>
          <p:cNvPr id="1222" name="Google Shape;1222;p228"/>
          <p:cNvSpPr txBox="1">
            <a:spLocks noGrp="1"/>
          </p:cNvSpPr>
          <p:nvPr>
            <p:ph type="body" idx="1"/>
          </p:nvPr>
        </p:nvSpPr>
        <p:spPr>
          <a:xfrm>
            <a:off x="332185"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23" name="Google Shape;1223;p228"/>
          <p:cNvSpPr txBox="1">
            <a:spLocks noGrp="1"/>
          </p:cNvSpPr>
          <p:nvPr>
            <p:ph type="body" idx="2"/>
          </p:nvPr>
        </p:nvSpPr>
        <p:spPr>
          <a:xfrm>
            <a:off x="2520460"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24" name="Google Shape;1224;p228"/>
          <p:cNvSpPr txBox="1">
            <a:spLocks noGrp="1"/>
          </p:cNvSpPr>
          <p:nvPr>
            <p:ph type="body" idx="3"/>
          </p:nvPr>
        </p:nvSpPr>
        <p:spPr>
          <a:xfrm>
            <a:off x="4706541"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25" name="Google Shape;1225;p228"/>
          <p:cNvSpPr txBox="1">
            <a:spLocks noGrp="1"/>
          </p:cNvSpPr>
          <p:nvPr>
            <p:ph type="body" idx="4"/>
          </p:nvPr>
        </p:nvSpPr>
        <p:spPr>
          <a:xfrm>
            <a:off x="6892622"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26" name="Google Shape;1226;p228"/>
          <p:cNvSpPr txBox="1">
            <a:spLocks noGrp="1"/>
          </p:cNvSpPr>
          <p:nvPr>
            <p:ph type="title"/>
          </p:nvPr>
        </p:nvSpPr>
        <p:spPr>
          <a:xfrm>
            <a:off x="332185" y="322885"/>
            <a:ext cx="8479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227" name="Google Shape;1227;p228"/>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28" name="Google Shape;1228;p228"/>
          <p:cNvSpPr txBox="1">
            <a:spLocks noGrp="1"/>
          </p:cNvSpPr>
          <p:nvPr>
            <p:ph type="subTitle" idx="5"/>
          </p:nvPr>
        </p:nvSpPr>
        <p:spPr>
          <a:xfrm>
            <a:off x="332184" y="700075"/>
            <a:ext cx="8479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1229"/>
        <p:cNvGrpSpPr/>
        <p:nvPr/>
      </p:nvGrpSpPr>
      <p:grpSpPr>
        <a:xfrm>
          <a:off x="0" y="0"/>
          <a:ext cx="0" cy="0"/>
          <a:chOff x="0" y="0"/>
          <a:chExt cx="0" cy="0"/>
        </a:xfrm>
      </p:grpSpPr>
      <p:sp>
        <p:nvSpPr>
          <p:cNvPr id="1230" name="Google Shape;1230;p229"/>
          <p:cNvSpPr txBox="1">
            <a:spLocks noGrp="1"/>
          </p:cNvSpPr>
          <p:nvPr>
            <p:ph type="body" idx="1"/>
          </p:nvPr>
        </p:nvSpPr>
        <p:spPr>
          <a:xfrm>
            <a:off x="332185"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31" name="Google Shape;1231;p229"/>
          <p:cNvSpPr txBox="1">
            <a:spLocks noGrp="1"/>
          </p:cNvSpPr>
          <p:nvPr>
            <p:ph type="body" idx="2"/>
          </p:nvPr>
        </p:nvSpPr>
        <p:spPr>
          <a:xfrm>
            <a:off x="2082784"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32" name="Google Shape;1232;p229"/>
          <p:cNvSpPr txBox="1">
            <a:spLocks noGrp="1"/>
          </p:cNvSpPr>
          <p:nvPr>
            <p:ph type="body" idx="3"/>
          </p:nvPr>
        </p:nvSpPr>
        <p:spPr>
          <a:xfrm>
            <a:off x="3833383"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33" name="Google Shape;1233;p229"/>
          <p:cNvSpPr txBox="1">
            <a:spLocks noGrp="1"/>
          </p:cNvSpPr>
          <p:nvPr>
            <p:ph type="body" idx="4"/>
          </p:nvPr>
        </p:nvSpPr>
        <p:spPr>
          <a:xfrm>
            <a:off x="5583982"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34" name="Google Shape;1234;p229"/>
          <p:cNvSpPr txBox="1">
            <a:spLocks noGrp="1"/>
          </p:cNvSpPr>
          <p:nvPr>
            <p:ph type="body" idx="5"/>
          </p:nvPr>
        </p:nvSpPr>
        <p:spPr>
          <a:xfrm>
            <a:off x="7334582"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35" name="Google Shape;1235;p229"/>
          <p:cNvSpPr txBox="1">
            <a:spLocks noGrp="1"/>
          </p:cNvSpPr>
          <p:nvPr>
            <p:ph type="title"/>
          </p:nvPr>
        </p:nvSpPr>
        <p:spPr>
          <a:xfrm>
            <a:off x="332185" y="322885"/>
            <a:ext cx="8479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236" name="Google Shape;1236;p229"/>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37" name="Google Shape;1237;p229"/>
          <p:cNvSpPr txBox="1">
            <a:spLocks noGrp="1"/>
          </p:cNvSpPr>
          <p:nvPr>
            <p:ph type="subTitle" idx="6"/>
          </p:nvPr>
        </p:nvSpPr>
        <p:spPr>
          <a:xfrm>
            <a:off x="332184" y="700075"/>
            <a:ext cx="8479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1238"/>
        <p:cNvGrpSpPr/>
        <p:nvPr/>
      </p:nvGrpSpPr>
      <p:grpSpPr>
        <a:xfrm>
          <a:off x="0" y="0"/>
          <a:ext cx="0" cy="0"/>
          <a:chOff x="0" y="0"/>
          <a:chExt cx="0" cy="0"/>
        </a:xfrm>
      </p:grpSpPr>
      <p:sp>
        <p:nvSpPr>
          <p:cNvPr id="1239" name="Google Shape;1239;p230"/>
          <p:cNvSpPr/>
          <p:nvPr/>
        </p:nvSpPr>
        <p:spPr>
          <a:xfrm>
            <a:off x="332183"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240" name="Google Shape;1240;p230"/>
          <p:cNvSpPr/>
          <p:nvPr/>
        </p:nvSpPr>
        <p:spPr>
          <a:xfrm>
            <a:off x="3248620"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241" name="Google Shape;1241;p230"/>
          <p:cNvSpPr/>
          <p:nvPr/>
        </p:nvSpPr>
        <p:spPr>
          <a:xfrm>
            <a:off x="6165056"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242" name="Google Shape;1242;p230"/>
          <p:cNvSpPr txBox="1">
            <a:spLocks noGrp="1"/>
          </p:cNvSpPr>
          <p:nvPr>
            <p:ph type="body" idx="1"/>
          </p:nvPr>
        </p:nvSpPr>
        <p:spPr>
          <a:xfrm>
            <a:off x="332185" y="3960019"/>
            <a:ext cx="26466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43" name="Google Shape;1243;p230"/>
          <p:cNvSpPr txBox="1">
            <a:spLocks noGrp="1"/>
          </p:cNvSpPr>
          <p:nvPr>
            <p:ph type="body" idx="2"/>
          </p:nvPr>
        </p:nvSpPr>
        <p:spPr>
          <a:xfrm>
            <a:off x="3248621" y="3960019"/>
            <a:ext cx="26466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44" name="Google Shape;1244;p230"/>
          <p:cNvSpPr txBox="1">
            <a:spLocks noGrp="1"/>
          </p:cNvSpPr>
          <p:nvPr>
            <p:ph type="body" idx="3"/>
          </p:nvPr>
        </p:nvSpPr>
        <p:spPr>
          <a:xfrm>
            <a:off x="6165057" y="3960019"/>
            <a:ext cx="2646600" cy="6693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45" name="Google Shape;1245;p230"/>
          <p:cNvSpPr txBox="1">
            <a:spLocks noGrp="1"/>
          </p:cNvSpPr>
          <p:nvPr>
            <p:ph type="title"/>
          </p:nvPr>
        </p:nvSpPr>
        <p:spPr>
          <a:xfrm>
            <a:off x="332185" y="322885"/>
            <a:ext cx="8479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246" name="Google Shape;1246;p230"/>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47" name="Google Shape;1247;p230"/>
          <p:cNvSpPr txBox="1">
            <a:spLocks noGrp="1"/>
          </p:cNvSpPr>
          <p:nvPr>
            <p:ph type="subTitle" idx="4"/>
          </p:nvPr>
        </p:nvSpPr>
        <p:spPr>
          <a:xfrm>
            <a:off x="332184" y="700075"/>
            <a:ext cx="8479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1248"/>
        <p:cNvGrpSpPr/>
        <p:nvPr/>
      </p:nvGrpSpPr>
      <p:grpSpPr>
        <a:xfrm>
          <a:off x="0" y="0"/>
          <a:ext cx="0" cy="0"/>
          <a:chOff x="0" y="0"/>
          <a:chExt cx="0" cy="0"/>
        </a:xfrm>
      </p:grpSpPr>
      <p:sp>
        <p:nvSpPr>
          <p:cNvPr id="1249" name="Google Shape;1249;p231"/>
          <p:cNvSpPr txBox="1">
            <a:spLocks noGrp="1"/>
          </p:cNvSpPr>
          <p:nvPr>
            <p:ph type="body" idx="1"/>
          </p:nvPr>
        </p:nvSpPr>
        <p:spPr>
          <a:xfrm>
            <a:off x="332185"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50" name="Google Shape;1250;p231"/>
          <p:cNvSpPr txBox="1">
            <a:spLocks noGrp="1"/>
          </p:cNvSpPr>
          <p:nvPr>
            <p:ph type="body" idx="2"/>
          </p:nvPr>
        </p:nvSpPr>
        <p:spPr>
          <a:xfrm>
            <a:off x="2518649"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51" name="Google Shape;1251;p231"/>
          <p:cNvSpPr txBox="1">
            <a:spLocks noGrp="1"/>
          </p:cNvSpPr>
          <p:nvPr>
            <p:ph type="body" idx="3"/>
          </p:nvPr>
        </p:nvSpPr>
        <p:spPr>
          <a:xfrm>
            <a:off x="4705112"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52" name="Google Shape;1252;p231"/>
          <p:cNvSpPr txBox="1">
            <a:spLocks noGrp="1"/>
          </p:cNvSpPr>
          <p:nvPr>
            <p:ph type="body" idx="4"/>
          </p:nvPr>
        </p:nvSpPr>
        <p:spPr>
          <a:xfrm>
            <a:off x="6891575"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53" name="Google Shape;1253;p231"/>
          <p:cNvSpPr txBox="1">
            <a:spLocks noGrp="1"/>
          </p:cNvSpPr>
          <p:nvPr>
            <p:ph type="title"/>
          </p:nvPr>
        </p:nvSpPr>
        <p:spPr>
          <a:xfrm>
            <a:off x="332185" y="322885"/>
            <a:ext cx="8479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254" name="Google Shape;1254;p231"/>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55" name="Google Shape;1255;p231"/>
          <p:cNvSpPr txBox="1">
            <a:spLocks noGrp="1"/>
          </p:cNvSpPr>
          <p:nvPr>
            <p:ph type="subTitle" idx="5"/>
          </p:nvPr>
        </p:nvSpPr>
        <p:spPr>
          <a:xfrm>
            <a:off x="332184" y="700075"/>
            <a:ext cx="8479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1256"/>
        <p:cNvGrpSpPr/>
        <p:nvPr/>
      </p:nvGrpSpPr>
      <p:grpSpPr>
        <a:xfrm>
          <a:off x="0" y="0"/>
          <a:ext cx="0" cy="0"/>
          <a:chOff x="0" y="0"/>
          <a:chExt cx="0" cy="0"/>
        </a:xfrm>
      </p:grpSpPr>
      <p:sp>
        <p:nvSpPr>
          <p:cNvPr id="1257" name="Google Shape;1257;p232"/>
          <p:cNvSpPr/>
          <p:nvPr/>
        </p:nvSpPr>
        <p:spPr>
          <a:xfrm>
            <a:off x="332184"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258" name="Google Shape;1258;p232"/>
          <p:cNvSpPr/>
          <p:nvPr/>
        </p:nvSpPr>
        <p:spPr>
          <a:xfrm>
            <a:off x="2519728"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259" name="Google Shape;1259;p232"/>
          <p:cNvSpPr/>
          <p:nvPr/>
        </p:nvSpPr>
        <p:spPr>
          <a:xfrm>
            <a:off x="4707272"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260" name="Google Shape;1260;p232"/>
          <p:cNvSpPr/>
          <p:nvPr/>
        </p:nvSpPr>
        <p:spPr>
          <a:xfrm>
            <a:off x="6894816"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261" name="Google Shape;1261;p232"/>
          <p:cNvSpPr txBox="1">
            <a:spLocks noGrp="1"/>
          </p:cNvSpPr>
          <p:nvPr>
            <p:ph type="body" idx="1"/>
          </p:nvPr>
        </p:nvSpPr>
        <p:spPr>
          <a:xfrm>
            <a:off x="332184"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262" name="Google Shape;1262;p232"/>
          <p:cNvSpPr txBox="1">
            <a:spLocks noGrp="1"/>
          </p:cNvSpPr>
          <p:nvPr>
            <p:ph type="body" idx="2"/>
          </p:nvPr>
        </p:nvSpPr>
        <p:spPr>
          <a:xfrm>
            <a:off x="2518648"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263" name="Google Shape;1263;p232"/>
          <p:cNvSpPr txBox="1">
            <a:spLocks noGrp="1"/>
          </p:cNvSpPr>
          <p:nvPr>
            <p:ph type="body" idx="3"/>
          </p:nvPr>
        </p:nvSpPr>
        <p:spPr>
          <a:xfrm>
            <a:off x="4705112"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264" name="Google Shape;1264;p232"/>
          <p:cNvSpPr txBox="1">
            <a:spLocks noGrp="1"/>
          </p:cNvSpPr>
          <p:nvPr>
            <p:ph type="body" idx="4"/>
          </p:nvPr>
        </p:nvSpPr>
        <p:spPr>
          <a:xfrm>
            <a:off x="6891575"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265" name="Google Shape;1265;p232"/>
          <p:cNvSpPr txBox="1">
            <a:spLocks noGrp="1"/>
          </p:cNvSpPr>
          <p:nvPr>
            <p:ph type="title"/>
          </p:nvPr>
        </p:nvSpPr>
        <p:spPr>
          <a:xfrm>
            <a:off x="332185" y="322885"/>
            <a:ext cx="8479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266" name="Google Shape;1266;p232"/>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67" name="Google Shape;1267;p232"/>
          <p:cNvSpPr txBox="1">
            <a:spLocks noGrp="1"/>
          </p:cNvSpPr>
          <p:nvPr>
            <p:ph type="subTitle" idx="5"/>
          </p:nvPr>
        </p:nvSpPr>
        <p:spPr>
          <a:xfrm>
            <a:off x="332184" y="700075"/>
            <a:ext cx="8479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1268"/>
        <p:cNvGrpSpPr/>
        <p:nvPr/>
      </p:nvGrpSpPr>
      <p:grpSpPr>
        <a:xfrm>
          <a:off x="0" y="0"/>
          <a:ext cx="0" cy="0"/>
          <a:chOff x="0" y="0"/>
          <a:chExt cx="0" cy="0"/>
        </a:xfrm>
      </p:grpSpPr>
      <p:sp>
        <p:nvSpPr>
          <p:cNvPr id="1269" name="Google Shape;1269;p233"/>
          <p:cNvSpPr txBox="1">
            <a:spLocks noGrp="1"/>
          </p:cNvSpPr>
          <p:nvPr>
            <p:ph type="body" idx="1"/>
          </p:nvPr>
        </p:nvSpPr>
        <p:spPr>
          <a:xfrm>
            <a:off x="33218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270" name="Google Shape;1270;p233"/>
          <p:cNvSpPr txBox="1">
            <a:spLocks noGrp="1"/>
          </p:cNvSpPr>
          <p:nvPr>
            <p:ph type="title"/>
          </p:nvPr>
        </p:nvSpPr>
        <p:spPr>
          <a:xfrm>
            <a:off x="332185" y="322885"/>
            <a:ext cx="84795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271" name="Google Shape;1271;p233"/>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72" name="Google Shape;1272;p233"/>
          <p:cNvSpPr txBox="1">
            <a:spLocks noGrp="1"/>
          </p:cNvSpPr>
          <p:nvPr>
            <p:ph type="subTitle" idx="2"/>
          </p:nvPr>
        </p:nvSpPr>
        <p:spPr>
          <a:xfrm>
            <a:off x="332184" y="700075"/>
            <a:ext cx="84795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93954"/>
        </a:solidFill>
        <a:effectLst/>
      </p:bgPr>
    </p:bg>
    <p:spTree>
      <p:nvGrpSpPr>
        <p:cNvPr id="1" name="Shape 1273"/>
        <p:cNvGrpSpPr/>
        <p:nvPr/>
      </p:nvGrpSpPr>
      <p:grpSpPr>
        <a:xfrm>
          <a:off x="0" y="0"/>
          <a:ext cx="0" cy="0"/>
          <a:chOff x="0" y="0"/>
          <a:chExt cx="0" cy="0"/>
        </a:xfrm>
      </p:grpSpPr>
      <p:sp>
        <p:nvSpPr>
          <p:cNvPr id="1274" name="Google Shape;1274;p234"/>
          <p:cNvSpPr txBox="1">
            <a:spLocks noGrp="1"/>
          </p:cNvSpPr>
          <p:nvPr>
            <p:ph type="title"/>
          </p:nvPr>
        </p:nvSpPr>
        <p:spPr>
          <a:xfrm>
            <a:off x="332185" y="321469"/>
            <a:ext cx="10311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116"/>
        <p:cNvGrpSpPr/>
        <p:nvPr/>
      </p:nvGrpSpPr>
      <p:grpSpPr>
        <a:xfrm>
          <a:off x="0" y="0"/>
          <a:ext cx="0" cy="0"/>
          <a:chOff x="0" y="0"/>
          <a:chExt cx="0" cy="0"/>
        </a:xfrm>
      </p:grpSpPr>
      <p:grpSp>
        <p:nvGrpSpPr>
          <p:cNvPr id="117" name="Google Shape;117;p25"/>
          <p:cNvGrpSpPr/>
          <p:nvPr/>
        </p:nvGrpSpPr>
        <p:grpSpPr>
          <a:xfrm>
            <a:off x="-1" y="-1"/>
            <a:ext cx="9143920" cy="5143482"/>
            <a:chOff x="-1" y="-1"/>
            <a:chExt cx="12191893" cy="6857975"/>
          </a:xfrm>
        </p:grpSpPr>
        <p:grpSp>
          <p:nvGrpSpPr>
            <p:cNvPr id="118" name="Google Shape;118;p25"/>
            <p:cNvGrpSpPr/>
            <p:nvPr/>
          </p:nvGrpSpPr>
          <p:grpSpPr>
            <a:xfrm>
              <a:off x="-1" y="-1"/>
              <a:ext cx="12191893" cy="6857975"/>
              <a:chOff x="152400" y="152400"/>
              <a:chExt cx="12196772" cy="6862779"/>
            </a:xfrm>
          </p:grpSpPr>
          <p:sp>
            <p:nvSpPr>
              <p:cNvPr id="119" name="Google Shape;119;p25"/>
              <p:cNvSpPr/>
              <p:nvPr/>
            </p:nvSpPr>
            <p:spPr>
              <a:xfrm>
                <a:off x="152400" y="3775075"/>
                <a:ext cx="9142419" cy="777876"/>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120" name="Google Shape;120;p25"/>
              <p:cNvSpPr/>
              <p:nvPr/>
            </p:nvSpPr>
            <p:spPr>
              <a:xfrm>
                <a:off x="152400" y="152400"/>
                <a:ext cx="12196772" cy="6862779"/>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grpSp>
        <p:pic>
          <p:nvPicPr>
            <p:cNvPr id="121" name="Google Shape;121;p25"/>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22" name="Google Shape;122;p25"/>
          <p:cNvSpPr txBox="1">
            <a:spLocks noGrp="1"/>
          </p:cNvSpPr>
          <p:nvPr>
            <p:ph type="subTitle" idx="1"/>
          </p:nvPr>
        </p:nvSpPr>
        <p:spPr>
          <a:xfrm>
            <a:off x="332176" y="2785205"/>
            <a:ext cx="4105200" cy="4443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23" name="Google Shape;123;p25"/>
          <p:cNvSpPr txBox="1">
            <a:spLocks noGrp="1"/>
          </p:cNvSpPr>
          <p:nvPr>
            <p:ph type="ctrTitle"/>
          </p:nvPr>
        </p:nvSpPr>
        <p:spPr>
          <a:xfrm>
            <a:off x="332176" y="321467"/>
            <a:ext cx="5563500" cy="150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400"/>
              <a:buFont typeface="Georgia"/>
              <a:buNone/>
              <a:defRPr sz="3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75"/>
        <p:cNvGrpSpPr/>
        <p:nvPr/>
      </p:nvGrpSpPr>
      <p:grpSpPr>
        <a:xfrm>
          <a:off x="0" y="0"/>
          <a:ext cx="0" cy="0"/>
          <a:chOff x="0" y="0"/>
          <a:chExt cx="0" cy="0"/>
        </a:xfrm>
      </p:grpSpPr>
      <p:sp>
        <p:nvSpPr>
          <p:cNvPr id="1276" name="Google Shape;1276;p235"/>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matchingName="1_Section Header Grey">
  <p:cSld name="1_Section Header Grey">
    <p:bg>
      <p:bgPr>
        <a:solidFill>
          <a:srgbClr val="464646"/>
        </a:solidFill>
        <a:effectLst/>
      </p:bgPr>
    </p:bg>
    <p:spTree>
      <p:nvGrpSpPr>
        <p:cNvPr id="1" name="Shape 1277"/>
        <p:cNvGrpSpPr/>
        <p:nvPr/>
      </p:nvGrpSpPr>
      <p:grpSpPr>
        <a:xfrm>
          <a:off x="0" y="0"/>
          <a:ext cx="0" cy="0"/>
          <a:chOff x="0" y="0"/>
          <a:chExt cx="0" cy="0"/>
        </a:xfrm>
      </p:grpSpPr>
      <p:sp>
        <p:nvSpPr>
          <p:cNvPr id="1278" name="Google Shape;1278;p236"/>
          <p:cNvSpPr txBox="1">
            <a:spLocks noGrp="1"/>
          </p:cNvSpPr>
          <p:nvPr>
            <p:ph type="title"/>
          </p:nvPr>
        </p:nvSpPr>
        <p:spPr>
          <a:xfrm>
            <a:off x="3713560" y="1577579"/>
            <a:ext cx="3702600" cy="1923300"/>
          </a:xfrm>
          <a:prstGeom prst="rect">
            <a:avLst/>
          </a:prstGeom>
          <a:noFill/>
          <a:ln>
            <a:noFill/>
          </a:ln>
        </p:spPr>
        <p:txBody>
          <a:bodyPr spcFirstLastPara="1" wrap="square" lIns="0" tIns="0" rIns="0" bIns="0" anchor="t" anchorCtr="0">
            <a:noAutofit/>
          </a:bodyPr>
          <a:lstStyle>
            <a:lvl1pPr lvl="0" algn="l" rtl="0">
              <a:lnSpc>
                <a:spcPct val="85000"/>
              </a:lnSpc>
              <a:spcBef>
                <a:spcPts val="0"/>
              </a:spcBef>
              <a:spcAft>
                <a:spcPts val="0"/>
              </a:spcAft>
              <a:buSzPts val="2400"/>
              <a:buNone/>
              <a:defRPr sz="3000" b="0">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79" name="Google Shape;1279;p236"/>
          <p:cNvSpPr txBox="1">
            <a:spLocks noGrp="1"/>
          </p:cNvSpPr>
          <p:nvPr>
            <p:ph type="subTitle" idx="1"/>
          </p:nvPr>
        </p:nvSpPr>
        <p:spPr>
          <a:xfrm>
            <a:off x="332185" y="0"/>
            <a:ext cx="3258600" cy="5143500"/>
          </a:xfrm>
          <a:prstGeom prst="rect">
            <a:avLst/>
          </a:prstGeom>
          <a:noFill/>
          <a:ln>
            <a:noFill/>
          </a:ln>
        </p:spPr>
        <p:txBody>
          <a:bodyPr spcFirstLastPara="1" wrap="square" lIns="0" tIns="0" rIns="0" bIns="0" anchor="ctr" anchorCtr="0">
            <a:noAutofit/>
          </a:bodyPr>
          <a:lstStyle>
            <a:lvl1pPr lvl="0" algn="l" rtl="0">
              <a:lnSpc>
                <a:spcPct val="95000"/>
              </a:lnSpc>
              <a:spcBef>
                <a:spcPts val="0"/>
              </a:spcBef>
              <a:spcAft>
                <a:spcPts val="0"/>
              </a:spcAft>
              <a:buSzPts val="1200"/>
              <a:buNone/>
              <a:defRPr sz="48700" b="0">
                <a:solidFill>
                  <a:schemeClr val="lt1"/>
                </a:solidFill>
              </a:defRPr>
            </a:lvl1pPr>
            <a:lvl2pPr lvl="1" algn="l" rtl="0">
              <a:lnSpc>
                <a:spcPct val="95000"/>
              </a:lnSpc>
              <a:spcBef>
                <a:spcPts val="0"/>
              </a:spcBef>
              <a:spcAft>
                <a:spcPts val="0"/>
              </a:spcAft>
              <a:buSzPts val="1200"/>
              <a:buNone/>
              <a:defRPr sz="48700">
                <a:solidFill>
                  <a:schemeClr val="lt1"/>
                </a:solidFill>
              </a:defRPr>
            </a:lvl2pPr>
            <a:lvl3pPr lvl="2" algn="l" rtl="0">
              <a:lnSpc>
                <a:spcPct val="95000"/>
              </a:lnSpc>
              <a:spcBef>
                <a:spcPts val="0"/>
              </a:spcBef>
              <a:spcAft>
                <a:spcPts val="0"/>
              </a:spcAft>
              <a:buSzPts val="1200"/>
              <a:buNone/>
              <a:defRPr sz="48700">
                <a:solidFill>
                  <a:schemeClr val="lt1"/>
                </a:solidFill>
              </a:defRPr>
            </a:lvl3pPr>
            <a:lvl4pPr lvl="3" algn="l" rtl="0">
              <a:lnSpc>
                <a:spcPct val="95000"/>
              </a:lnSpc>
              <a:spcBef>
                <a:spcPts val="0"/>
              </a:spcBef>
              <a:spcAft>
                <a:spcPts val="0"/>
              </a:spcAft>
              <a:buSzPts val="1200"/>
              <a:buNone/>
              <a:defRPr sz="48700">
                <a:solidFill>
                  <a:schemeClr val="lt1"/>
                </a:solidFill>
              </a:defRPr>
            </a:lvl4pPr>
            <a:lvl5pPr lvl="4" algn="l" rtl="0">
              <a:lnSpc>
                <a:spcPct val="95000"/>
              </a:lnSpc>
              <a:spcBef>
                <a:spcPts val="0"/>
              </a:spcBef>
              <a:spcAft>
                <a:spcPts val="0"/>
              </a:spcAft>
              <a:buSzPts val="1200"/>
              <a:buNone/>
              <a:defRPr sz="48700">
                <a:solidFill>
                  <a:schemeClr val="lt1"/>
                </a:solidFill>
              </a:defRPr>
            </a:lvl5pPr>
            <a:lvl6pPr lvl="5" algn="l" rtl="0">
              <a:lnSpc>
                <a:spcPct val="95000"/>
              </a:lnSpc>
              <a:spcBef>
                <a:spcPts val="0"/>
              </a:spcBef>
              <a:spcAft>
                <a:spcPts val="0"/>
              </a:spcAft>
              <a:buSzPts val="1200"/>
              <a:buNone/>
              <a:defRPr sz="48700">
                <a:solidFill>
                  <a:schemeClr val="lt1"/>
                </a:solidFill>
              </a:defRPr>
            </a:lvl6pPr>
            <a:lvl7pPr lvl="6" algn="l" rtl="0">
              <a:lnSpc>
                <a:spcPct val="95000"/>
              </a:lnSpc>
              <a:spcBef>
                <a:spcPts val="0"/>
              </a:spcBef>
              <a:spcAft>
                <a:spcPts val="0"/>
              </a:spcAft>
              <a:buSzPts val="1200"/>
              <a:buNone/>
              <a:defRPr sz="48700">
                <a:solidFill>
                  <a:schemeClr val="lt1"/>
                </a:solidFill>
              </a:defRPr>
            </a:lvl7pPr>
            <a:lvl8pPr lvl="7" algn="l" rtl="0">
              <a:lnSpc>
                <a:spcPct val="95000"/>
              </a:lnSpc>
              <a:spcBef>
                <a:spcPts val="0"/>
              </a:spcBef>
              <a:spcAft>
                <a:spcPts val="0"/>
              </a:spcAft>
              <a:buSzPts val="1200"/>
              <a:buNone/>
              <a:defRPr sz="48700">
                <a:solidFill>
                  <a:schemeClr val="lt1"/>
                </a:solidFill>
              </a:defRPr>
            </a:lvl8pPr>
            <a:lvl9pPr lvl="8" algn="l" rtl="0">
              <a:lnSpc>
                <a:spcPct val="95000"/>
              </a:lnSpc>
              <a:spcBef>
                <a:spcPts val="0"/>
              </a:spcBef>
              <a:spcAft>
                <a:spcPts val="0"/>
              </a:spcAft>
              <a:buSzPts val="1200"/>
              <a:buNone/>
              <a:defRPr sz="48700">
                <a:solidFill>
                  <a:schemeClr val="lt1"/>
                </a:solidFill>
              </a:defRPr>
            </a:lvl9pPr>
          </a:lstStyle>
          <a:p>
            <a:endParaRPr/>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80"/>
        <p:cNvGrpSpPr/>
        <p:nvPr/>
      </p:nvGrpSpPr>
      <p:grpSpPr>
        <a:xfrm>
          <a:off x="0" y="0"/>
          <a:ext cx="0" cy="0"/>
          <a:chOff x="0" y="0"/>
          <a:chExt cx="0" cy="0"/>
        </a:xfrm>
      </p:grpSpPr>
      <p:sp>
        <p:nvSpPr>
          <p:cNvPr id="1281" name="Google Shape;1281;p237"/>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9pPr>
          </a:lstStyle>
          <a:p>
            <a:endParaRPr/>
          </a:p>
        </p:txBody>
      </p:sp>
      <p:sp>
        <p:nvSpPr>
          <p:cNvPr id="1282" name="Google Shape;1282;p237"/>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9pPr>
          </a:lstStyle>
          <a:p>
            <a:endParaRPr/>
          </a:p>
        </p:txBody>
      </p:sp>
      <p:sp>
        <p:nvSpPr>
          <p:cNvPr id="1283" name="Google Shape;1283;p237"/>
          <p:cNvSpPr txBox="1">
            <a:spLocks noGrp="1"/>
          </p:cNvSpPr>
          <p:nvPr>
            <p:ph type="sldNum" idx="12"/>
          </p:nvPr>
        </p:nvSpPr>
        <p:spPr>
          <a:xfrm>
            <a:off x="8472458" y="4663217"/>
            <a:ext cx="548700" cy="3936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matchingName="Title and Chart Dark 1">
  <p:cSld name="Title and Chart Dark_1">
    <p:bg>
      <p:bgPr>
        <a:solidFill>
          <a:srgbClr val="464646"/>
        </a:solidFill>
        <a:effectLst/>
      </p:bgPr>
    </p:bg>
    <p:spTree>
      <p:nvGrpSpPr>
        <p:cNvPr id="1" name="Shape 1284"/>
        <p:cNvGrpSpPr/>
        <p:nvPr/>
      </p:nvGrpSpPr>
      <p:grpSpPr>
        <a:xfrm>
          <a:off x="0" y="0"/>
          <a:ext cx="0" cy="0"/>
          <a:chOff x="0" y="0"/>
          <a:chExt cx="0" cy="0"/>
        </a:xfrm>
      </p:grpSpPr>
      <p:sp>
        <p:nvSpPr>
          <p:cNvPr id="1285" name="Google Shape;1285;p238"/>
          <p:cNvSpPr>
            <a:spLocks noGrp="1"/>
          </p:cNvSpPr>
          <p:nvPr>
            <p:ph type="chart" idx="2"/>
          </p:nvPr>
        </p:nvSpPr>
        <p:spPr>
          <a:xfrm>
            <a:off x="332185" y="1577579"/>
            <a:ext cx="8479500" cy="3051600"/>
          </a:xfrm>
          <a:prstGeom prst="rect">
            <a:avLst/>
          </a:prstGeom>
          <a:no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1pPr>
            <a:lvl2pPr marR="0" lvl="1" algn="l" rtl="0">
              <a:lnSpc>
                <a:spcPct val="100000"/>
              </a:lnSpc>
              <a:spcBef>
                <a:spcPts val="90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3pPr>
            <a:lvl4pPr marR="0" lvl="3"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4pPr>
            <a:lvl5pPr marR="0" lvl="4"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5pPr>
            <a:lvl6pPr marR="0" lvl="5"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6pPr>
            <a:lvl7pPr marR="0" lvl="6"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7pPr>
            <a:lvl8pPr marR="0" lvl="7"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8pPr>
            <a:lvl9pPr marR="0" lvl="8" algn="l" rtl="0">
              <a:lnSpc>
                <a:spcPct val="100000"/>
              </a:lnSpc>
              <a:spcBef>
                <a:spcPts val="400"/>
              </a:spcBef>
              <a:spcAft>
                <a:spcPts val="400"/>
              </a:spcAft>
              <a:buClr>
                <a:schemeClr val="lt1"/>
              </a:buClr>
              <a:buSzPts val="1200"/>
              <a:buFont typeface="Arial"/>
              <a:buChar char="•"/>
              <a:defRPr sz="1200" b="0" i="0" u="none" strike="noStrike" cap="none">
                <a:solidFill>
                  <a:schemeClr val="lt1"/>
                </a:solidFill>
                <a:latin typeface="Arial"/>
                <a:ea typeface="Arial"/>
                <a:cs typeface="Arial"/>
                <a:sym typeface="Arial"/>
              </a:defRPr>
            </a:lvl9pPr>
          </a:lstStyle>
          <a:p>
            <a:endParaRPr/>
          </a:p>
        </p:txBody>
      </p:sp>
      <p:sp>
        <p:nvSpPr>
          <p:cNvPr id="1286" name="Google Shape;1286;p238"/>
          <p:cNvSpPr txBox="1">
            <a:spLocks noGrp="1"/>
          </p:cNvSpPr>
          <p:nvPr>
            <p:ph type="title"/>
          </p:nvPr>
        </p:nvSpPr>
        <p:spPr>
          <a:xfrm>
            <a:off x="332185" y="324001"/>
            <a:ext cx="8479500" cy="1040400"/>
          </a:xfrm>
          <a:prstGeom prst="rect">
            <a:avLst/>
          </a:prstGeom>
          <a:noFill/>
          <a:ln>
            <a:noFill/>
          </a:ln>
        </p:spPr>
        <p:txBody>
          <a:bodyPr spcFirstLastPara="1" wrap="square" lIns="0" tIns="0" rIns="0" bIns="0" anchor="t" anchorCtr="0">
            <a:noAutofit/>
          </a:bodyPr>
          <a:lstStyle>
            <a:lvl1pPr lvl="0" algn="l" rtl="0">
              <a:lnSpc>
                <a:spcPct val="85000"/>
              </a:lnSpc>
              <a:spcBef>
                <a:spcPts val="0"/>
              </a:spcBef>
              <a:spcAft>
                <a:spcPts val="0"/>
              </a:spcAft>
              <a:buClr>
                <a:schemeClr val="lt1"/>
              </a:buClr>
              <a:buSzPts val="2400"/>
              <a:buFont typeface="Georgia"/>
              <a:buNone/>
              <a:defRPr>
                <a:solidFill>
                  <a:schemeClr val="lt1"/>
                </a:solidFill>
              </a:defRPr>
            </a:lvl1pPr>
            <a:lvl2pPr lvl="1" algn="l" rtl="0">
              <a:lnSpc>
                <a:spcPct val="100000"/>
              </a:lnSpc>
              <a:spcBef>
                <a:spcPts val="0"/>
              </a:spcBef>
              <a:spcAft>
                <a:spcPts val="0"/>
              </a:spcAft>
              <a:buSzPts val="1000"/>
              <a:buNone/>
              <a:defRPr/>
            </a:lvl2pPr>
            <a:lvl3pPr lvl="2" algn="l" rtl="0">
              <a:lnSpc>
                <a:spcPct val="100000"/>
              </a:lnSpc>
              <a:spcBef>
                <a:spcPts val="0"/>
              </a:spcBef>
              <a:spcAft>
                <a:spcPts val="0"/>
              </a:spcAft>
              <a:buSzPts val="1000"/>
              <a:buNone/>
              <a:defRPr/>
            </a:lvl3pPr>
            <a:lvl4pPr lvl="3" algn="l" rtl="0">
              <a:lnSpc>
                <a:spcPct val="100000"/>
              </a:lnSpc>
              <a:spcBef>
                <a:spcPts val="0"/>
              </a:spcBef>
              <a:spcAft>
                <a:spcPts val="0"/>
              </a:spcAft>
              <a:buSzPts val="1000"/>
              <a:buNone/>
              <a:defRPr/>
            </a:lvl4pPr>
            <a:lvl5pPr lvl="4" algn="l" rtl="0">
              <a:lnSpc>
                <a:spcPct val="100000"/>
              </a:lnSpc>
              <a:spcBef>
                <a:spcPts val="0"/>
              </a:spcBef>
              <a:spcAft>
                <a:spcPts val="0"/>
              </a:spcAft>
              <a:buSzPts val="1000"/>
              <a:buNone/>
              <a:defRPr/>
            </a:lvl5pPr>
            <a:lvl6pPr lvl="5" algn="l" rtl="0">
              <a:lnSpc>
                <a:spcPct val="100000"/>
              </a:lnSpc>
              <a:spcBef>
                <a:spcPts val="0"/>
              </a:spcBef>
              <a:spcAft>
                <a:spcPts val="0"/>
              </a:spcAft>
              <a:buSzPts val="1000"/>
              <a:buNone/>
              <a:defRPr/>
            </a:lvl6pPr>
            <a:lvl7pPr lvl="6" algn="l" rtl="0">
              <a:lnSpc>
                <a:spcPct val="100000"/>
              </a:lnSpc>
              <a:spcBef>
                <a:spcPts val="0"/>
              </a:spcBef>
              <a:spcAft>
                <a:spcPts val="0"/>
              </a:spcAft>
              <a:buSzPts val="1000"/>
              <a:buNone/>
              <a:defRPr/>
            </a:lvl7pPr>
            <a:lvl8pPr lvl="7" algn="l" rtl="0">
              <a:lnSpc>
                <a:spcPct val="100000"/>
              </a:lnSpc>
              <a:spcBef>
                <a:spcPts val="0"/>
              </a:spcBef>
              <a:spcAft>
                <a:spcPts val="0"/>
              </a:spcAft>
              <a:buSzPts val="1000"/>
              <a:buNone/>
              <a:defRPr/>
            </a:lvl8pPr>
            <a:lvl9pPr lvl="8" algn="l" rtl="0">
              <a:lnSpc>
                <a:spcPct val="100000"/>
              </a:lnSpc>
              <a:spcBef>
                <a:spcPts val="0"/>
              </a:spcBef>
              <a:spcAft>
                <a:spcPts val="0"/>
              </a:spcAft>
              <a:buSzPts val="1000"/>
              <a:buNone/>
              <a:defRPr/>
            </a:lvl9pPr>
          </a:lstStyle>
          <a:p>
            <a:endParaRPr/>
          </a:p>
        </p:txBody>
      </p:sp>
      <p:sp>
        <p:nvSpPr>
          <p:cNvPr id="1287" name="Google Shape;1287;p238"/>
          <p:cNvSpPr txBox="1">
            <a:spLocks noGrp="1"/>
          </p:cNvSpPr>
          <p:nvPr>
            <p:ph type="dt" idx="10"/>
          </p:nvPr>
        </p:nvSpPr>
        <p:spPr>
          <a:xfrm>
            <a:off x="7488222" y="4766310"/>
            <a:ext cx="1323600" cy="102900"/>
          </a:xfrm>
          <a:prstGeom prst="rect">
            <a:avLst/>
          </a:prstGeom>
          <a:noFill/>
          <a:ln>
            <a:noFill/>
          </a:ln>
        </p:spPr>
        <p:txBody>
          <a:bodyPr spcFirstLastPara="1" wrap="square" lIns="0" tIns="0" rIns="0" bIns="0" anchor="b" anchorCtr="0">
            <a:noAutofit/>
          </a:bodyPr>
          <a:lstStyle>
            <a:lvl1pPr lvl="0" algn="r" rtl="0">
              <a:lnSpc>
                <a:spcPct val="100000"/>
              </a:lnSpc>
              <a:spcBef>
                <a:spcPts val="0"/>
              </a:spcBef>
              <a:spcAft>
                <a:spcPts val="0"/>
              </a:spcAft>
              <a:buSzPts val="1000"/>
              <a:buNone/>
              <a:defRPr sz="1000"/>
            </a:lvl1pPr>
            <a:lvl2pPr lvl="1" algn="l" rtl="0">
              <a:lnSpc>
                <a:spcPct val="100000"/>
              </a:lnSpc>
              <a:spcBef>
                <a:spcPts val="0"/>
              </a:spcBef>
              <a:spcAft>
                <a:spcPts val="0"/>
              </a:spcAft>
              <a:buSzPts val="1000"/>
              <a:buNone/>
              <a:defRPr sz="1000"/>
            </a:lvl2pPr>
            <a:lvl3pPr lvl="2" algn="l" rtl="0">
              <a:lnSpc>
                <a:spcPct val="100000"/>
              </a:lnSpc>
              <a:spcBef>
                <a:spcPts val="0"/>
              </a:spcBef>
              <a:spcAft>
                <a:spcPts val="0"/>
              </a:spcAft>
              <a:buSzPts val="1000"/>
              <a:buNone/>
              <a:defRPr sz="1000"/>
            </a:lvl3pPr>
            <a:lvl4pPr lvl="3" algn="l" rtl="0">
              <a:lnSpc>
                <a:spcPct val="100000"/>
              </a:lnSpc>
              <a:spcBef>
                <a:spcPts val="0"/>
              </a:spcBef>
              <a:spcAft>
                <a:spcPts val="0"/>
              </a:spcAft>
              <a:buSzPts val="1000"/>
              <a:buNone/>
              <a:defRPr sz="1000"/>
            </a:lvl4pPr>
            <a:lvl5pPr lvl="4" algn="l" rtl="0">
              <a:lnSpc>
                <a:spcPct val="100000"/>
              </a:lnSpc>
              <a:spcBef>
                <a:spcPts val="0"/>
              </a:spcBef>
              <a:spcAft>
                <a:spcPts val="0"/>
              </a:spcAft>
              <a:buSzPts val="1000"/>
              <a:buNone/>
              <a:defRPr sz="1000"/>
            </a:lvl5pPr>
            <a:lvl6pPr lvl="5" algn="l" rtl="0">
              <a:lnSpc>
                <a:spcPct val="100000"/>
              </a:lnSpc>
              <a:spcBef>
                <a:spcPts val="0"/>
              </a:spcBef>
              <a:spcAft>
                <a:spcPts val="0"/>
              </a:spcAft>
              <a:buSzPts val="1000"/>
              <a:buNone/>
              <a:defRPr sz="1000"/>
            </a:lvl6pPr>
            <a:lvl7pPr lvl="6" algn="l" rtl="0">
              <a:lnSpc>
                <a:spcPct val="100000"/>
              </a:lnSpc>
              <a:spcBef>
                <a:spcPts val="0"/>
              </a:spcBef>
              <a:spcAft>
                <a:spcPts val="0"/>
              </a:spcAft>
              <a:buSzPts val="1000"/>
              <a:buNone/>
              <a:defRPr sz="1000"/>
            </a:lvl7pPr>
            <a:lvl8pPr lvl="7" algn="l" rtl="0">
              <a:lnSpc>
                <a:spcPct val="100000"/>
              </a:lnSpc>
              <a:spcBef>
                <a:spcPts val="0"/>
              </a:spcBef>
              <a:spcAft>
                <a:spcPts val="0"/>
              </a:spcAft>
              <a:buSzPts val="1000"/>
              <a:buNone/>
              <a:defRPr sz="1000"/>
            </a:lvl8pPr>
            <a:lvl9pPr lvl="8" algn="l" rtl="0">
              <a:lnSpc>
                <a:spcPct val="100000"/>
              </a:lnSpc>
              <a:spcBef>
                <a:spcPts val="0"/>
              </a:spcBef>
              <a:spcAft>
                <a:spcPts val="0"/>
              </a:spcAft>
              <a:buSzPts val="1000"/>
              <a:buNone/>
              <a:defRPr sz="1000"/>
            </a:lvl9pPr>
          </a:lstStyle>
          <a:p>
            <a:endParaRPr/>
          </a:p>
        </p:txBody>
      </p:sp>
      <p:sp>
        <p:nvSpPr>
          <p:cNvPr id="1288" name="Google Shape;1288;p238"/>
          <p:cNvSpPr txBox="1">
            <a:spLocks noGrp="1"/>
          </p:cNvSpPr>
          <p:nvPr>
            <p:ph type="ftr" idx="11"/>
          </p:nvPr>
        </p:nvSpPr>
        <p:spPr>
          <a:xfrm>
            <a:off x="332184" y="4766310"/>
            <a:ext cx="4105200" cy="102900"/>
          </a:xfrm>
          <a:prstGeom prst="rect">
            <a:avLst/>
          </a:prstGeom>
          <a:noFill/>
          <a:ln>
            <a:noFill/>
          </a:ln>
        </p:spPr>
        <p:txBody>
          <a:bodyPr spcFirstLastPara="1" wrap="square" lIns="0" tIns="0" rIns="0" bIns="0" anchor="b" anchorCtr="0">
            <a:noAutofit/>
          </a:bodyPr>
          <a:lstStyle>
            <a:lvl1pPr lvl="0" algn="l" rtl="0">
              <a:lnSpc>
                <a:spcPct val="100000"/>
              </a:lnSpc>
              <a:spcBef>
                <a:spcPts val="0"/>
              </a:spcBef>
              <a:spcAft>
                <a:spcPts val="0"/>
              </a:spcAft>
              <a:buSzPts val="1000"/>
              <a:buNone/>
              <a:defRPr sz="1000"/>
            </a:lvl1pPr>
            <a:lvl2pPr lvl="1" algn="l" rtl="0">
              <a:lnSpc>
                <a:spcPct val="100000"/>
              </a:lnSpc>
              <a:spcBef>
                <a:spcPts val="0"/>
              </a:spcBef>
              <a:spcAft>
                <a:spcPts val="0"/>
              </a:spcAft>
              <a:buSzPts val="1000"/>
              <a:buNone/>
              <a:defRPr sz="1000"/>
            </a:lvl2pPr>
            <a:lvl3pPr lvl="2" algn="l" rtl="0">
              <a:lnSpc>
                <a:spcPct val="100000"/>
              </a:lnSpc>
              <a:spcBef>
                <a:spcPts val="0"/>
              </a:spcBef>
              <a:spcAft>
                <a:spcPts val="0"/>
              </a:spcAft>
              <a:buSzPts val="1000"/>
              <a:buNone/>
              <a:defRPr sz="1000"/>
            </a:lvl3pPr>
            <a:lvl4pPr lvl="3" algn="l" rtl="0">
              <a:lnSpc>
                <a:spcPct val="100000"/>
              </a:lnSpc>
              <a:spcBef>
                <a:spcPts val="0"/>
              </a:spcBef>
              <a:spcAft>
                <a:spcPts val="0"/>
              </a:spcAft>
              <a:buSzPts val="1000"/>
              <a:buNone/>
              <a:defRPr sz="1000"/>
            </a:lvl4pPr>
            <a:lvl5pPr lvl="4" algn="l" rtl="0">
              <a:lnSpc>
                <a:spcPct val="100000"/>
              </a:lnSpc>
              <a:spcBef>
                <a:spcPts val="0"/>
              </a:spcBef>
              <a:spcAft>
                <a:spcPts val="0"/>
              </a:spcAft>
              <a:buSzPts val="1000"/>
              <a:buNone/>
              <a:defRPr sz="1000"/>
            </a:lvl5pPr>
            <a:lvl6pPr lvl="5" algn="l" rtl="0">
              <a:lnSpc>
                <a:spcPct val="100000"/>
              </a:lnSpc>
              <a:spcBef>
                <a:spcPts val="0"/>
              </a:spcBef>
              <a:spcAft>
                <a:spcPts val="0"/>
              </a:spcAft>
              <a:buSzPts val="1000"/>
              <a:buNone/>
              <a:defRPr sz="1000"/>
            </a:lvl6pPr>
            <a:lvl7pPr lvl="6" algn="l" rtl="0">
              <a:lnSpc>
                <a:spcPct val="100000"/>
              </a:lnSpc>
              <a:spcBef>
                <a:spcPts val="0"/>
              </a:spcBef>
              <a:spcAft>
                <a:spcPts val="0"/>
              </a:spcAft>
              <a:buSzPts val="1000"/>
              <a:buNone/>
              <a:defRPr sz="1000"/>
            </a:lvl7pPr>
            <a:lvl8pPr lvl="7" algn="l" rtl="0">
              <a:lnSpc>
                <a:spcPct val="100000"/>
              </a:lnSpc>
              <a:spcBef>
                <a:spcPts val="0"/>
              </a:spcBef>
              <a:spcAft>
                <a:spcPts val="0"/>
              </a:spcAft>
              <a:buSzPts val="1000"/>
              <a:buNone/>
              <a:defRPr sz="1000"/>
            </a:lvl8pPr>
            <a:lvl9pPr lvl="8" algn="l" rtl="0">
              <a:lnSpc>
                <a:spcPct val="100000"/>
              </a:lnSpc>
              <a:spcBef>
                <a:spcPts val="0"/>
              </a:spcBef>
              <a:spcAft>
                <a:spcPts val="0"/>
              </a:spcAft>
              <a:buSzPts val="1000"/>
              <a:buNone/>
              <a:defRPr sz="1000"/>
            </a:lvl9pPr>
          </a:lstStyle>
          <a:p>
            <a:endParaRPr/>
          </a:p>
        </p:txBody>
      </p:sp>
      <p:sp>
        <p:nvSpPr>
          <p:cNvPr id="1289" name="Google Shape;1289;p238"/>
          <p:cNvSpPr txBox="1">
            <a:spLocks noGrp="1"/>
          </p:cNvSpPr>
          <p:nvPr>
            <p:ph type="sldNum" idx="12"/>
          </p:nvPr>
        </p:nvSpPr>
        <p:spPr>
          <a:xfrm>
            <a:off x="7488222" y="4869180"/>
            <a:ext cx="13236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124"/>
        <p:cNvGrpSpPr/>
        <p:nvPr/>
      </p:nvGrpSpPr>
      <p:grpSpPr>
        <a:xfrm>
          <a:off x="0" y="0"/>
          <a:ext cx="0" cy="0"/>
          <a:chOff x="0" y="0"/>
          <a:chExt cx="0" cy="0"/>
        </a:xfrm>
      </p:grpSpPr>
      <p:grpSp>
        <p:nvGrpSpPr>
          <p:cNvPr id="125" name="Google Shape;125;p26"/>
          <p:cNvGrpSpPr/>
          <p:nvPr/>
        </p:nvGrpSpPr>
        <p:grpSpPr>
          <a:xfrm>
            <a:off x="0" y="0"/>
            <a:ext cx="9144000" cy="5143500"/>
            <a:chOff x="0" y="0"/>
            <a:chExt cx="12192000" cy="6858000"/>
          </a:xfrm>
        </p:grpSpPr>
        <p:sp>
          <p:nvSpPr>
            <p:cNvPr id="126" name="Google Shape;126;p26"/>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pic>
          <p:nvPicPr>
            <p:cNvPr id="127" name="Google Shape;127;p26"/>
            <p:cNvPicPr preferRelativeResize="0"/>
            <p:nvPr/>
          </p:nvPicPr>
          <p:blipFill rotWithShape="1">
            <a:blip r:embed="rId2">
              <a:alphaModFix/>
            </a:blip>
            <a:srcRect/>
            <a:stretch/>
          </p:blipFill>
          <p:spPr>
            <a:xfrm>
              <a:off x="185139" y="5330952"/>
              <a:ext cx="1636775" cy="1351186"/>
            </a:xfrm>
            <a:prstGeom prst="rect">
              <a:avLst/>
            </a:prstGeom>
            <a:noFill/>
            <a:ln>
              <a:noFill/>
            </a:ln>
          </p:spPr>
        </p:pic>
      </p:grpSp>
      <p:sp>
        <p:nvSpPr>
          <p:cNvPr id="128" name="Google Shape;128;p26"/>
          <p:cNvSpPr txBox="1">
            <a:spLocks noGrp="1"/>
          </p:cNvSpPr>
          <p:nvPr>
            <p:ph type="subTitle" idx="1"/>
          </p:nvPr>
        </p:nvSpPr>
        <p:spPr>
          <a:xfrm>
            <a:off x="332175" y="2785205"/>
            <a:ext cx="4105200" cy="4458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29" name="Google Shape;129;p26"/>
          <p:cNvSpPr txBox="1">
            <a:spLocks noGrp="1"/>
          </p:cNvSpPr>
          <p:nvPr>
            <p:ph type="ctrTitle"/>
          </p:nvPr>
        </p:nvSpPr>
        <p:spPr>
          <a:xfrm>
            <a:off x="332174" y="321467"/>
            <a:ext cx="5563500" cy="150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3400"/>
              <a:buFont typeface="Georgia"/>
              <a:buNone/>
              <a:defRPr sz="3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130"/>
        <p:cNvGrpSpPr/>
        <p:nvPr/>
      </p:nvGrpSpPr>
      <p:grpSpPr>
        <a:xfrm>
          <a:off x="0" y="0"/>
          <a:ext cx="0" cy="0"/>
          <a:chOff x="0" y="0"/>
          <a:chExt cx="0" cy="0"/>
        </a:xfrm>
      </p:grpSpPr>
      <p:sp>
        <p:nvSpPr>
          <p:cNvPr id="131" name="Google Shape;131;p27"/>
          <p:cNvSpPr/>
          <p:nvPr/>
        </p:nvSpPr>
        <p:spPr>
          <a:xfrm>
            <a:off x="7086382" y="0"/>
            <a:ext cx="20574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grpSp>
        <p:nvGrpSpPr>
          <p:cNvPr id="132" name="Google Shape;132;p27"/>
          <p:cNvGrpSpPr/>
          <p:nvPr/>
        </p:nvGrpSpPr>
        <p:grpSpPr>
          <a:xfrm>
            <a:off x="0" y="0"/>
            <a:ext cx="9144000" cy="5143500"/>
            <a:chOff x="0" y="0"/>
            <a:chExt cx="12192000" cy="6858000"/>
          </a:xfrm>
        </p:grpSpPr>
        <p:sp>
          <p:nvSpPr>
            <p:cNvPr id="133" name="Google Shape;133;p27"/>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pic>
          <p:nvPicPr>
            <p:cNvPr id="134" name="Google Shape;134;p27"/>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35" name="Google Shape;135;p27"/>
          <p:cNvSpPr txBox="1">
            <a:spLocks noGrp="1"/>
          </p:cNvSpPr>
          <p:nvPr>
            <p:ph type="ctrTitle"/>
          </p:nvPr>
        </p:nvSpPr>
        <p:spPr>
          <a:xfrm>
            <a:off x="332174" y="321469"/>
            <a:ext cx="5563500" cy="2078700"/>
          </a:xfrm>
          <a:prstGeom prst="rect">
            <a:avLst/>
          </a:prstGeom>
          <a:noFill/>
          <a:ln>
            <a:noFill/>
          </a:ln>
        </p:spPr>
        <p:txBody>
          <a:bodyPr spcFirstLastPara="1" wrap="square" lIns="0" tIns="0" rIns="0" bIns="0" anchor="b" anchorCtr="0">
            <a:noAutofit/>
          </a:bodyPr>
          <a:lstStyle>
            <a:lvl1pPr marR="0" lvl="0" algn="l" rtl="0">
              <a:lnSpc>
                <a:spcPct val="86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36" name="Google Shape;136;p27"/>
          <p:cNvSpPr txBox="1">
            <a:spLocks noGrp="1"/>
          </p:cNvSpPr>
          <p:nvPr>
            <p:ph type="subTitle" idx="1"/>
          </p:nvPr>
        </p:nvSpPr>
        <p:spPr>
          <a:xfrm>
            <a:off x="332175" y="2546033"/>
            <a:ext cx="41052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137"/>
        <p:cNvGrpSpPr/>
        <p:nvPr/>
      </p:nvGrpSpPr>
      <p:grpSpPr>
        <a:xfrm>
          <a:off x="0" y="0"/>
          <a:ext cx="0" cy="0"/>
          <a:chOff x="0" y="0"/>
          <a:chExt cx="0" cy="0"/>
        </a:xfrm>
      </p:grpSpPr>
      <p:sp>
        <p:nvSpPr>
          <p:cNvPr id="138" name="Google Shape;138;p28"/>
          <p:cNvSpPr/>
          <p:nvPr/>
        </p:nvSpPr>
        <p:spPr>
          <a:xfrm>
            <a:off x="7086382" y="0"/>
            <a:ext cx="20574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grpSp>
        <p:nvGrpSpPr>
          <p:cNvPr id="139" name="Google Shape;139;p28"/>
          <p:cNvGrpSpPr/>
          <p:nvPr/>
        </p:nvGrpSpPr>
        <p:grpSpPr>
          <a:xfrm>
            <a:off x="0" y="0"/>
            <a:ext cx="9144000" cy="5143500"/>
            <a:chOff x="0" y="0"/>
            <a:chExt cx="12192000" cy="6858000"/>
          </a:xfrm>
        </p:grpSpPr>
        <p:sp>
          <p:nvSpPr>
            <p:cNvPr id="140" name="Google Shape;140;p28"/>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pic>
          <p:nvPicPr>
            <p:cNvPr id="141" name="Google Shape;141;p28"/>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42" name="Google Shape;142;p28"/>
          <p:cNvSpPr txBox="1">
            <a:spLocks noGrp="1"/>
          </p:cNvSpPr>
          <p:nvPr>
            <p:ph type="ctrTitle"/>
          </p:nvPr>
        </p:nvSpPr>
        <p:spPr>
          <a:xfrm>
            <a:off x="332174" y="321469"/>
            <a:ext cx="5563500" cy="2078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43" name="Google Shape;143;p28"/>
          <p:cNvSpPr txBox="1">
            <a:spLocks noGrp="1"/>
          </p:cNvSpPr>
          <p:nvPr>
            <p:ph type="subTitle" idx="1"/>
          </p:nvPr>
        </p:nvSpPr>
        <p:spPr>
          <a:xfrm>
            <a:off x="332175" y="2546033"/>
            <a:ext cx="41052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144"/>
        <p:cNvGrpSpPr/>
        <p:nvPr/>
      </p:nvGrpSpPr>
      <p:grpSpPr>
        <a:xfrm>
          <a:off x="0" y="0"/>
          <a:ext cx="0" cy="0"/>
          <a:chOff x="0" y="0"/>
          <a:chExt cx="0" cy="0"/>
        </a:xfrm>
      </p:grpSpPr>
      <p:grpSp>
        <p:nvGrpSpPr>
          <p:cNvPr id="145" name="Google Shape;145;p29"/>
          <p:cNvGrpSpPr/>
          <p:nvPr/>
        </p:nvGrpSpPr>
        <p:grpSpPr>
          <a:xfrm>
            <a:off x="0" y="0"/>
            <a:ext cx="6685577" cy="5143501"/>
            <a:chOff x="0" y="0"/>
            <a:chExt cx="8914102" cy="6858001"/>
          </a:xfrm>
        </p:grpSpPr>
        <p:sp>
          <p:nvSpPr>
            <p:cNvPr id="146" name="Google Shape;146;p29"/>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pic>
          <p:nvPicPr>
            <p:cNvPr id="147" name="Google Shape;147;p29"/>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48" name="Google Shape;148;p29"/>
          <p:cNvSpPr txBox="1">
            <a:spLocks noGrp="1"/>
          </p:cNvSpPr>
          <p:nvPr>
            <p:ph type="ctrTitle"/>
          </p:nvPr>
        </p:nvSpPr>
        <p:spPr>
          <a:xfrm>
            <a:off x="332175" y="752708"/>
            <a:ext cx="3944100" cy="18192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700"/>
              <a:buFont typeface="Georgia"/>
              <a:buNone/>
              <a:defRPr sz="37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49" name="Google Shape;149;p29"/>
          <p:cNvSpPr txBox="1">
            <a:spLocks noGrp="1"/>
          </p:cNvSpPr>
          <p:nvPr>
            <p:ph type="subTitle" idx="1"/>
          </p:nvPr>
        </p:nvSpPr>
        <p:spPr>
          <a:xfrm>
            <a:off x="332176" y="2811780"/>
            <a:ext cx="39441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150"/>
        <p:cNvGrpSpPr/>
        <p:nvPr/>
      </p:nvGrpSpPr>
      <p:grpSpPr>
        <a:xfrm>
          <a:off x="0" y="0"/>
          <a:ext cx="0" cy="0"/>
          <a:chOff x="0" y="0"/>
          <a:chExt cx="0" cy="0"/>
        </a:xfrm>
      </p:grpSpPr>
      <p:grpSp>
        <p:nvGrpSpPr>
          <p:cNvPr id="151" name="Google Shape;151;p30"/>
          <p:cNvGrpSpPr/>
          <p:nvPr/>
        </p:nvGrpSpPr>
        <p:grpSpPr>
          <a:xfrm>
            <a:off x="0" y="0"/>
            <a:ext cx="6685577" cy="5143501"/>
            <a:chOff x="0" y="0"/>
            <a:chExt cx="8914102" cy="6858001"/>
          </a:xfrm>
        </p:grpSpPr>
        <p:sp>
          <p:nvSpPr>
            <p:cNvPr id="152" name="Google Shape;152;p30"/>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pic>
          <p:nvPicPr>
            <p:cNvPr id="153" name="Google Shape;153;p30"/>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54" name="Google Shape;154;p30"/>
          <p:cNvSpPr txBox="1">
            <a:spLocks noGrp="1"/>
          </p:cNvSpPr>
          <p:nvPr>
            <p:ph type="ctrTitle"/>
          </p:nvPr>
        </p:nvSpPr>
        <p:spPr>
          <a:xfrm>
            <a:off x="332175" y="752708"/>
            <a:ext cx="3944100" cy="18192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700"/>
              <a:buFont typeface="Georgia"/>
              <a:buNone/>
              <a:defRPr sz="37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55" name="Google Shape;155;p30"/>
          <p:cNvSpPr txBox="1">
            <a:spLocks noGrp="1"/>
          </p:cNvSpPr>
          <p:nvPr>
            <p:ph type="subTitle" idx="1"/>
          </p:nvPr>
        </p:nvSpPr>
        <p:spPr>
          <a:xfrm>
            <a:off x="332176" y="2811780"/>
            <a:ext cx="39441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156"/>
        <p:cNvGrpSpPr/>
        <p:nvPr/>
      </p:nvGrpSpPr>
      <p:grpSpPr>
        <a:xfrm>
          <a:off x="0" y="0"/>
          <a:ext cx="0" cy="0"/>
          <a:chOff x="0" y="0"/>
          <a:chExt cx="0" cy="0"/>
        </a:xfrm>
      </p:grpSpPr>
      <p:grpSp>
        <p:nvGrpSpPr>
          <p:cNvPr id="157" name="Google Shape;157;p31"/>
          <p:cNvGrpSpPr/>
          <p:nvPr/>
        </p:nvGrpSpPr>
        <p:grpSpPr>
          <a:xfrm>
            <a:off x="0" y="0"/>
            <a:ext cx="6685577" cy="5143501"/>
            <a:chOff x="0" y="0"/>
            <a:chExt cx="8914102" cy="6858001"/>
          </a:xfrm>
        </p:grpSpPr>
        <p:sp>
          <p:nvSpPr>
            <p:cNvPr id="158" name="Google Shape;158;p31"/>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pic>
          <p:nvPicPr>
            <p:cNvPr id="159" name="Google Shape;159;p31"/>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60" name="Google Shape;160;p31"/>
          <p:cNvSpPr txBox="1">
            <a:spLocks noGrp="1"/>
          </p:cNvSpPr>
          <p:nvPr>
            <p:ph type="ctrTitle"/>
          </p:nvPr>
        </p:nvSpPr>
        <p:spPr>
          <a:xfrm>
            <a:off x="332175" y="756889"/>
            <a:ext cx="3944100" cy="1814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700"/>
              <a:buFont typeface="Georgia"/>
              <a:buNone/>
              <a:defRPr sz="37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61" name="Google Shape;161;p31"/>
          <p:cNvSpPr txBox="1">
            <a:spLocks noGrp="1"/>
          </p:cNvSpPr>
          <p:nvPr>
            <p:ph type="subTitle" idx="1"/>
          </p:nvPr>
        </p:nvSpPr>
        <p:spPr>
          <a:xfrm>
            <a:off x="332176" y="2811780"/>
            <a:ext cx="39441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162"/>
        <p:cNvGrpSpPr/>
        <p:nvPr/>
      </p:nvGrpSpPr>
      <p:grpSpPr>
        <a:xfrm>
          <a:off x="0" y="0"/>
          <a:ext cx="0" cy="0"/>
          <a:chOff x="0" y="0"/>
          <a:chExt cx="0" cy="0"/>
        </a:xfrm>
      </p:grpSpPr>
      <p:sp>
        <p:nvSpPr>
          <p:cNvPr id="163" name="Google Shape;163;p32"/>
          <p:cNvSpPr/>
          <p:nvPr/>
        </p:nvSpPr>
        <p:spPr>
          <a:xfrm>
            <a:off x="4000377" y="0"/>
            <a:ext cx="51432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64" name="Google Shape;164;p32"/>
          <p:cNvSpPr txBox="1">
            <a:spLocks noGrp="1"/>
          </p:cNvSpPr>
          <p:nvPr>
            <p:ph type="ctrTitle"/>
          </p:nvPr>
        </p:nvSpPr>
        <p:spPr>
          <a:xfrm>
            <a:off x="332176" y="563166"/>
            <a:ext cx="3506400" cy="2008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3300"/>
              <a:buFont typeface="Georgia"/>
              <a:buNone/>
              <a:defRPr sz="33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65" name="Google Shape;165;p32"/>
          <p:cNvSpPr txBox="1">
            <a:spLocks noGrp="1"/>
          </p:cNvSpPr>
          <p:nvPr>
            <p:ph type="subTitle" idx="1"/>
          </p:nvPr>
        </p:nvSpPr>
        <p:spPr>
          <a:xfrm>
            <a:off x="332175" y="2969514"/>
            <a:ext cx="35064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66" name="Google Shape;166;p32"/>
          <p:cNvSpPr/>
          <p:nvPr/>
        </p:nvSpPr>
        <p:spPr>
          <a:xfrm>
            <a:off x="4000377" y="0"/>
            <a:ext cx="51432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167" name="Google Shape;167;p32"/>
          <p:cNvSpPr/>
          <p:nvPr/>
        </p:nvSpPr>
        <p:spPr>
          <a:xfrm>
            <a:off x="4000377" y="0"/>
            <a:ext cx="51432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pic>
        <p:nvPicPr>
          <p:cNvPr id="168" name="Google Shape;168;p32"/>
          <p:cNvPicPr preferRelativeResize="0"/>
          <p:nvPr/>
        </p:nvPicPr>
        <p:blipFill rotWithShape="1">
          <a:blip r:embed="rId2">
            <a:alphaModFix/>
          </a:blip>
          <a:srcRect/>
          <a:stretch/>
        </p:blipFill>
        <p:spPr>
          <a:xfrm>
            <a:off x="138850" y="3998214"/>
            <a:ext cx="1227302" cy="1013159"/>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169"/>
        <p:cNvGrpSpPr/>
        <p:nvPr/>
      </p:nvGrpSpPr>
      <p:grpSpPr>
        <a:xfrm>
          <a:off x="0" y="0"/>
          <a:ext cx="0" cy="0"/>
          <a:chOff x="0" y="0"/>
          <a:chExt cx="0" cy="0"/>
        </a:xfrm>
      </p:grpSpPr>
      <p:sp>
        <p:nvSpPr>
          <p:cNvPr id="170" name="Google Shape;170;p33"/>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71" name="Google Shape;171;p33"/>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172"/>
        <p:cNvGrpSpPr/>
        <p:nvPr/>
      </p:nvGrpSpPr>
      <p:grpSpPr>
        <a:xfrm>
          <a:off x="0" y="0"/>
          <a:ext cx="0" cy="0"/>
          <a:chOff x="0" y="0"/>
          <a:chExt cx="0" cy="0"/>
        </a:xfrm>
      </p:grpSpPr>
      <p:sp>
        <p:nvSpPr>
          <p:cNvPr id="173" name="Google Shape;173;p34"/>
          <p:cNvSpPr txBox="1">
            <a:spLocks noGrp="1"/>
          </p:cNvSpPr>
          <p:nvPr>
            <p:ph type="title"/>
          </p:nvPr>
        </p:nvSpPr>
        <p:spPr>
          <a:xfrm>
            <a:off x="3713445" y="1577578"/>
            <a:ext cx="37026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74" name="Google Shape;174;p34"/>
          <p:cNvSpPr txBox="1">
            <a:spLocks noGrp="1"/>
          </p:cNvSpPr>
          <p:nvPr>
            <p:ph type="subTitle" idx="1"/>
          </p:nvPr>
        </p:nvSpPr>
        <p:spPr>
          <a:xfrm>
            <a:off x="33217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175"/>
        <p:cNvGrpSpPr/>
        <p:nvPr/>
      </p:nvGrpSpPr>
      <p:grpSpPr>
        <a:xfrm>
          <a:off x="0" y="0"/>
          <a:ext cx="0" cy="0"/>
          <a:chOff x="0" y="0"/>
          <a:chExt cx="0" cy="0"/>
        </a:xfrm>
      </p:grpSpPr>
      <p:sp>
        <p:nvSpPr>
          <p:cNvPr id="176" name="Google Shape;176;p35"/>
          <p:cNvSpPr txBox="1">
            <a:spLocks noGrp="1"/>
          </p:cNvSpPr>
          <p:nvPr>
            <p:ph type="title"/>
          </p:nvPr>
        </p:nvSpPr>
        <p:spPr>
          <a:xfrm>
            <a:off x="3713445" y="1577578"/>
            <a:ext cx="37026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177" name="Google Shape;177;p35"/>
          <p:cNvSpPr txBox="1">
            <a:spLocks noGrp="1"/>
          </p:cNvSpPr>
          <p:nvPr>
            <p:ph type="subTitle" idx="1"/>
          </p:nvPr>
        </p:nvSpPr>
        <p:spPr>
          <a:xfrm>
            <a:off x="33217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178"/>
        <p:cNvGrpSpPr/>
        <p:nvPr/>
      </p:nvGrpSpPr>
      <p:grpSpPr>
        <a:xfrm>
          <a:off x="0" y="0"/>
          <a:ext cx="0" cy="0"/>
          <a:chOff x="0" y="0"/>
          <a:chExt cx="0" cy="0"/>
        </a:xfrm>
      </p:grpSpPr>
      <p:sp>
        <p:nvSpPr>
          <p:cNvPr id="179" name="Google Shape;179;p36"/>
          <p:cNvSpPr txBox="1">
            <a:spLocks noGrp="1"/>
          </p:cNvSpPr>
          <p:nvPr>
            <p:ph type="title"/>
          </p:nvPr>
        </p:nvSpPr>
        <p:spPr>
          <a:xfrm>
            <a:off x="332175" y="321469"/>
            <a:ext cx="10308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180"/>
        <p:cNvGrpSpPr/>
        <p:nvPr/>
      </p:nvGrpSpPr>
      <p:grpSpPr>
        <a:xfrm>
          <a:off x="0" y="0"/>
          <a:ext cx="0" cy="0"/>
          <a:chOff x="0" y="0"/>
          <a:chExt cx="0" cy="0"/>
        </a:xfrm>
      </p:grpSpPr>
      <p:sp>
        <p:nvSpPr>
          <p:cNvPr id="181" name="Google Shape;181;p37"/>
          <p:cNvSpPr txBox="1">
            <a:spLocks noGrp="1"/>
          </p:cNvSpPr>
          <p:nvPr>
            <p:ph type="title"/>
          </p:nvPr>
        </p:nvSpPr>
        <p:spPr>
          <a:xfrm>
            <a:off x="332175" y="321469"/>
            <a:ext cx="10308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182"/>
        <p:cNvGrpSpPr/>
        <p:nvPr/>
      </p:nvGrpSpPr>
      <p:grpSpPr>
        <a:xfrm>
          <a:off x="0" y="0"/>
          <a:ext cx="0" cy="0"/>
          <a:chOff x="0" y="0"/>
          <a:chExt cx="0" cy="0"/>
        </a:xfrm>
      </p:grpSpPr>
      <p:sp>
        <p:nvSpPr>
          <p:cNvPr id="183" name="Google Shape;183;p38"/>
          <p:cNvSpPr txBox="1">
            <a:spLocks noGrp="1"/>
          </p:cNvSpPr>
          <p:nvPr>
            <p:ph type="title"/>
          </p:nvPr>
        </p:nvSpPr>
        <p:spPr>
          <a:xfrm>
            <a:off x="332175" y="321469"/>
            <a:ext cx="10308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Quote 1 Image Full">
  <p:cSld name="Quote 1 Image Full">
    <p:bg>
      <p:bgPr>
        <a:solidFill>
          <a:srgbClr val="DEDEDE"/>
        </a:solidFill>
        <a:effectLst/>
      </p:bgPr>
    </p:bg>
    <p:spTree>
      <p:nvGrpSpPr>
        <p:cNvPr id="1" name="Shape 184"/>
        <p:cNvGrpSpPr/>
        <p:nvPr/>
      </p:nvGrpSpPr>
      <p:grpSpPr>
        <a:xfrm>
          <a:off x="0" y="0"/>
          <a:ext cx="0" cy="0"/>
          <a:chOff x="0" y="0"/>
          <a:chExt cx="0" cy="0"/>
        </a:xfrm>
      </p:grpSpPr>
      <p:sp>
        <p:nvSpPr>
          <p:cNvPr id="185" name="Google Shape;185;p39"/>
          <p:cNvSpPr txBox="1">
            <a:spLocks noGrp="1"/>
          </p:cNvSpPr>
          <p:nvPr>
            <p:ph type="body" idx="1"/>
          </p:nvPr>
        </p:nvSpPr>
        <p:spPr>
          <a:xfrm>
            <a:off x="0" y="857250"/>
            <a:ext cx="3428700" cy="3429000"/>
          </a:xfrm>
          <a:prstGeom prst="rect">
            <a:avLst/>
          </a:prstGeom>
          <a:solidFill>
            <a:srgbClr val="E0301E"/>
          </a:solidFill>
          <a:ln>
            <a:noFill/>
          </a:ln>
        </p:spPr>
        <p:txBody>
          <a:bodyPr spcFirstLastPara="1" wrap="square" lIns="329150" tIns="1079900" rIns="189000" bIns="135000" anchor="t" anchorCtr="0">
            <a:noAutofit/>
          </a:bodyPr>
          <a:lstStyle>
            <a:lvl1pPr marL="457200" marR="0" lvl="0" indent="-228600" algn="l" rtl="0">
              <a:lnSpc>
                <a:spcPct val="90000"/>
              </a:lnSpc>
              <a:spcBef>
                <a:spcPts val="0"/>
              </a:spcBef>
              <a:spcAft>
                <a:spcPts val="0"/>
              </a:spcAft>
              <a:buClr>
                <a:schemeClr val="lt1"/>
              </a:buClr>
              <a:buSzPts val="1900"/>
              <a:buFont typeface="Arial"/>
              <a:buNone/>
              <a:defRPr sz="19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2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86" name="Google Shape;186;p39"/>
          <p:cNvSpPr/>
          <p:nvPr/>
        </p:nvSpPr>
        <p:spPr>
          <a:xfrm>
            <a:off x="332175" y="1217777"/>
            <a:ext cx="653635"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187" name="Google Shape;187;p39"/>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Quote 1 Image Orange">
  <p:cSld name="Quote 1 Image Orange">
    <p:bg>
      <p:bgPr>
        <a:solidFill>
          <a:srgbClr val="D04A02"/>
        </a:solidFill>
        <a:effectLst/>
      </p:bgPr>
    </p:bg>
    <p:spTree>
      <p:nvGrpSpPr>
        <p:cNvPr id="1" name="Shape 188"/>
        <p:cNvGrpSpPr/>
        <p:nvPr/>
      </p:nvGrpSpPr>
      <p:grpSpPr>
        <a:xfrm>
          <a:off x="0" y="0"/>
          <a:ext cx="0" cy="0"/>
          <a:chOff x="0" y="0"/>
          <a:chExt cx="0" cy="0"/>
        </a:xfrm>
      </p:grpSpPr>
      <p:sp>
        <p:nvSpPr>
          <p:cNvPr id="189" name="Google Shape;189;p40"/>
          <p:cNvSpPr/>
          <p:nvPr/>
        </p:nvSpPr>
        <p:spPr>
          <a:xfrm>
            <a:off x="4571859" y="0"/>
            <a:ext cx="45720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90" name="Google Shape;190;p40"/>
          <p:cNvSpPr txBox="1">
            <a:spLocks noGrp="1"/>
          </p:cNvSpPr>
          <p:nvPr>
            <p:ph type="body" idx="1"/>
          </p:nvPr>
        </p:nvSpPr>
        <p:spPr>
          <a:xfrm>
            <a:off x="332175" y="1285875"/>
            <a:ext cx="3974700" cy="334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800"/>
              <a:buFont typeface="Arial"/>
              <a:buNone/>
              <a:defRPr sz="2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2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91" name="Google Shape;191;p40"/>
          <p:cNvSpPr/>
          <p:nvPr/>
        </p:nvSpPr>
        <p:spPr>
          <a:xfrm>
            <a:off x="332175" y="515251"/>
            <a:ext cx="653635"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192" name="Google Shape;192;p40"/>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93" name="Google Shape;193;p40"/>
          <p:cNvSpPr txBox="1"/>
          <p:nvPr/>
        </p:nvSpPr>
        <p:spPr>
          <a:xfrm>
            <a:off x="332175" y="4869180"/>
            <a:ext cx="41052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0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194"/>
        <p:cNvGrpSpPr/>
        <p:nvPr/>
      </p:nvGrpSpPr>
      <p:grpSpPr>
        <a:xfrm>
          <a:off x="0" y="0"/>
          <a:ext cx="0" cy="0"/>
          <a:chOff x="0" y="0"/>
          <a:chExt cx="0" cy="0"/>
        </a:xfrm>
      </p:grpSpPr>
      <p:sp>
        <p:nvSpPr>
          <p:cNvPr id="195" name="Google Shape;195;p41"/>
          <p:cNvSpPr/>
          <p:nvPr/>
        </p:nvSpPr>
        <p:spPr>
          <a:xfrm>
            <a:off x="4571859" y="0"/>
            <a:ext cx="45720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96" name="Google Shape;196;p41"/>
          <p:cNvSpPr txBox="1">
            <a:spLocks noGrp="1"/>
          </p:cNvSpPr>
          <p:nvPr>
            <p:ph type="body" idx="1"/>
          </p:nvPr>
        </p:nvSpPr>
        <p:spPr>
          <a:xfrm>
            <a:off x="332175" y="1285875"/>
            <a:ext cx="3974700" cy="334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2800"/>
              <a:buFont typeface="Arial"/>
              <a:buNone/>
              <a:defRPr sz="2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22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197" name="Google Shape;197;p41"/>
          <p:cNvSpPr/>
          <p:nvPr/>
        </p:nvSpPr>
        <p:spPr>
          <a:xfrm>
            <a:off x="332175" y="515251"/>
            <a:ext cx="653635"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198" name="Google Shape;198;p41"/>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Quote 2 Orange">
  <p:cSld name="Quote 2 Orange">
    <p:bg>
      <p:bgPr>
        <a:solidFill>
          <a:srgbClr val="D04A02"/>
        </a:solidFill>
        <a:effectLst/>
      </p:bgPr>
    </p:bg>
    <p:spTree>
      <p:nvGrpSpPr>
        <p:cNvPr id="1" name="Shape 199"/>
        <p:cNvGrpSpPr/>
        <p:nvPr/>
      </p:nvGrpSpPr>
      <p:grpSpPr>
        <a:xfrm>
          <a:off x="0" y="0"/>
          <a:ext cx="0" cy="0"/>
          <a:chOff x="0" y="0"/>
          <a:chExt cx="0" cy="0"/>
        </a:xfrm>
      </p:grpSpPr>
      <p:sp>
        <p:nvSpPr>
          <p:cNvPr id="200" name="Google Shape;200;p42"/>
          <p:cNvSpPr txBox="1">
            <a:spLocks noGrp="1"/>
          </p:cNvSpPr>
          <p:nvPr>
            <p:ph type="body" idx="1"/>
          </p:nvPr>
        </p:nvSpPr>
        <p:spPr>
          <a:xfrm>
            <a:off x="332176" y="1705928"/>
            <a:ext cx="71550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800"/>
              <a:buFont typeface="Arial"/>
              <a:buNone/>
              <a:defRPr sz="2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2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201" name="Google Shape;201;p42"/>
          <p:cNvSpPr/>
          <p:nvPr/>
        </p:nvSpPr>
        <p:spPr>
          <a:xfrm>
            <a:off x="332175" y="1022219"/>
            <a:ext cx="653635"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202" name="Google Shape;202;p42"/>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03" name="Google Shape;203;p42"/>
          <p:cNvSpPr txBox="1"/>
          <p:nvPr/>
        </p:nvSpPr>
        <p:spPr>
          <a:xfrm>
            <a:off x="332175" y="4869180"/>
            <a:ext cx="41052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0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Quote 2 Red">
  <p:cSld name="Quote 2 Red">
    <p:bg>
      <p:bgPr>
        <a:solidFill>
          <a:srgbClr val="E0301E"/>
        </a:solidFill>
        <a:effectLst/>
      </p:bgPr>
    </p:bg>
    <p:spTree>
      <p:nvGrpSpPr>
        <p:cNvPr id="1" name="Shape 204"/>
        <p:cNvGrpSpPr/>
        <p:nvPr/>
      </p:nvGrpSpPr>
      <p:grpSpPr>
        <a:xfrm>
          <a:off x="0" y="0"/>
          <a:ext cx="0" cy="0"/>
          <a:chOff x="0" y="0"/>
          <a:chExt cx="0" cy="0"/>
        </a:xfrm>
      </p:grpSpPr>
      <p:sp>
        <p:nvSpPr>
          <p:cNvPr id="205" name="Google Shape;205;p43"/>
          <p:cNvSpPr txBox="1">
            <a:spLocks noGrp="1"/>
          </p:cNvSpPr>
          <p:nvPr>
            <p:ph type="body" idx="1"/>
          </p:nvPr>
        </p:nvSpPr>
        <p:spPr>
          <a:xfrm>
            <a:off x="332176" y="1705928"/>
            <a:ext cx="71550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800"/>
              <a:buFont typeface="Arial"/>
              <a:buNone/>
              <a:defRPr sz="2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2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206" name="Google Shape;206;p43"/>
          <p:cNvSpPr/>
          <p:nvPr/>
        </p:nvSpPr>
        <p:spPr>
          <a:xfrm>
            <a:off x="332175" y="1022219"/>
            <a:ext cx="653635"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207" name="Google Shape;207;p43"/>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08" name="Google Shape;208;p43"/>
          <p:cNvSpPr txBox="1"/>
          <p:nvPr/>
        </p:nvSpPr>
        <p:spPr>
          <a:xfrm>
            <a:off x="332175" y="4869180"/>
            <a:ext cx="41052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0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Quote 2 Rose">
  <p:cSld name="Quote 2 Rose">
    <p:bg>
      <p:bgPr>
        <a:solidFill>
          <a:srgbClr val="D93954"/>
        </a:solidFill>
        <a:effectLst/>
      </p:bgPr>
    </p:bg>
    <p:spTree>
      <p:nvGrpSpPr>
        <p:cNvPr id="1" name="Shape 209"/>
        <p:cNvGrpSpPr/>
        <p:nvPr/>
      </p:nvGrpSpPr>
      <p:grpSpPr>
        <a:xfrm>
          <a:off x="0" y="0"/>
          <a:ext cx="0" cy="0"/>
          <a:chOff x="0" y="0"/>
          <a:chExt cx="0" cy="0"/>
        </a:xfrm>
      </p:grpSpPr>
      <p:sp>
        <p:nvSpPr>
          <p:cNvPr id="210" name="Google Shape;210;p44"/>
          <p:cNvSpPr txBox="1">
            <a:spLocks noGrp="1"/>
          </p:cNvSpPr>
          <p:nvPr>
            <p:ph type="body" idx="1"/>
          </p:nvPr>
        </p:nvSpPr>
        <p:spPr>
          <a:xfrm>
            <a:off x="332176" y="1705928"/>
            <a:ext cx="71550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800"/>
              <a:buFont typeface="Arial"/>
              <a:buNone/>
              <a:defRPr sz="2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2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211" name="Google Shape;211;p44"/>
          <p:cNvSpPr/>
          <p:nvPr/>
        </p:nvSpPr>
        <p:spPr>
          <a:xfrm>
            <a:off x="332175" y="1022219"/>
            <a:ext cx="653635"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212" name="Google Shape;212;p44"/>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13" name="Google Shape;213;p44"/>
          <p:cNvSpPr txBox="1"/>
          <p:nvPr/>
        </p:nvSpPr>
        <p:spPr>
          <a:xfrm>
            <a:off x="332175" y="4869180"/>
            <a:ext cx="41052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0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Quote 2 Grey">
  <p:cSld name="Quote 2 Grey">
    <p:bg>
      <p:bgPr>
        <a:solidFill>
          <a:srgbClr val="464646"/>
        </a:solidFill>
        <a:effectLst/>
      </p:bgPr>
    </p:bg>
    <p:spTree>
      <p:nvGrpSpPr>
        <p:cNvPr id="1" name="Shape 214"/>
        <p:cNvGrpSpPr/>
        <p:nvPr/>
      </p:nvGrpSpPr>
      <p:grpSpPr>
        <a:xfrm>
          <a:off x="0" y="0"/>
          <a:ext cx="0" cy="0"/>
          <a:chOff x="0" y="0"/>
          <a:chExt cx="0" cy="0"/>
        </a:xfrm>
      </p:grpSpPr>
      <p:sp>
        <p:nvSpPr>
          <p:cNvPr id="215" name="Google Shape;215;p45"/>
          <p:cNvSpPr txBox="1">
            <a:spLocks noGrp="1"/>
          </p:cNvSpPr>
          <p:nvPr>
            <p:ph type="body" idx="1"/>
          </p:nvPr>
        </p:nvSpPr>
        <p:spPr>
          <a:xfrm>
            <a:off x="332176" y="1705928"/>
            <a:ext cx="71550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2800"/>
              <a:buFont typeface="Arial"/>
              <a:buNone/>
              <a:defRPr sz="2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220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216" name="Google Shape;216;p45"/>
          <p:cNvSpPr/>
          <p:nvPr/>
        </p:nvSpPr>
        <p:spPr>
          <a:xfrm>
            <a:off x="332175" y="1022219"/>
            <a:ext cx="653635"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217" name="Google Shape;217;p45"/>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18" name="Google Shape;218;p45"/>
          <p:cNvSpPr txBox="1"/>
          <p:nvPr/>
        </p:nvSpPr>
        <p:spPr>
          <a:xfrm>
            <a:off x="332175" y="4869180"/>
            <a:ext cx="41052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0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219"/>
        <p:cNvGrpSpPr/>
        <p:nvPr/>
      </p:nvGrpSpPr>
      <p:grpSpPr>
        <a:xfrm>
          <a:off x="0" y="0"/>
          <a:ext cx="0" cy="0"/>
          <a:chOff x="0" y="0"/>
          <a:chExt cx="0" cy="0"/>
        </a:xfrm>
      </p:grpSpPr>
      <p:sp>
        <p:nvSpPr>
          <p:cNvPr id="220" name="Google Shape;220;p46"/>
          <p:cNvSpPr txBox="1">
            <a:spLocks noGrp="1"/>
          </p:cNvSpPr>
          <p:nvPr>
            <p:ph type="body" idx="1"/>
          </p:nvPr>
        </p:nvSpPr>
        <p:spPr>
          <a:xfrm>
            <a:off x="332176" y="1705928"/>
            <a:ext cx="7155000" cy="29232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2800"/>
              <a:buFont typeface="Arial"/>
              <a:buNone/>
              <a:defRPr sz="2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2200"/>
              </a:spcBef>
              <a:spcAft>
                <a:spcPts val="0"/>
              </a:spcAft>
              <a:buClr>
                <a:schemeClr val="dk1"/>
              </a:buClr>
              <a:buSzPts val="1200"/>
              <a:buFont typeface="Arial"/>
              <a:buNone/>
              <a:defRPr sz="12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221" name="Google Shape;221;p46"/>
          <p:cNvSpPr/>
          <p:nvPr/>
        </p:nvSpPr>
        <p:spPr>
          <a:xfrm>
            <a:off x="332175" y="1022219"/>
            <a:ext cx="653635" cy="509589"/>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222" name="Google Shape;222;p46"/>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3"/>
        <p:cNvGrpSpPr/>
        <p:nvPr/>
      </p:nvGrpSpPr>
      <p:grpSpPr>
        <a:xfrm>
          <a:off x="0" y="0"/>
          <a:ext cx="0" cy="0"/>
          <a:chOff x="0" y="0"/>
          <a:chExt cx="0" cy="0"/>
        </a:xfrm>
      </p:grpSpPr>
      <p:sp>
        <p:nvSpPr>
          <p:cNvPr id="224" name="Google Shape;224;p47"/>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225" name="Google Shape;225;p47"/>
          <p:cNvSpPr txBox="1">
            <a:spLocks noGrp="1"/>
          </p:cNvSpPr>
          <p:nvPr>
            <p:ph type="body" idx="1"/>
          </p:nvPr>
        </p:nvSpPr>
        <p:spPr>
          <a:xfrm>
            <a:off x="332175" y="1577340"/>
            <a:ext cx="5563500" cy="30552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26" name="Google Shape;226;p47"/>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227"/>
        <p:cNvGrpSpPr/>
        <p:nvPr/>
      </p:nvGrpSpPr>
      <p:grpSpPr>
        <a:xfrm>
          <a:off x="0" y="0"/>
          <a:ext cx="0" cy="0"/>
          <a:chOff x="0" y="0"/>
          <a:chExt cx="0" cy="0"/>
        </a:xfrm>
      </p:grpSpPr>
      <p:sp>
        <p:nvSpPr>
          <p:cNvPr id="228" name="Google Shape;228;p48"/>
          <p:cNvSpPr txBox="1">
            <a:spLocks noGrp="1"/>
          </p:cNvSpPr>
          <p:nvPr>
            <p:ph type="body" idx="1"/>
          </p:nvPr>
        </p:nvSpPr>
        <p:spPr>
          <a:xfrm>
            <a:off x="33217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29" name="Google Shape;229;p48"/>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230" name="Google Shape;230;p48"/>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31"/>
        <p:cNvGrpSpPr/>
        <p:nvPr/>
      </p:nvGrpSpPr>
      <p:grpSpPr>
        <a:xfrm>
          <a:off x="0" y="0"/>
          <a:ext cx="0" cy="0"/>
          <a:chOff x="0" y="0"/>
          <a:chExt cx="0" cy="0"/>
        </a:xfrm>
      </p:grpSpPr>
      <p:sp>
        <p:nvSpPr>
          <p:cNvPr id="232" name="Google Shape;232;p49"/>
          <p:cNvSpPr txBox="1">
            <a:spLocks noGrp="1"/>
          </p:cNvSpPr>
          <p:nvPr>
            <p:ph type="body" idx="1"/>
          </p:nvPr>
        </p:nvSpPr>
        <p:spPr>
          <a:xfrm>
            <a:off x="332175" y="1577579"/>
            <a:ext cx="4105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33" name="Google Shape;233;p49"/>
          <p:cNvSpPr txBox="1">
            <a:spLocks noGrp="1"/>
          </p:cNvSpPr>
          <p:nvPr>
            <p:ph type="body" idx="2"/>
          </p:nvPr>
        </p:nvSpPr>
        <p:spPr>
          <a:xfrm>
            <a:off x="4706396" y="1577579"/>
            <a:ext cx="4105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34" name="Google Shape;234;p49"/>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235" name="Google Shape;235;p49"/>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236"/>
        <p:cNvGrpSpPr/>
        <p:nvPr/>
      </p:nvGrpSpPr>
      <p:grpSpPr>
        <a:xfrm>
          <a:off x="0" y="0"/>
          <a:ext cx="0" cy="0"/>
          <a:chOff x="0" y="0"/>
          <a:chExt cx="0" cy="0"/>
        </a:xfrm>
      </p:grpSpPr>
      <p:sp>
        <p:nvSpPr>
          <p:cNvPr id="237" name="Google Shape;237;p50"/>
          <p:cNvSpPr txBox="1">
            <a:spLocks noGrp="1"/>
          </p:cNvSpPr>
          <p:nvPr>
            <p:ph type="body" idx="1"/>
          </p:nvPr>
        </p:nvSpPr>
        <p:spPr>
          <a:xfrm>
            <a:off x="33217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38" name="Google Shape;238;p50"/>
          <p:cNvSpPr txBox="1">
            <a:spLocks noGrp="1"/>
          </p:cNvSpPr>
          <p:nvPr>
            <p:ph type="body" idx="2"/>
          </p:nvPr>
        </p:nvSpPr>
        <p:spPr>
          <a:xfrm>
            <a:off x="324911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39" name="Google Shape;239;p50"/>
          <p:cNvSpPr txBox="1">
            <a:spLocks noGrp="1"/>
          </p:cNvSpPr>
          <p:nvPr>
            <p:ph type="body" idx="3"/>
          </p:nvPr>
        </p:nvSpPr>
        <p:spPr>
          <a:xfrm>
            <a:off x="6164867"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40" name="Google Shape;240;p50"/>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241" name="Google Shape;241;p50"/>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242"/>
        <p:cNvGrpSpPr/>
        <p:nvPr/>
      </p:nvGrpSpPr>
      <p:grpSpPr>
        <a:xfrm>
          <a:off x="0" y="0"/>
          <a:ext cx="0" cy="0"/>
          <a:chOff x="0" y="0"/>
          <a:chExt cx="0" cy="0"/>
        </a:xfrm>
      </p:grpSpPr>
      <p:sp>
        <p:nvSpPr>
          <p:cNvPr id="243" name="Google Shape;243;p51"/>
          <p:cNvSpPr txBox="1">
            <a:spLocks noGrp="1"/>
          </p:cNvSpPr>
          <p:nvPr>
            <p:ph type="body" idx="1"/>
          </p:nvPr>
        </p:nvSpPr>
        <p:spPr>
          <a:xfrm>
            <a:off x="332175"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44" name="Google Shape;244;p51"/>
          <p:cNvSpPr txBox="1">
            <a:spLocks noGrp="1"/>
          </p:cNvSpPr>
          <p:nvPr>
            <p:ph type="body" idx="2"/>
          </p:nvPr>
        </p:nvSpPr>
        <p:spPr>
          <a:xfrm>
            <a:off x="2520382"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45" name="Google Shape;245;p51"/>
          <p:cNvSpPr txBox="1">
            <a:spLocks noGrp="1"/>
          </p:cNvSpPr>
          <p:nvPr>
            <p:ph type="body" idx="3"/>
          </p:nvPr>
        </p:nvSpPr>
        <p:spPr>
          <a:xfrm>
            <a:off x="4706396"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46" name="Google Shape;246;p51"/>
          <p:cNvSpPr txBox="1">
            <a:spLocks noGrp="1"/>
          </p:cNvSpPr>
          <p:nvPr>
            <p:ph type="body" idx="4"/>
          </p:nvPr>
        </p:nvSpPr>
        <p:spPr>
          <a:xfrm>
            <a:off x="6892411"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47" name="Google Shape;247;p51"/>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248" name="Google Shape;248;p51"/>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249"/>
        <p:cNvGrpSpPr/>
        <p:nvPr/>
      </p:nvGrpSpPr>
      <p:grpSpPr>
        <a:xfrm>
          <a:off x="0" y="0"/>
          <a:ext cx="0" cy="0"/>
          <a:chOff x="0" y="0"/>
          <a:chExt cx="0" cy="0"/>
        </a:xfrm>
      </p:grpSpPr>
      <p:sp>
        <p:nvSpPr>
          <p:cNvPr id="250" name="Google Shape;250;p52"/>
          <p:cNvSpPr txBox="1">
            <a:spLocks noGrp="1"/>
          </p:cNvSpPr>
          <p:nvPr>
            <p:ph type="body" idx="1"/>
          </p:nvPr>
        </p:nvSpPr>
        <p:spPr>
          <a:xfrm>
            <a:off x="332175"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51" name="Google Shape;251;p52"/>
          <p:cNvSpPr txBox="1">
            <a:spLocks noGrp="1"/>
          </p:cNvSpPr>
          <p:nvPr>
            <p:ph type="body" idx="2"/>
          </p:nvPr>
        </p:nvSpPr>
        <p:spPr>
          <a:xfrm>
            <a:off x="2082719"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52" name="Google Shape;252;p52"/>
          <p:cNvSpPr txBox="1">
            <a:spLocks noGrp="1"/>
          </p:cNvSpPr>
          <p:nvPr>
            <p:ph type="body" idx="3"/>
          </p:nvPr>
        </p:nvSpPr>
        <p:spPr>
          <a:xfrm>
            <a:off x="3833265"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53" name="Google Shape;253;p52"/>
          <p:cNvSpPr txBox="1">
            <a:spLocks noGrp="1"/>
          </p:cNvSpPr>
          <p:nvPr>
            <p:ph type="body" idx="4"/>
          </p:nvPr>
        </p:nvSpPr>
        <p:spPr>
          <a:xfrm>
            <a:off x="5583810"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54" name="Google Shape;254;p52"/>
          <p:cNvSpPr txBox="1">
            <a:spLocks noGrp="1"/>
          </p:cNvSpPr>
          <p:nvPr>
            <p:ph type="body" idx="5"/>
          </p:nvPr>
        </p:nvSpPr>
        <p:spPr>
          <a:xfrm>
            <a:off x="7334356"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55" name="Google Shape;255;p52"/>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256" name="Google Shape;256;p52"/>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257"/>
        <p:cNvGrpSpPr/>
        <p:nvPr/>
      </p:nvGrpSpPr>
      <p:grpSpPr>
        <a:xfrm>
          <a:off x="0" y="0"/>
          <a:ext cx="0" cy="0"/>
          <a:chOff x="0" y="0"/>
          <a:chExt cx="0" cy="0"/>
        </a:xfrm>
      </p:grpSpPr>
      <p:sp>
        <p:nvSpPr>
          <p:cNvPr id="258" name="Google Shape;258;p53"/>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259" name="Google Shape;259;p53"/>
          <p:cNvSpPr txBox="1">
            <a:spLocks noGrp="1"/>
          </p:cNvSpPr>
          <p:nvPr>
            <p:ph type="body" idx="1"/>
          </p:nvPr>
        </p:nvSpPr>
        <p:spPr>
          <a:xfrm>
            <a:off x="332175" y="1577340"/>
            <a:ext cx="8479200" cy="30552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60" name="Google Shape;260;p53"/>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93954"/>
        </a:solidFill>
        <a:effectLst/>
      </p:bgPr>
    </p:bg>
    <p:spTree>
      <p:nvGrpSpPr>
        <p:cNvPr id="1" name="Shape 261"/>
        <p:cNvGrpSpPr/>
        <p:nvPr/>
      </p:nvGrpSpPr>
      <p:grpSpPr>
        <a:xfrm>
          <a:off x="0" y="0"/>
          <a:ext cx="0" cy="0"/>
          <a:chOff x="0" y="0"/>
          <a:chExt cx="0" cy="0"/>
        </a:xfrm>
      </p:grpSpPr>
      <p:sp>
        <p:nvSpPr>
          <p:cNvPr id="262" name="Google Shape;262;p54"/>
          <p:cNvSpPr txBox="1">
            <a:spLocks noGrp="1"/>
          </p:cNvSpPr>
          <p:nvPr>
            <p:ph type="title"/>
          </p:nvPr>
        </p:nvSpPr>
        <p:spPr>
          <a:xfrm>
            <a:off x="3713445" y="1577578"/>
            <a:ext cx="3702600" cy="19233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000"/>
              <a:buFont typeface="Arial"/>
              <a:buNone/>
              <a:defRPr sz="30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263" name="Google Shape;263;p54"/>
          <p:cNvSpPr txBox="1">
            <a:spLocks noGrp="1"/>
          </p:cNvSpPr>
          <p:nvPr>
            <p:ph type="subTitle" idx="1"/>
          </p:nvPr>
        </p:nvSpPr>
        <p:spPr>
          <a:xfrm>
            <a:off x="332174" y="0"/>
            <a:ext cx="3258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700"/>
              <a:buFont typeface="Arial"/>
              <a:buNone/>
              <a:defRPr sz="487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264"/>
        <p:cNvGrpSpPr/>
        <p:nvPr/>
      </p:nvGrpSpPr>
      <p:grpSpPr>
        <a:xfrm>
          <a:off x="0" y="0"/>
          <a:ext cx="0" cy="0"/>
          <a:chOff x="0" y="0"/>
          <a:chExt cx="0" cy="0"/>
        </a:xfrm>
      </p:grpSpPr>
      <p:sp>
        <p:nvSpPr>
          <p:cNvPr id="265" name="Google Shape;265;p55"/>
          <p:cNvSpPr/>
          <p:nvPr/>
        </p:nvSpPr>
        <p:spPr>
          <a:xfrm>
            <a:off x="4571859" y="0"/>
            <a:ext cx="45720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266" name="Google Shape;266;p55"/>
          <p:cNvSpPr txBox="1">
            <a:spLocks noGrp="1"/>
          </p:cNvSpPr>
          <p:nvPr>
            <p:ph type="body" idx="1"/>
          </p:nvPr>
        </p:nvSpPr>
        <p:spPr>
          <a:xfrm>
            <a:off x="332175" y="1577579"/>
            <a:ext cx="3988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67" name="Google Shape;267;p55"/>
          <p:cNvSpPr txBox="1">
            <a:spLocks noGrp="1"/>
          </p:cNvSpPr>
          <p:nvPr>
            <p:ph type="title"/>
          </p:nvPr>
        </p:nvSpPr>
        <p:spPr>
          <a:xfrm>
            <a:off x="332175" y="324000"/>
            <a:ext cx="3988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268" name="Google Shape;268;p55"/>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269"/>
        <p:cNvGrpSpPr/>
        <p:nvPr/>
      </p:nvGrpSpPr>
      <p:grpSpPr>
        <a:xfrm>
          <a:off x="0" y="0"/>
          <a:ext cx="0" cy="0"/>
          <a:chOff x="0" y="0"/>
          <a:chExt cx="0" cy="0"/>
        </a:xfrm>
      </p:grpSpPr>
      <p:sp>
        <p:nvSpPr>
          <p:cNvPr id="270" name="Google Shape;270;p56"/>
          <p:cNvSpPr/>
          <p:nvPr/>
        </p:nvSpPr>
        <p:spPr>
          <a:xfrm>
            <a:off x="332173"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271" name="Google Shape;271;p56"/>
          <p:cNvSpPr/>
          <p:nvPr/>
        </p:nvSpPr>
        <p:spPr>
          <a:xfrm>
            <a:off x="3248520"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272" name="Google Shape;272;p56"/>
          <p:cNvSpPr/>
          <p:nvPr/>
        </p:nvSpPr>
        <p:spPr>
          <a:xfrm>
            <a:off x="6164867"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273" name="Google Shape;273;p56"/>
          <p:cNvSpPr txBox="1">
            <a:spLocks noGrp="1"/>
          </p:cNvSpPr>
          <p:nvPr>
            <p:ph type="body" idx="1"/>
          </p:nvPr>
        </p:nvSpPr>
        <p:spPr>
          <a:xfrm>
            <a:off x="332175" y="3960019"/>
            <a:ext cx="2646600" cy="6690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74" name="Google Shape;274;p56"/>
          <p:cNvSpPr txBox="1">
            <a:spLocks noGrp="1"/>
          </p:cNvSpPr>
          <p:nvPr>
            <p:ph type="body" idx="2"/>
          </p:nvPr>
        </p:nvSpPr>
        <p:spPr>
          <a:xfrm>
            <a:off x="3248521" y="3960019"/>
            <a:ext cx="2646600" cy="6690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75" name="Google Shape;275;p56"/>
          <p:cNvSpPr txBox="1">
            <a:spLocks noGrp="1"/>
          </p:cNvSpPr>
          <p:nvPr>
            <p:ph type="body" idx="3"/>
          </p:nvPr>
        </p:nvSpPr>
        <p:spPr>
          <a:xfrm>
            <a:off x="6164867" y="3960019"/>
            <a:ext cx="2646600" cy="6690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76" name="Google Shape;276;p56"/>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277" name="Google Shape;277;p56"/>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8"/>
        <p:cNvGrpSpPr/>
        <p:nvPr/>
      </p:nvGrpSpPr>
      <p:grpSpPr>
        <a:xfrm>
          <a:off x="0" y="0"/>
          <a:ext cx="0" cy="0"/>
          <a:chOff x="0" y="0"/>
          <a:chExt cx="0" cy="0"/>
        </a:xfrm>
      </p:grpSpPr>
      <p:sp>
        <p:nvSpPr>
          <p:cNvPr id="279" name="Google Shape;279;p57"/>
          <p:cNvSpPr txBox="1">
            <a:spLocks noGrp="1"/>
          </p:cNvSpPr>
          <p:nvPr>
            <p:ph type="title"/>
          </p:nvPr>
        </p:nvSpPr>
        <p:spPr>
          <a:xfrm>
            <a:off x="332175"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280" name="Google Shape;280;p57"/>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281"/>
        <p:cNvGrpSpPr/>
        <p:nvPr/>
      </p:nvGrpSpPr>
      <p:grpSpPr>
        <a:xfrm>
          <a:off x="0" y="0"/>
          <a:ext cx="0" cy="0"/>
          <a:chOff x="0" y="0"/>
          <a:chExt cx="0" cy="0"/>
        </a:xfrm>
      </p:grpSpPr>
      <p:sp>
        <p:nvSpPr>
          <p:cNvPr id="282" name="Google Shape;282;p58"/>
          <p:cNvSpPr txBox="1">
            <a:spLocks noGrp="1"/>
          </p:cNvSpPr>
          <p:nvPr>
            <p:ph type="body" idx="1"/>
          </p:nvPr>
        </p:nvSpPr>
        <p:spPr>
          <a:xfrm>
            <a:off x="332175" y="2699657"/>
            <a:ext cx="2646600" cy="19335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83" name="Google Shape;283;p58"/>
          <p:cNvSpPr txBox="1">
            <a:spLocks noGrp="1"/>
          </p:cNvSpPr>
          <p:nvPr>
            <p:ph type="body" idx="2"/>
          </p:nvPr>
        </p:nvSpPr>
        <p:spPr>
          <a:xfrm>
            <a:off x="332175" y="1571625"/>
            <a:ext cx="2646600" cy="10002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3"/>
              </a:buClr>
              <a:buSzPts val="6400"/>
              <a:buFont typeface="Arial"/>
              <a:buNone/>
              <a:defRPr sz="6400" b="0" i="0" u="none" strike="noStrike" cap="none">
                <a:solidFill>
                  <a:schemeClr val="accent3"/>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84" name="Google Shape;284;p58"/>
          <p:cNvSpPr txBox="1">
            <a:spLocks noGrp="1"/>
          </p:cNvSpPr>
          <p:nvPr>
            <p:ph type="body" idx="3"/>
          </p:nvPr>
        </p:nvSpPr>
        <p:spPr>
          <a:xfrm>
            <a:off x="3245543" y="1571625"/>
            <a:ext cx="2650200" cy="10002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2"/>
              </a:buClr>
              <a:buSzPts val="6400"/>
              <a:buFont typeface="Arial"/>
              <a:buNone/>
              <a:defRPr sz="6400" b="0" i="0" u="none" strike="noStrike" cap="none">
                <a:solidFill>
                  <a:schemeClr val="dk2"/>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85" name="Google Shape;285;p58"/>
          <p:cNvSpPr txBox="1">
            <a:spLocks noGrp="1"/>
          </p:cNvSpPr>
          <p:nvPr>
            <p:ph type="body" idx="4"/>
          </p:nvPr>
        </p:nvSpPr>
        <p:spPr>
          <a:xfrm>
            <a:off x="6166738" y="1571625"/>
            <a:ext cx="2646600" cy="10002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1"/>
              </a:buClr>
              <a:buSzPts val="6400"/>
              <a:buFont typeface="Arial"/>
              <a:buNone/>
              <a:defRPr sz="6400" b="0" i="0" u="none" strike="noStrike" cap="none">
                <a:solidFill>
                  <a:schemeClr val="accent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86" name="Google Shape;286;p58"/>
          <p:cNvSpPr txBox="1">
            <a:spLocks noGrp="1"/>
          </p:cNvSpPr>
          <p:nvPr>
            <p:ph type="title"/>
          </p:nvPr>
        </p:nvSpPr>
        <p:spPr>
          <a:xfrm>
            <a:off x="332175"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287" name="Google Shape;287;p58"/>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88" name="Google Shape;288;p58"/>
          <p:cNvSpPr txBox="1">
            <a:spLocks noGrp="1"/>
          </p:cNvSpPr>
          <p:nvPr>
            <p:ph type="body" idx="5"/>
          </p:nvPr>
        </p:nvSpPr>
        <p:spPr>
          <a:xfrm>
            <a:off x="3245544" y="2699657"/>
            <a:ext cx="2650200" cy="19335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89" name="Google Shape;289;p58"/>
          <p:cNvSpPr txBox="1">
            <a:spLocks noGrp="1"/>
          </p:cNvSpPr>
          <p:nvPr>
            <p:ph type="body" idx="6"/>
          </p:nvPr>
        </p:nvSpPr>
        <p:spPr>
          <a:xfrm>
            <a:off x="6166738" y="2699657"/>
            <a:ext cx="2646600" cy="19335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290"/>
        <p:cNvGrpSpPr/>
        <p:nvPr/>
      </p:nvGrpSpPr>
      <p:grpSpPr>
        <a:xfrm>
          <a:off x="0" y="0"/>
          <a:ext cx="0" cy="0"/>
          <a:chOff x="0" y="0"/>
          <a:chExt cx="0" cy="0"/>
        </a:xfrm>
      </p:grpSpPr>
      <p:sp>
        <p:nvSpPr>
          <p:cNvPr id="291" name="Google Shape;291;p59"/>
          <p:cNvSpPr/>
          <p:nvPr/>
        </p:nvSpPr>
        <p:spPr>
          <a:xfrm>
            <a:off x="0" y="1577579"/>
            <a:ext cx="2978700" cy="30516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292" name="Google Shape;292;p59"/>
          <p:cNvSpPr txBox="1">
            <a:spLocks noGrp="1"/>
          </p:cNvSpPr>
          <p:nvPr>
            <p:ph type="body" idx="1"/>
          </p:nvPr>
        </p:nvSpPr>
        <p:spPr>
          <a:xfrm>
            <a:off x="270269" y="1577340"/>
            <a:ext cx="2709000" cy="1302900"/>
          </a:xfrm>
          <a:prstGeom prst="rect">
            <a:avLst/>
          </a:prstGeom>
          <a:noFill/>
          <a:ln>
            <a:noFill/>
          </a:ln>
        </p:spPr>
        <p:txBody>
          <a:bodyPr spcFirstLastPara="1" wrap="square" lIns="0" tIns="0" rIns="0" bIns="0" anchor="t" anchorCtr="0">
            <a:noAutofit/>
          </a:bodyPr>
          <a:lstStyle>
            <a:lvl1pPr marL="457200" marR="0" lvl="0" indent="-228600" algn="l" rtl="0">
              <a:lnSpc>
                <a:spcPct val="80000"/>
              </a:lnSpc>
              <a:spcBef>
                <a:spcPts val="0"/>
              </a:spcBef>
              <a:spcAft>
                <a:spcPts val="0"/>
              </a:spcAft>
              <a:buClr>
                <a:schemeClr val="lt1"/>
              </a:buClr>
              <a:buSzPts val="10200"/>
              <a:buFont typeface="Arial"/>
              <a:buNone/>
              <a:defRPr sz="10200" b="1" i="0" u="none" strike="noStrike" cap="none">
                <a:solidFill>
                  <a:schemeClr val="lt1"/>
                </a:solidFill>
                <a:latin typeface="Arial"/>
                <a:ea typeface="Arial"/>
                <a:cs typeface="Arial"/>
                <a:sym typeface="Arial"/>
              </a:defRPr>
            </a:lvl1pPr>
            <a:lvl2pPr marL="914400" marR="0" lvl="1"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293" name="Google Shape;293;p59"/>
          <p:cNvSpPr txBox="1">
            <a:spLocks noGrp="1"/>
          </p:cNvSpPr>
          <p:nvPr>
            <p:ph type="body" idx="2"/>
          </p:nvPr>
        </p:nvSpPr>
        <p:spPr>
          <a:xfrm>
            <a:off x="332176" y="2948940"/>
            <a:ext cx="2496600" cy="15465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294" name="Google Shape;294;p59"/>
          <p:cNvSpPr txBox="1">
            <a:spLocks noGrp="1"/>
          </p:cNvSpPr>
          <p:nvPr>
            <p:ph type="title"/>
          </p:nvPr>
        </p:nvSpPr>
        <p:spPr>
          <a:xfrm>
            <a:off x="332175"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295" name="Google Shape;295;p59"/>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One Column Content Dark">
  <p:cSld name="One Column Content Dark">
    <p:bg>
      <p:bgPr>
        <a:solidFill>
          <a:srgbClr val="464646"/>
        </a:solidFill>
        <a:effectLst/>
      </p:bgPr>
    </p:bg>
    <p:spTree>
      <p:nvGrpSpPr>
        <p:cNvPr id="1" name="Shape 296"/>
        <p:cNvGrpSpPr/>
        <p:nvPr/>
      </p:nvGrpSpPr>
      <p:grpSpPr>
        <a:xfrm>
          <a:off x="0" y="0"/>
          <a:ext cx="0" cy="0"/>
          <a:chOff x="0" y="0"/>
          <a:chExt cx="0" cy="0"/>
        </a:xfrm>
      </p:grpSpPr>
      <p:sp>
        <p:nvSpPr>
          <p:cNvPr id="297" name="Google Shape;297;p60"/>
          <p:cNvSpPr txBox="1">
            <a:spLocks noGrp="1"/>
          </p:cNvSpPr>
          <p:nvPr>
            <p:ph type="body" idx="1"/>
          </p:nvPr>
        </p:nvSpPr>
        <p:spPr>
          <a:xfrm>
            <a:off x="33217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1pPr>
            <a:lvl2pPr marL="914400" marR="0" lvl="1"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2pPr>
            <a:lvl3pPr marL="1371600" marR="0" lvl="2"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3pPr>
            <a:lvl4pPr marL="1828800" marR="0" lvl="3"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4pPr>
            <a:lvl5pPr marL="2286000" marR="0" lvl="4"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5pPr>
            <a:lvl6pPr marL="2743200" marR="0" lvl="5"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6pPr>
            <a:lvl7pPr marL="3200400" marR="0" lvl="6"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7pPr>
            <a:lvl8pPr marL="3657600" marR="0" lvl="7"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8pPr>
            <a:lvl9pPr marL="4114800" marR="0" lvl="8" indent="-304800" algn="l" rtl="0">
              <a:lnSpc>
                <a:spcPct val="100000"/>
              </a:lnSpc>
              <a:spcBef>
                <a:spcPts val="400"/>
              </a:spcBef>
              <a:spcAft>
                <a:spcPts val="400"/>
              </a:spcAft>
              <a:buClr>
                <a:schemeClr val="lt1"/>
              </a:buClr>
              <a:buSzPts val="1200"/>
              <a:buFont typeface="Arial"/>
              <a:buChar char="•"/>
              <a:defRPr sz="1200" b="0" i="0" u="none" strike="noStrike" cap="none">
                <a:solidFill>
                  <a:schemeClr val="lt1"/>
                </a:solidFill>
                <a:latin typeface="Arial"/>
                <a:ea typeface="Arial"/>
                <a:cs typeface="Arial"/>
                <a:sym typeface="Arial"/>
              </a:defRPr>
            </a:lvl9pPr>
          </a:lstStyle>
          <a:p>
            <a:endParaRPr/>
          </a:p>
        </p:txBody>
      </p:sp>
      <p:sp>
        <p:nvSpPr>
          <p:cNvPr id="298" name="Google Shape;298;p60"/>
          <p:cNvSpPr txBox="1">
            <a:spLocks noGrp="1"/>
          </p:cNvSpPr>
          <p:nvPr>
            <p:ph type="title"/>
          </p:nvPr>
        </p:nvSpPr>
        <p:spPr>
          <a:xfrm>
            <a:off x="332175"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2400"/>
              <a:buFont typeface="Georgia"/>
              <a:buNone/>
              <a:defRPr sz="2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299" name="Google Shape;299;p60"/>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00" name="Google Shape;300;p60"/>
          <p:cNvSpPr txBox="1"/>
          <p:nvPr/>
        </p:nvSpPr>
        <p:spPr>
          <a:xfrm>
            <a:off x="332175" y="4869180"/>
            <a:ext cx="41052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0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itle and Chart Dark">
  <p:cSld name="Title and Chart Dark">
    <p:bg>
      <p:bgPr>
        <a:solidFill>
          <a:srgbClr val="464646"/>
        </a:solidFill>
        <a:effectLst/>
      </p:bgPr>
    </p:bg>
    <p:spTree>
      <p:nvGrpSpPr>
        <p:cNvPr id="1" name="Shape 301"/>
        <p:cNvGrpSpPr/>
        <p:nvPr/>
      </p:nvGrpSpPr>
      <p:grpSpPr>
        <a:xfrm>
          <a:off x="0" y="0"/>
          <a:ext cx="0" cy="0"/>
          <a:chOff x="0" y="0"/>
          <a:chExt cx="0" cy="0"/>
        </a:xfrm>
      </p:grpSpPr>
      <p:sp>
        <p:nvSpPr>
          <p:cNvPr id="302" name="Google Shape;302;p61"/>
          <p:cNvSpPr txBox="1">
            <a:spLocks noGrp="1"/>
          </p:cNvSpPr>
          <p:nvPr>
            <p:ph type="title"/>
          </p:nvPr>
        </p:nvSpPr>
        <p:spPr>
          <a:xfrm>
            <a:off x="332175"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2400"/>
              <a:buFont typeface="Georgia"/>
              <a:buNone/>
              <a:defRPr sz="2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303" name="Google Shape;303;p61"/>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04" name="Google Shape;304;p61"/>
          <p:cNvSpPr txBox="1"/>
          <p:nvPr/>
        </p:nvSpPr>
        <p:spPr>
          <a:xfrm>
            <a:off x="332175" y="4869180"/>
            <a:ext cx="41052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0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305"/>
        <p:cNvGrpSpPr/>
        <p:nvPr/>
      </p:nvGrpSpPr>
      <p:grpSpPr>
        <a:xfrm>
          <a:off x="0" y="0"/>
          <a:ext cx="0" cy="0"/>
          <a:chOff x="0" y="0"/>
          <a:chExt cx="0" cy="0"/>
        </a:xfrm>
      </p:grpSpPr>
      <p:sp>
        <p:nvSpPr>
          <p:cNvPr id="306" name="Google Shape;306;p62"/>
          <p:cNvSpPr txBox="1">
            <a:spLocks noGrp="1"/>
          </p:cNvSpPr>
          <p:nvPr>
            <p:ph type="body" idx="1"/>
          </p:nvPr>
        </p:nvSpPr>
        <p:spPr>
          <a:xfrm>
            <a:off x="33217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07" name="Google Shape;307;p62"/>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308" name="Google Shape;308;p62"/>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One Column Chart Dark">
  <p:cSld name="One Column Chart Dark">
    <p:bg>
      <p:bgPr>
        <a:solidFill>
          <a:srgbClr val="464646"/>
        </a:solidFill>
        <a:effectLst/>
      </p:bgPr>
    </p:bg>
    <p:spTree>
      <p:nvGrpSpPr>
        <p:cNvPr id="1" name="Shape 309"/>
        <p:cNvGrpSpPr/>
        <p:nvPr/>
      </p:nvGrpSpPr>
      <p:grpSpPr>
        <a:xfrm>
          <a:off x="0" y="0"/>
          <a:ext cx="0" cy="0"/>
          <a:chOff x="0" y="0"/>
          <a:chExt cx="0" cy="0"/>
        </a:xfrm>
      </p:grpSpPr>
      <p:sp>
        <p:nvSpPr>
          <p:cNvPr id="310" name="Google Shape;310;p63"/>
          <p:cNvSpPr txBox="1">
            <a:spLocks noGrp="1"/>
          </p:cNvSpPr>
          <p:nvPr>
            <p:ph type="body" idx="1"/>
          </p:nvPr>
        </p:nvSpPr>
        <p:spPr>
          <a:xfrm>
            <a:off x="33217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1pPr>
            <a:lvl2pPr marL="914400" marR="0" lvl="1"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2pPr>
            <a:lvl3pPr marL="1371600" marR="0" lvl="2"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3pPr>
            <a:lvl4pPr marL="1828800" marR="0" lvl="3"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4pPr>
            <a:lvl5pPr marL="2286000" marR="0" lvl="4"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5pPr>
            <a:lvl6pPr marL="2743200" marR="0" lvl="5"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6pPr>
            <a:lvl7pPr marL="3200400" marR="0" lvl="6"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7pPr>
            <a:lvl8pPr marL="3657600" marR="0" lvl="7"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8pPr>
            <a:lvl9pPr marL="4114800" marR="0" lvl="8" indent="-304800" algn="l" rtl="0">
              <a:lnSpc>
                <a:spcPct val="100000"/>
              </a:lnSpc>
              <a:spcBef>
                <a:spcPts val="400"/>
              </a:spcBef>
              <a:spcAft>
                <a:spcPts val="400"/>
              </a:spcAft>
              <a:buClr>
                <a:schemeClr val="lt1"/>
              </a:buClr>
              <a:buSzPts val="1200"/>
              <a:buFont typeface="Arial"/>
              <a:buChar char="•"/>
              <a:defRPr sz="1200" b="0" i="0" u="none" strike="noStrike" cap="none">
                <a:solidFill>
                  <a:schemeClr val="lt1"/>
                </a:solidFill>
                <a:latin typeface="Arial"/>
                <a:ea typeface="Arial"/>
                <a:cs typeface="Arial"/>
                <a:sym typeface="Arial"/>
              </a:defRPr>
            </a:lvl9pPr>
          </a:lstStyle>
          <a:p>
            <a:endParaRPr/>
          </a:p>
        </p:txBody>
      </p:sp>
      <p:sp>
        <p:nvSpPr>
          <p:cNvPr id="311" name="Google Shape;311;p63"/>
          <p:cNvSpPr txBox="1">
            <a:spLocks noGrp="1"/>
          </p:cNvSpPr>
          <p:nvPr>
            <p:ph type="title"/>
          </p:nvPr>
        </p:nvSpPr>
        <p:spPr>
          <a:xfrm>
            <a:off x="332175"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2400"/>
              <a:buFont typeface="Georgia"/>
              <a:buNone/>
              <a:defRPr sz="24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312" name="Google Shape;312;p63"/>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13" name="Google Shape;313;p63"/>
          <p:cNvSpPr txBox="1"/>
          <p:nvPr/>
        </p:nvSpPr>
        <p:spPr>
          <a:xfrm>
            <a:off x="332175" y="4869180"/>
            <a:ext cx="41052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0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314"/>
        <p:cNvGrpSpPr/>
        <p:nvPr/>
      </p:nvGrpSpPr>
      <p:grpSpPr>
        <a:xfrm>
          <a:off x="0" y="0"/>
          <a:ext cx="0" cy="0"/>
          <a:chOff x="0" y="0"/>
          <a:chExt cx="0" cy="0"/>
        </a:xfrm>
      </p:grpSpPr>
      <p:sp>
        <p:nvSpPr>
          <p:cNvPr id="315" name="Google Shape;315;p64"/>
          <p:cNvSpPr txBox="1">
            <a:spLocks noGrp="1"/>
          </p:cNvSpPr>
          <p:nvPr>
            <p:ph type="body" idx="1"/>
          </p:nvPr>
        </p:nvSpPr>
        <p:spPr>
          <a:xfrm>
            <a:off x="332175"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16" name="Google Shape;316;p64"/>
          <p:cNvSpPr txBox="1">
            <a:spLocks noGrp="1"/>
          </p:cNvSpPr>
          <p:nvPr>
            <p:ph type="body" idx="2"/>
          </p:nvPr>
        </p:nvSpPr>
        <p:spPr>
          <a:xfrm>
            <a:off x="2519651"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17" name="Google Shape;317;p64"/>
          <p:cNvSpPr txBox="1">
            <a:spLocks noGrp="1"/>
          </p:cNvSpPr>
          <p:nvPr>
            <p:ph type="body" idx="3"/>
          </p:nvPr>
        </p:nvSpPr>
        <p:spPr>
          <a:xfrm>
            <a:off x="4707127"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18" name="Google Shape;318;p64"/>
          <p:cNvSpPr txBox="1">
            <a:spLocks noGrp="1"/>
          </p:cNvSpPr>
          <p:nvPr>
            <p:ph type="body" idx="4"/>
          </p:nvPr>
        </p:nvSpPr>
        <p:spPr>
          <a:xfrm>
            <a:off x="6894604"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19" name="Google Shape;319;p64"/>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320" name="Google Shape;320;p64"/>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321"/>
        <p:cNvGrpSpPr/>
        <p:nvPr/>
      </p:nvGrpSpPr>
      <p:grpSpPr>
        <a:xfrm>
          <a:off x="0" y="0"/>
          <a:ext cx="0" cy="0"/>
          <a:chOff x="0" y="0"/>
          <a:chExt cx="0" cy="0"/>
        </a:xfrm>
      </p:grpSpPr>
      <p:sp>
        <p:nvSpPr>
          <p:cNvPr id="322" name="Google Shape;322;p65"/>
          <p:cNvSpPr/>
          <p:nvPr/>
        </p:nvSpPr>
        <p:spPr>
          <a:xfrm>
            <a:off x="332174"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323" name="Google Shape;323;p65"/>
          <p:cNvSpPr/>
          <p:nvPr/>
        </p:nvSpPr>
        <p:spPr>
          <a:xfrm>
            <a:off x="2519651"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324" name="Google Shape;324;p65"/>
          <p:cNvSpPr/>
          <p:nvPr/>
        </p:nvSpPr>
        <p:spPr>
          <a:xfrm>
            <a:off x="4707127"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325" name="Google Shape;325;p65"/>
          <p:cNvSpPr/>
          <p:nvPr/>
        </p:nvSpPr>
        <p:spPr>
          <a:xfrm>
            <a:off x="6894604"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326" name="Google Shape;326;p65"/>
          <p:cNvSpPr txBox="1">
            <a:spLocks noGrp="1"/>
          </p:cNvSpPr>
          <p:nvPr>
            <p:ph type="body" idx="1"/>
          </p:nvPr>
        </p:nvSpPr>
        <p:spPr>
          <a:xfrm>
            <a:off x="332174"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327" name="Google Shape;327;p65"/>
          <p:cNvSpPr txBox="1">
            <a:spLocks noGrp="1"/>
          </p:cNvSpPr>
          <p:nvPr>
            <p:ph type="body" idx="2"/>
          </p:nvPr>
        </p:nvSpPr>
        <p:spPr>
          <a:xfrm>
            <a:off x="2519651"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328" name="Google Shape;328;p65"/>
          <p:cNvSpPr txBox="1">
            <a:spLocks noGrp="1"/>
          </p:cNvSpPr>
          <p:nvPr>
            <p:ph type="body" idx="3"/>
          </p:nvPr>
        </p:nvSpPr>
        <p:spPr>
          <a:xfrm>
            <a:off x="4707127"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329" name="Google Shape;329;p65"/>
          <p:cNvSpPr txBox="1">
            <a:spLocks noGrp="1"/>
          </p:cNvSpPr>
          <p:nvPr>
            <p:ph type="body" idx="4"/>
          </p:nvPr>
        </p:nvSpPr>
        <p:spPr>
          <a:xfrm>
            <a:off x="6894604"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330" name="Google Shape;330;p65"/>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331" name="Google Shape;331;p65"/>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332"/>
        <p:cNvGrpSpPr/>
        <p:nvPr/>
      </p:nvGrpSpPr>
      <p:grpSpPr>
        <a:xfrm>
          <a:off x="0" y="0"/>
          <a:ext cx="0" cy="0"/>
          <a:chOff x="0" y="0"/>
          <a:chExt cx="0" cy="0"/>
        </a:xfrm>
      </p:grpSpPr>
      <p:sp>
        <p:nvSpPr>
          <p:cNvPr id="333" name="Google Shape;333;p66"/>
          <p:cNvSpPr/>
          <p:nvPr/>
        </p:nvSpPr>
        <p:spPr>
          <a:xfrm>
            <a:off x="0" y="3705641"/>
            <a:ext cx="9143700" cy="14376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334" name="Google Shape;334;p66"/>
          <p:cNvSpPr txBox="1">
            <a:spLocks noGrp="1"/>
          </p:cNvSpPr>
          <p:nvPr>
            <p:ph type="ctrTitle"/>
          </p:nvPr>
        </p:nvSpPr>
        <p:spPr>
          <a:xfrm>
            <a:off x="332176" y="321469"/>
            <a:ext cx="4105200" cy="18216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300"/>
              <a:buFont typeface="Georgia"/>
              <a:buNone/>
              <a:defRPr sz="43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335" name="Google Shape;335;p66"/>
          <p:cNvSpPr/>
          <p:nvPr/>
        </p:nvSpPr>
        <p:spPr>
          <a:xfrm>
            <a:off x="4000377" y="0"/>
            <a:ext cx="51432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336" name="Google Shape;336;p66"/>
          <p:cNvSpPr txBox="1">
            <a:spLocks noGrp="1"/>
          </p:cNvSpPr>
          <p:nvPr>
            <p:ph type="body" idx="1"/>
          </p:nvPr>
        </p:nvSpPr>
        <p:spPr>
          <a:xfrm>
            <a:off x="332174" y="3944700"/>
            <a:ext cx="8479200" cy="1088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9pPr>
          </a:lstStyle>
          <a:p>
            <a:endParaRPr/>
          </a:p>
        </p:txBody>
      </p:sp>
      <p:sp>
        <p:nvSpPr>
          <p:cNvPr id="337" name="Google Shape;337;p66"/>
          <p:cNvSpPr/>
          <p:nvPr/>
        </p:nvSpPr>
        <p:spPr>
          <a:xfrm>
            <a:off x="4000377" y="0"/>
            <a:ext cx="51432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338" name="Google Shape;338;p66"/>
          <p:cNvSpPr txBox="1"/>
          <p:nvPr/>
        </p:nvSpPr>
        <p:spPr>
          <a:xfrm>
            <a:off x="332175" y="3300411"/>
            <a:ext cx="4105200" cy="255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900"/>
              <a:buFont typeface="Arial"/>
              <a:buNone/>
            </a:pPr>
            <a:r>
              <a:rPr lang="en" sz="900" b="0" i="0" u="none" strike="noStrike" cap="none">
                <a:solidFill>
                  <a:schemeClr val="dk1"/>
                </a:solidFill>
                <a:latin typeface="Arial"/>
                <a:ea typeface="Arial"/>
                <a:cs typeface="Arial"/>
                <a:sym typeface="Arial"/>
              </a:rPr>
              <a:t>pwc.com</a:t>
            </a:r>
            <a:endParaRPr sz="9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339"/>
        <p:cNvGrpSpPr/>
        <p:nvPr/>
      </p:nvGrpSpPr>
      <p:grpSpPr>
        <a:xfrm>
          <a:off x="0" y="0"/>
          <a:ext cx="0" cy="0"/>
          <a:chOff x="0" y="0"/>
          <a:chExt cx="0" cy="0"/>
        </a:xfrm>
      </p:grpSpPr>
      <p:sp>
        <p:nvSpPr>
          <p:cNvPr id="340" name="Google Shape;340;p67"/>
          <p:cNvSpPr/>
          <p:nvPr/>
        </p:nvSpPr>
        <p:spPr>
          <a:xfrm>
            <a:off x="0" y="3705641"/>
            <a:ext cx="9143700" cy="14376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341" name="Google Shape;341;p67"/>
          <p:cNvSpPr txBox="1">
            <a:spLocks noGrp="1"/>
          </p:cNvSpPr>
          <p:nvPr>
            <p:ph type="ctrTitle"/>
          </p:nvPr>
        </p:nvSpPr>
        <p:spPr>
          <a:xfrm>
            <a:off x="332176" y="321469"/>
            <a:ext cx="4105200" cy="18216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300"/>
              <a:buFont typeface="Georgia"/>
              <a:buNone/>
              <a:defRPr sz="43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342" name="Google Shape;342;p67"/>
          <p:cNvSpPr/>
          <p:nvPr/>
        </p:nvSpPr>
        <p:spPr>
          <a:xfrm>
            <a:off x="4000377" y="0"/>
            <a:ext cx="51432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343" name="Google Shape;343;p67"/>
          <p:cNvSpPr txBox="1">
            <a:spLocks noGrp="1"/>
          </p:cNvSpPr>
          <p:nvPr>
            <p:ph type="body" idx="1"/>
          </p:nvPr>
        </p:nvSpPr>
        <p:spPr>
          <a:xfrm>
            <a:off x="332174" y="3944700"/>
            <a:ext cx="8479200" cy="1088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9pPr>
          </a:lstStyle>
          <a:p>
            <a:endParaRPr/>
          </a:p>
        </p:txBody>
      </p:sp>
      <p:sp>
        <p:nvSpPr>
          <p:cNvPr id="344" name="Google Shape;344;p67"/>
          <p:cNvSpPr/>
          <p:nvPr/>
        </p:nvSpPr>
        <p:spPr>
          <a:xfrm>
            <a:off x="4000377" y="0"/>
            <a:ext cx="51432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345" name="Google Shape;345;p67"/>
          <p:cNvSpPr txBox="1"/>
          <p:nvPr/>
        </p:nvSpPr>
        <p:spPr>
          <a:xfrm>
            <a:off x="332175" y="3300411"/>
            <a:ext cx="4105200" cy="255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900"/>
              <a:buFont typeface="Arial"/>
              <a:buNone/>
            </a:pPr>
            <a:r>
              <a:rPr lang="en" sz="900" b="0" i="0" u="none" strike="noStrike" cap="none">
                <a:solidFill>
                  <a:schemeClr val="lt1"/>
                </a:solidFill>
                <a:latin typeface="Arial"/>
                <a:ea typeface="Arial"/>
                <a:cs typeface="Arial"/>
                <a:sym typeface="Arial"/>
              </a:rPr>
              <a:t>pwc.com</a:t>
            </a:r>
            <a:endParaRPr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346"/>
        <p:cNvGrpSpPr/>
        <p:nvPr/>
      </p:nvGrpSpPr>
      <p:grpSpPr>
        <a:xfrm>
          <a:off x="0" y="0"/>
          <a:ext cx="0" cy="0"/>
          <a:chOff x="0" y="0"/>
          <a:chExt cx="0" cy="0"/>
        </a:xfrm>
      </p:grpSpPr>
      <p:grpSp>
        <p:nvGrpSpPr>
          <p:cNvPr id="347" name="Google Shape;347;p68"/>
          <p:cNvGrpSpPr/>
          <p:nvPr/>
        </p:nvGrpSpPr>
        <p:grpSpPr>
          <a:xfrm>
            <a:off x="0" y="0"/>
            <a:ext cx="6685577" cy="5143501"/>
            <a:chOff x="0" y="0"/>
            <a:chExt cx="8914102" cy="6858001"/>
          </a:xfrm>
        </p:grpSpPr>
        <p:sp>
          <p:nvSpPr>
            <p:cNvPr id="348" name="Google Shape;348;p68"/>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pic>
          <p:nvPicPr>
            <p:cNvPr id="349" name="Google Shape;349;p68"/>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350" name="Google Shape;350;p68"/>
          <p:cNvSpPr txBox="1">
            <a:spLocks noGrp="1"/>
          </p:cNvSpPr>
          <p:nvPr>
            <p:ph type="ctrTitle"/>
          </p:nvPr>
        </p:nvSpPr>
        <p:spPr>
          <a:xfrm>
            <a:off x="332175" y="756889"/>
            <a:ext cx="3944100" cy="1814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700"/>
              <a:buFont typeface="Georgia"/>
              <a:buNone/>
              <a:defRPr sz="37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351" name="Google Shape;351;p68"/>
          <p:cNvSpPr txBox="1">
            <a:spLocks noGrp="1"/>
          </p:cNvSpPr>
          <p:nvPr>
            <p:ph type="subTitle" idx="1"/>
          </p:nvPr>
        </p:nvSpPr>
        <p:spPr>
          <a:xfrm>
            <a:off x="332176" y="2811780"/>
            <a:ext cx="39441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352"/>
        <p:cNvGrpSpPr/>
        <p:nvPr/>
      </p:nvGrpSpPr>
      <p:grpSpPr>
        <a:xfrm>
          <a:off x="0" y="0"/>
          <a:ext cx="0" cy="0"/>
          <a:chOff x="0" y="0"/>
          <a:chExt cx="0" cy="0"/>
        </a:xfrm>
      </p:grpSpPr>
      <p:sp>
        <p:nvSpPr>
          <p:cNvPr id="353" name="Google Shape;353;p69"/>
          <p:cNvSpPr txBox="1">
            <a:spLocks noGrp="1"/>
          </p:cNvSpPr>
          <p:nvPr>
            <p:ph type="body" idx="1"/>
          </p:nvPr>
        </p:nvSpPr>
        <p:spPr>
          <a:xfrm>
            <a:off x="332175" y="1577579"/>
            <a:ext cx="8479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54" name="Google Shape;354;p69"/>
          <p:cNvSpPr txBox="1">
            <a:spLocks noGrp="1"/>
          </p:cNvSpPr>
          <p:nvPr>
            <p:ph type="title"/>
          </p:nvPr>
        </p:nvSpPr>
        <p:spPr>
          <a:xfrm>
            <a:off x="332175"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355" name="Google Shape;355;p69"/>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56" name="Google Shape;356;p69"/>
          <p:cNvSpPr txBox="1">
            <a:spLocks noGrp="1"/>
          </p:cNvSpPr>
          <p:nvPr>
            <p:ph type="subTitle" idx="2"/>
          </p:nvPr>
        </p:nvSpPr>
        <p:spPr>
          <a:xfrm>
            <a:off x="33217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357"/>
        <p:cNvGrpSpPr/>
        <p:nvPr/>
      </p:nvGrpSpPr>
      <p:grpSpPr>
        <a:xfrm>
          <a:off x="0" y="0"/>
          <a:ext cx="0" cy="0"/>
          <a:chOff x="0" y="0"/>
          <a:chExt cx="0" cy="0"/>
        </a:xfrm>
      </p:grpSpPr>
      <p:sp>
        <p:nvSpPr>
          <p:cNvPr id="358" name="Google Shape;358;p70"/>
          <p:cNvSpPr txBox="1">
            <a:spLocks noGrp="1"/>
          </p:cNvSpPr>
          <p:nvPr>
            <p:ph type="body" idx="1"/>
          </p:nvPr>
        </p:nvSpPr>
        <p:spPr>
          <a:xfrm>
            <a:off x="33217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59" name="Google Shape;359;p70"/>
          <p:cNvSpPr txBox="1">
            <a:spLocks noGrp="1"/>
          </p:cNvSpPr>
          <p:nvPr>
            <p:ph type="title"/>
          </p:nvPr>
        </p:nvSpPr>
        <p:spPr>
          <a:xfrm>
            <a:off x="332175"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360" name="Google Shape;360;p70"/>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61" name="Google Shape;361;p70"/>
          <p:cNvSpPr txBox="1">
            <a:spLocks noGrp="1"/>
          </p:cNvSpPr>
          <p:nvPr>
            <p:ph type="subTitle" idx="2"/>
          </p:nvPr>
        </p:nvSpPr>
        <p:spPr>
          <a:xfrm>
            <a:off x="33217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362"/>
        <p:cNvGrpSpPr/>
        <p:nvPr/>
      </p:nvGrpSpPr>
      <p:grpSpPr>
        <a:xfrm>
          <a:off x="0" y="0"/>
          <a:ext cx="0" cy="0"/>
          <a:chOff x="0" y="0"/>
          <a:chExt cx="0" cy="0"/>
        </a:xfrm>
      </p:grpSpPr>
      <p:sp>
        <p:nvSpPr>
          <p:cNvPr id="363" name="Google Shape;363;p71"/>
          <p:cNvSpPr txBox="1">
            <a:spLocks noGrp="1"/>
          </p:cNvSpPr>
          <p:nvPr>
            <p:ph type="body" idx="1"/>
          </p:nvPr>
        </p:nvSpPr>
        <p:spPr>
          <a:xfrm>
            <a:off x="332175" y="1577579"/>
            <a:ext cx="4105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64" name="Google Shape;364;p71"/>
          <p:cNvSpPr txBox="1">
            <a:spLocks noGrp="1"/>
          </p:cNvSpPr>
          <p:nvPr>
            <p:ph type="body" idx="2"/>
          </p:nvPr>
        </p:nvSpPr>
        <p:spPr>
          <a:xfrm>
            <a:off x="4706396" y="1577578"/>
            <a:ext cx="4105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65" name="Google Shape;365;p71"/>
          <p:cNvSpPr txBox="1">
            <a:spLocks noGrp="1"/>
          </p:cNvSpPr>
          <p:nvPr>
            <p:ph type="title"/>
          </p:nvPr>
        </p:nvSpPr>
        <p:spPr>
          <a:xfrm>
            <a:off x="332175"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366" name="Google Shape;366;p71"/>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67" name="Google Shape;367;p71"/>
          <p:cNvSpPr txBox="1">
            <a:spLocks noGrp="1"/>
          </p:cNvSpPr>
          <p:nvPr>
            <p:ph type="subTitle" idx="3"/>
          </p:nvPr>
        </p:nvSpPr>
        <p:spPr>
          <a:xfrm>
            <a:off x="33217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368"/>
        <p:cNvGrpSpPr/>
        <p:nvPr/>
      </p:nvGrpSpPr>
      <p:grpSpPr>
        <a:xfrm>
          <a:off x="0" y="0"/>
          <a:ext cx="0" cy="0"/>
          <a:chOff x="0" y="0"/>
          <a:chExt cx="0" cy="0"/>
        </a:xfrm>
      </p:grpSpPr>
      <p:sp>
        <p:nvSpPr>
          <p:cNvPr id="369" name="Google Shape;369;p72"/>
          <p:cNvSpPr/>
          <p:nvPr/>
        </p:nvSpPr>
        <p:spPr>
          <a:xfrm>
            <a:off x="4571859" y="0"/>
            <a:ext cx="45720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370" name="Google Shape;370;p72"/>
          <p:cNvSpPr txBox="1">
            <a:spLocks noGrp="1"/>
          </p:cNvSpPr>
          <p:nvPr>
            <p:ph type="body" idx="1"/>
          </p:nvPr>
        </p:nvSpPr>
        <p:spPr>
          <a:xfrm>
            <a:off x="332175" y="1577579"/>
            <a:ext cx="3988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71" name="Google Shape;371;p72"/>
          <p:cNvSpPr txBox="1">
            <a:spLocks noGrp="1"/>
          </p:cNvSpPr>
          <p:nvPr>
            <p:ph type="title"/>
          </p:nvPr>
        </p:nvSpPr>
        <p:spPr>
          <a:xfrm>
            <a:off x="332176" y="322885"/>
            <a:ext cx="3988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372" name="Google Shape;372;p72"/>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73" name="Google Shape;373;p72"/>
          <p:cNvSpPr txBox="1">
            <a:spLocks noGrp="1"/>
          </p:cNvSpPr>
          <p:nvPr>
            <p:ph type="subTitle" idx="2"/>
          </p:nvPr>
        </p:nvSpPr>
        <p:spPr>
          <a:xfrm>
            <a:off x="332174" y="700075"/>
            <a:ext cx="3988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374"/>
        <p:cNvGrpSpPr/>
        <p:nvPr/>
      </p:nvGrpSpPr>
      <p:grpSpPr>
        <a:xfrm>
          <a:off x="0" y="0"/>
          <a:ext cx="0" cy="0"/>
          <a:chOff x="0" y="0"/>
          <a:chExt cx="0" cy="0"/>
        </a:xfrm>
      </p:grpSpPr>
      <p:sp>
        <p:nvSpPr>
          <p:cNvPr id="375" name="Google Shape;375;p73"/>
          <p:cNvSpPr txBox="1">
            <a:spLocks noGrp="1"/>
          </p:cNvSpPr>
          <p:nvPr>
            <p:ph type="body" idx="1"/>
          </p:nvPr>
        </p:nvSpPr>
        <p:spPr>
          <a:xfrm>
            <a:off x="332175"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76" name="Google Shape;376;p73"/>
          <p:cNvSpPr txBox="1">
            <a:spLocks noGrp="1"/>
          </p:cNvSpPr>
          <p:nvPr>
            <p:ph type="body" idx="2"/>
          </p:nvPr>
        </p:nvSpPr>
        <p:spPr>
          <a:xfrm>
            <a:off x="324911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77" name="Google Shape;377;p73"/>
          <p:cNvSpPr txBox="1">
            <a:spLocks noGrp="1"/>
          </p:cNvSpPr>
          <p:nvPr>
            <p:ph type="body" idx="3"/>
          </p:nvPr>
        </p:nvSpPr>
        <p:spPr>
          <a:xfrm>
            <a:off x="6164867"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78" name="Google Shape;378;p73"/>
          <p:cNvSpPr txBox="1">
            <a:spLocks noGrp="1"/>
          </p:cNvSpPr>
          <p:nvPr>
            <p:ph type="title"/>
          </p:nvPr>
        </p:nvSpPr>
        <p:spPr>
          <a:xfrm>
            <a:off x="332175"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379" name="Google Shape;379;p73"/>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80" name="Google Shape;380;p73"/>
          <p:cNvSpPr txBox="1">
            <a:spLocks noGrp="1"/>
          </p:cNvSpPr>
          <p:nvPr>
            <p:ph type="subTitle" idx="4"/>
          </p:nvPr>
        </p:nvSpPr>
        <p:spPr>
          <a:xfrm>
            <a:off x="33217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381"/>
        <p:cNvGrpSpPr/>
        <p:nvPr/>
      </p:nvGrpSpPr>
      <p:grpSpPr>
        <a:xfrm>
          <a:off x="0" y="0"/>
          <a:ext cx="0" cy="0"/>
          <a:chOff x="0" y="0"/>
          <a:chExt cx="0" cy="0"/>
        </a:xfrm>
      </p:grpSpPr>
      <p:sp>
        <p:nvSpPr>
          <p:cNvPr id="382" name="Google Shape;382;p74"/>
          <p:cNvSpPr txBox="1">
            <a:spLocks noGrp="1"/>
          </p:cNvSpPr>
          <p:nvPr>
            <p:ph type="body" idx="1"/>
          </p:nvPr>
        </p:nvSpPr>
        <p:spPr>
          <a:xfrm>
            <a:off x="332175"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83" name="Google Shape;383;p74"/>
          <p:cNvSpPr txBox="1">
            <a:spLocks noGrp="1"/>
          </p:cNvSpPr>
          <p:nvPr>
            <p:ph type="body" idx="2"/>
          </p:nvPr>
        </p:nvSpPr>
        <p:spPr>
          <a:xfrm>
            <a:off x="2520382"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84" name="Google Shape;384;p74"/>
          <p:cNvSpPr txBox="1">
            <a:spLocks noGrp="1"/>
          </p:cNvSpPr>
          <p:nvPr>
            <p:ph type="body" idx="3"/>
          </p:nvPr>
        </p:nvSpPr>
        <p:spPr>
          <a:xfrm>
            <a:off x="4706396"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85" name="Google Shape;385;p74"/>
          <p:cNvSpPr txBox="1">
            <a:spLocks noGrp="1"/>
          </p:cNvSpPr>
          <p:nvPr>
            <p:ph type="body" idx="4"/>
          </p:nvPr>
        </p:nvSpPr>
        <p:spPr>
          <a:xfrm>
            <a:off x="6892411" y="1577579"/>
            <a:ext cx="19170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86" name="Google Shape;386;p74"/>
          <p:cNvSpPr txBox="1">
            <a:spLocks noGrp="1"/>
          </p:cNvSpPr>
          <p:nvPr>
            <p:ph type="title"/>
          </p:nvPr>
        </p:nvSpPr>
        <p:spPr>
          <a:xfrm>
            <a:off x="332175"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387" name="Google Shape;387;p74"/>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88" name="Google Shape;388;p74"/>
          <p:cNvSpPr txBox="1">
            <a:spLocks noGrp="1"/>
          </p:cNvSpPr>
          <p:nvPr>
            <p:ph type="subTitle" idx="5"/>
          </p:nvPr>
        </p:nvSpPr>
        <p:spPr>
          <a:xfrm>
            <a:off x="33217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389"/>
        <p:cNvGrpSpPr/>
        <p:nvPr/>
      </p:nvGrpSpPr>
      <p:grpSpPr>
        <a:xfrm>
          <a:off x="0" y="0"/>
          <a:ext cx="0" cy="0"/>
          <a:chOff x="0" y="0"/>
          <a:chExt cx="0" cy="0"/>
        </a:xfrm>
      </p:grpSpPr>
      <p:sp>
        <p:nvSpPr>
          <p:cNvPr id="390" name="Google Shape;390;p75"/>
          <p:cNvSpPr txBox="1">
            <a:spLocks noGrp="1"/>
          </p:cNvSpPr>
          <p:nvPr>
            <p:ph type="body" idx="1"/>
          </p:nvPr>
        </p:nvSpPr>
        <p:spPr>
          <a:xfrm>
            <a:off x="332175"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91" name="Google Shape;391;p75"/>
          <p:cNvSpPr txBox="1">
            <a:spLocks noGrp="1"/>
          </p:cNvSpPr>
          <p:nvPr>
            <p:ph type="body" idx="2"/>
          </p:nvPr>
        </p:nvSpPr>
        <p:spPr>
          <a:xfrm>
            <a:off x="2082719"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92" name="Google Shape;392;p75"/>
          <p:cNvSpPr txBox="1">
            <a:spLocks noGrp="1"/>
          </p:cNvSpPr>
          <p:nvPr>
            <p:ph type="body" idx="3"/>
          </p:nvPr>
        </p:nvSpPr>
        <p:spPr>
          <a:xfrm>
            <a:off x="3833265"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93" name="Google Shape;393;p75"/>
          <p:cNvSpPr txBox="1">
            <a:spLocks noGrp="1"/>
          </p:cNvSpPr>
          <p:nvPr>
            <p:ph type="body" idx="4"/>
          </p:nvPr>
        </p:nvSpPr>
        <p:spPr>
          <a:xfrm>
            <a:off x="5583810"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94" name="Google Shape;394;p75"/>
          <p:cNvSpPr txBox="1">
            <a:spLocks noGrp="1"/>
          </p:cNvSpPr>
          <p:nvPr>
            <p:ph type="body" idx="5"/>
          </p:nvPr>
        </p:nvSpPr>
        <p:spPr>
          <a:xfrm>
            <a:off x="7334356" y="1577579"/>
            <a:ext cx="1479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395" name="Google Shape;395;p75"/>
          <p:cNvSpPr txBox="1">
            <a:spLocks noGrp="1"/>
          </p:cNvSpPr>
          <p:nvPr>
            <p:ph type="title"/>
          </p:nvPr>
        </p:nvSpPr>
        <p:spPr>
          <a:xfrm>
            <a:off x="332175"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396" name="Google Shape;396;p75"/>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97" name="Google Shape;397;p75"/>
          <p:cNvSpPr txBox="1">
            <a:spLocks noGrp="1"/>
          </p:cNvSpPr>
          <p:nvPr>
            <p:ph type="subTitle" idx="6"/>
          </p:nvPr>
        </p:nvSpPr>
        <p:spPr>
          <a:xfrm>
            <a:off x="33217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398"/>
        <p:cNvGrpSpPr/>
        <p:nvPr/>
      </p:nvGrpSpPr>
      <p:grpSpPr>
        <a:xfrm>
          <a:off x="0" y="0"/>
          <a:ext cx="0" cy="0"/>
          <a:chOff x="0" y="0"/>
          <a:chExt cx="0" cy="0"/>
        </a:xfrm>
      </p:grpSpPr>
      <p:sp>
        <p:nvSpPr>
          <p:cNvPr id="399" name="Google Shape;399;p76"/>
          <p:cNvSpPr/>
          <p:nvPr/>
        </p:nvSpPr>
        <p:spPr>
          <a:xfrm>
            <a:off x="332173"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400" name="Google Shape;400;p76"/>
          <p:cNvSpPr/>
          <p:nvPr/>
        </p:nvSpPr>
        <p:spPr>
          <a:xfrm>
            <a:off x="3248520"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401" name="Google Shape;401;p76"/>
          <p:cNvSpPr/>
          <p:nvPr/>
        </p:nvSpPr>
        <p:spPr>
          <a:xfrm>
            <a:off x="6164867" y="1575197"/>
            <a:ext cx="2646600" cy="22632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402" name="Google Shape;402;p76"/>
          <p:cNvSpPr txBox="1">
            <a:spLocks noGrp="1"/>
          </p:cNvSpPr>
          <p:nvPr>
            <p:ph type="body" idx="1"/>
          </p:nvPr>
        </p:nvSpPr>
        <p:spPr>
          <a:xfrm>
            <a:off x="332175" y="3960019"/>
            <a:ext cx="2646600" cy="6690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03" name="Google Shape;403;p76"/>
          <p:cNvSpPr txBox="1">
            <a:spLocks noGrp="1"/>
          </p:cNvSpPr>
          <p:nvPr>
            <p:ph type="body" idx="2"/>
          </p:nvPr>
        </p:nvSpPr>
        <p:spPr>
          <a:xfrm>
            <a:off x="3248521" y="3960019"/>
            <a:ext cx="2646600" cy="6690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04" name="Google Shape;404;p76"/>
          <p:cNvSpPr txBox="1">
            <a:spLocks noGrp="1"/>
          </p:cNvSpPr>
          <p:nvPr>
            <p:ph type="body" idx="3"/>
          </p:nvPr>
        </p:nvSpPr>
        <p:spPr>
          <a:xfrm>
            <a:off x="6164867" y="3960019"/>
            <a:ext cx="2646600" cy="6690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05" name="Google Shape;405;p76"/>
          <p:cNvSpPr txBox="1">
            <a:spLocks noGrp="1"/>
          </p:cNvSpPr>
          <p:nvPr>
            <p:ph type="title"/>
          </p:nvPr>
        </p:nvSpPr>
        <p:spPr>
          <a:xfrm>
            <a:off x="332175"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406" name="Google Shape;406;p76"/>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07" name="Google Shape;407;p76"/>
          <p:cNvSpPr txBox="1">
            <a:spLocks noGrp="1"/>
          </p:cNvSpPr>
          <p:nvPr>
            <p:ph type="subTitle" idx="4"/>
          </p:nvPr>
        </p:nvSpPr>
        <p:spPr>
          <a:xfrm>
            <a:off x="33217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408"/>
        <p:cNvGrpSpPr/>
        <p:nvPr/>
      </p:nvGrpSpPr>
      <p:grpSpPr>
        <a:xfrm>
          <a:off x="0" y="0"/>
          <a:ext cx="0" cy="0"/>
          <a:chOff x="0" y="0"/>
          <a:chExt cx="0" cy="0"/>
        </a:xfrm>
      </p:grpSpPr>
      <p:sp>
        <p:nvSpPr>
          <p:cNvPr id="409" name="Google Shape;409;p77"/>
          <p:cNvSpPr txBox="1">
            <a:spLocks noGrp="1"/>
          </p:cNvSpPr>
          <p:nvPr>
            <p:ph type="body" idx="1"/>
          </p:nvPr>
        </p:nvSpPr>
        <p:spPr>
          <a:xfrm>
            <a:off x="332175"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10" name="Google Shape;410;p77"/>
          <p:cNvSpPr txBox="1">
            <a:spLocks noGrp="1"/>
          </p:cNvSpPr>
          <p:nvPr>
            <p:ph type="body" idx="2"/>
          </p:nvPr>
        </p:nvSpPr>
        <p:spPr>
          <a:xfrm>
            <a:off x="2518571"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11" name="Google Shape;411;p77"/>
          <p:cNvSpPr txBox="1">
            <a:spLocks noGrp="1"/>
          </p:cNvSpPr>
          <p:nvPr>
            <p:ph type="body" idx="3"/>
          </p:nvPr>
        </p:nvSpPr>
        <p:spPr>
          <a:xfrm>
            <a:off x="4704967"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12" name="Google Shape;412;p77"/>
          <p:cNvSpPr txBox="1">
            <a:spLocks noGrp="1"/>
          </p:cNvSpPr>
          <p:nvPr>
            <p:ph type="body" idx="4"/>
          </p:nvPr>
        </p:nvSpPr>
        <p:spPr>
          <a:xfrm>
            <a:off x="6891364" y="2571750"/>
            <a:ext cx="1920300" cy="20574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200"/>
              </a:spcBef>
              <a:spcAft>
                <a:spcPts val="2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13" name="Google Shape;413;p77"/>
          <p:cNvSpPr txBox="1">
            <a:spLocks noGrp="1"/>
          </p:cNvSpPr>
          <p:nvPr>
            <p:ph type="title"/>
          </p:nvPr>
        </p:nvSpPr>
        <p:spPr>
          <a:xfrm>
            <a:off x="332175"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414" name="Google Shape;414;p77"/>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15" name="Google Shape;415;p77"/>
          <p:cNvSpPr txBox="1">
            <a:spLocks noGrp="1"/>
          </p:cNvSpPr>
          <p:nvPr>
            <p:ph type="subTitle" idx="5"/>
          </p:nvPr>
        </p:nvSpPr>
        <p:spPr>
          <a:xfrm>
            <a:off x="33217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416"/>
        <p:cNvGrpSpPr/>
        <p:nvPr/>
      </p:nvGrpSpPr>
      <p:grpSpPr>
        <a:xfrm>
          <a:off x="0" y="0"/>
          <a:ext cx="0" cy="0"/>
          <a:chOff x="0" y="0"/>
          <a:chExt cx="0" cy="0"/>
        </a:xfrm>
      </p:grpSpPr>
      <p:sp>
        <p:nvSpPr>
          <p:cNvPr id="417" name="Google Shape;417;p78"/>
          <p:cNvSpPr/>
          <p:nvPr/>
        </p:nvSpPr>
        <p:spPr>
          <a:xfrm>
            <a:off x="332174"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418" name="Google Shape;418;p78"/>
          <p:cNvSpPr/>
          <p:nvPr/>
        </p:nvSpPr>
        <p:spPr>
          <a:xfrm>
            <a:off x="2519651"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419" name="Google Shape;419;p78"/>
          <p:cNvSpPr/>
          <p:nvPr/>
        </p:nvSpPr>
        <p:spPr>
          <a:xfrm>
            <a:off x="4707127"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420" name="Google Shape;420;p78"/>
          <p:cNvSpPr/>
          <p:nvPr/>
        </p:nvSpPr>
        <p:spPr>
          <a:xfrm>
            <a:off x="6894604" y="1575197"/>
            <a:ext cx="994500" cy="9966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421" name="Google Shape;421;p78"/>
          <p:cNvSpPr txBox="1">
            <a:spLocks noGrp="1"/>
          </p:cNvSpPr>
          <p:nvPr>
            <p:ph type="body" idx="1"/>
          </p:nvPr>
        </p:nvSpPr>
        <p:spPr>
          <a:xfrm>
            <a:off x="332174"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422" name="Google Shape;422;p78"/>
          <p:cNvSpPr txBox="1">
            <a:spLocks noGrp="1"/>
          </p:cNvSpPr>
          <p:nvPr>
            <p:ph type="body" idx="2"/>
          </p:nvPr>
        </p:nvSpPr>
        <p:spPr>
          <a:xfrm>
            <a:off x="2518570"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423" name="Google Shape;423;p78"/>
          <p:cNvSpPr txBox="1">
            <a:spLocks noGrp="1"/>
          </p:cNvSpPr>
          <p:nvPr>
            <p:ph type="body" idx="3"/>
          </p:nvPr>
        </p:nvSpPr>
        <p:spPr>
          <a:xfrm>
            <a:off x="4704967"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424" name="Google Shape;424;p78"/>
          <p:cNvSpPr txBox="1">
            <a:spLocks noGrp="1"/>
          </p:cNvSpPr>
          <p:nvPr>
            <p:ph type="body" idx="4"/>
          </p:nvPr>
        </p:nvSpPr>
        <p:spPr>
          <a:xfrm>
            <a:off x="6891364" y="2743200"/>
            <a:ext cx="1920300" cy="1885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2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200"/>
              </a:spcBef>
              <a:spcAft>
                <a:spcPts val="200"/>
              </a:spcAft>
              <a:buClr>
                <a:schemeClr val="dk1"/>
              </a:buClr>
              <a:buSzPts val="1200"/>
              <a:buFont typeface="Arial"/>
              <a:buNone/>
              <a:defRPr sz="1200" b="0" i="0" u="none" strike="noStrike" cap="none">
                <a:solidFill>
                  <a:schemeClr val="dk1"/>
                </a:solidFill>
                <a:latin typeface="Arial"/>
                <a:ea typeface="Arial"/>
                <a:cs typeface="Arial"/>
                <a:sym typeface="Arial"/>
              </a:defRPr>
            </a:lvl9pPr>
          </a:lstStyle>
          <a:p>
            <a:endParaRPr/>
          </a:p>
        </p:txBody>
      </p:sp>
      <p:sp>
        <p:nvSpPr>
          <p:cNvPr id="425" name="Google Shape;425;p78"/>
          <p:cNvSpPr txBox="1">
            <a:spLocks noGrp="1"/>
          </p:cNvSpPr>
          <p:nvPr>
            <p:ph type="title"/>
          </p:nvPr>
        </p:nvSpPr>
        <p:spPr>
          <a:xfrm>
            <a:off x="332175"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426" name="Google Shape;426;p78"/>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27" name="Google Shape;427;p78"/>
          <p:cNvSpPr txBox="1">
            <a:spLocks noGrp="1"/>
          </p:cNvSpPr>
          <p:nvPr>
            <p:ph type="subTitle" idx="5"/>
          </p:nvPr>
        </p:nvSpPr>
        <p:spPr>
          <a:xfrm>
            <a:off x="33217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428"/>
        <p:cNvGrpSpPr/>
        <p:nvPr/>
      </p:nvGrpSpPr>
      <p:grpSpPr>
        <a:xfrm>
          <a:off x="0" y="0"/>
          <a:ext cx="0" cy="0"/>
          <a:chOff x="0" y="0"/>
          <a:chExt cx="0" cy="0"/>
        </a:xfrm>
      </p:grpSpPr>
      <p:sp>
        <p:nvSpPr>
          <p:cNvPr id="429" name="Google Shape;429;p79"/>
          <p:cNvSpPr txBox="1">
            <a:spLocks noGrp="1"/>
          </p:cNvSpPr>
          <p:nvPr>
            <p:ph type="body" idx="1"/>
          </p:nvPr>
        </p:nvSpPr>
        <p:spPr>
          <a:xfrm>
            <a:off x="332176" y="1577579"/>
            <a:ext cx="26466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30" name="Google Shape;430;p79"/>
          <p:cNvSpPr txBox="1">
            <a:spLocks noGrp="1"/>
          </p:cNvSpPr>
          <p:nvPr>
            <p:ph type="title"/>
          </p:nvPr>
        </p:nvSpPr>
        <p:spPr>
          <a:xfrm>
            <a:off x="332175" y="322885"/>
            <a:ext cx="8479200" cy="3771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
        <p:nvSpPr>
          <p:cNvPr id="431" name="Google Shape;431;p79"/>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32" name="Google Shape;432;p79"/>
          <p:cNvSpPr txBox="1">
            <a:spLocks noGrp="1"/>
          </p:cNvSpPr>
          <p:nvPr>
            <p:ph type="subTitle" idx="2"/>
          </p:nvPr>
        </p:nvSpPr>
        <p:spPr>
          <a:xfrm>
            <a:off x="332174" y="700075"/>
            <a:ext cx="8479200" cy="6645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93954"/>
        </a:solidFill>
        <a:effectLst/>
      </p:bgPr>
    </p:bg>
    <p:spTree>
      <p:nvGrpSpPr>
        <p:cNvPr id="1" name="Shape 433"/>
        <p:cNvGrpSpPr/>
        <p:nvPr/>
      </p:nvGrpSpPr>
      <p:grpSpPr>
        <a:xfrm>
          <a:off x="0" y="0"/>
          <a:ext cx="0" cy="0"/>
          <a:chOff x="0" y="0"/>
          <a:chExt cx="0" cy="0"/>
        </a:xfrm>
      </p:grpSpPr>
      <p:sp>
        <p:nvSpPr>
          <p:cNvPr id="434" name="Google Shape;434;p80"/>
          <p:cNvSpPr txBox="1">
            <a:spLocks noGrp="1"/>
          </p:cNvSpPr>
          <p:nvPr>
            <p:ph type="title"/>
          </p:nvPr>
        </p:nvSpPr>
        <p:spPr>
          <a:xfrm>
            <a:off x="332175" y="321469"/>
            <a:ext cx="1030800" cy="14745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0800"/>
              <a:buFont typeface="Arial"/>
              <a:buNone/>
              <a:defRPr sz="108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000"/>
              <a:buNone/>
              <a:defRPr sz="1300"/>
            </a:lvl2pPr>
            <a:lvl3pPr lvl="2" algn="l" rtl="0">
              <a:lnSpc>
                <a:spcPct val="100000"/>
              </a:lnSpc>
              <a:spcBef>
                <a:spcPts val="0"/>
              </a:spcBef>
              <a:spcAft>
                <a:spcPts val="0"/>
              </a:spcAft>
              <a:buSzPts val="1000"/>
              <a:buNone/>
              <a:defRPr sz="1300"/>
            </a:lvl3pPr>
            <a:lvl4pPr lvl="3" algn="l" rtl="0">
              <a:lnSpc>
                <a:spcPct val="100000"/>
              </a:lnSpc>
              <a:spcBef>
                <a:spcPts val="0"/>
              </a:spcBef>
              <a:spcAft>
                <a:spcPts val="0"/>
              </a:spcAft>
              <a:buSzPts val="1000"/>
              <a:buNone/>
              <a:defRPr sz="1300"/>
            </a:lvl4pPr>
            <a:lvl5pPr lvl="4" algn="l" rtl="0">
              <a:lnSpc>
                <a:spcPct val="100000"/>
              </a:lnSpc>
              <a:spcBef>
                <a:spcPts val="0"/>
              </a:spcBef>
              <a:spcAft>
                <a:spcPts val="0"/>
              </a:spcAft>
              <a:buSzPts val="1000"/>
              <a:buNone/>
              <a:defRPr sz="1300"/>
            </a:lvl5pPr>
            <a:lvl6pPr lvl="5" algn="l" rtl="0">
              <a:lnSpc>
                <a:spcPct val="100000"/>
              </a:lnSpc>
              <a:spcBef>
                <a:spcPts val="0"/>
              </a:spcBef>
              <a:spcAft>
                <a:spcPts val="0"/>
              </a:spcAft>
              <a:buSzPts val="1000"/>
              <a:buNone/>
              <a:defRPr sz="1300"/>
            </a:lvl6pPr>
            <a:lvl7pPr lvl="6" algn="l" rtl="0">
              <a:lnSpc>
                <a:spcPct val="100000"/>
              </a:lnSpc>
              <a:spcBef>
                <a:spcPts val="0"/>
              </a:spcBef>
              <a:spcAft>
                <a:spcPts val="0"/>
              </a:spcAft>
              <a:buSzPts val="1000"/>
              <a:buNone/>
              <a:defRPr sz="1300"/>
            </a:lvl7pPr>
            <a:lvl8pPr lvl="7" algn="l" rtl="0">
              <a:lnSpc>
                <a:spcPct val="100000"/>
              </a:lnSpc>
              <a:spcBef>
                <a:spcPts val="0"/>
              </a:spcBef>
              <a:spcAft>
                <a:spcPts val="0"/>
              </a:spcAft>
              <a:buSzPts val="1000"/>
              <a:buNone/>
              <a:defRPr sz="1300"/>
            </a:lvl8pPr>
            <a:lvl9pPr lvl="8" algn="l" rtl="0">
              <a:lnSpc>
                <a:spcPct val="100000"/>
              </a:lnSpc>
              <a:spcBef>
                <a:spcPts val="0"/>
              </a:spcBef>
              <a:spcAft>
                <a:spcPts val="0"/>
              </a:spcAft>
              <a:buSzPts val="1000"/>
              <a:buNone/>
              <a:defRPr sz="1300"/>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35"/>
        <p:cNvGrpSpPr/>
        <p:nvPr/>
      </p:nvGrpSpPr>
      <p:grpSpPr>
        <a:xfrm>
          <a:off x="0" y="0"/>
          <a:ext cx="0" cy="0"/>
          <a:chOff x="0" y="0"/>
          <a:chExt cx="0" cy="0"/>
        </a:xfrm>
      </p:grpSpPr>
      <p:sp>
        <p:nvSpPr>
          <p:cNvPr id="436" name="Google Shape;436;p81"/>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Blank page / Grid">
  <p:cSld name="Blank page / Grid">
    <p:spTree>
      <p:nvGrpSpPr>
        <p:cNvPr id="1" name="Shape 437"/>
        <p:cNvGrpSpPr/>
        <p:nvPr/>
      </p:nvGrpSpPr>
      <p:grpSpPr>
        <a:xfrm>
          <a:off x="0" y="0"/>
          <a:ext cx="0" cy="0"/>
          <a:chOff x="0" y="0"/>
          <a:chExt cx="0" cy="0"/>
        </a:xfrm>
      </p:grpSpPr>
      <p:sp>
        <p:nvSpPr>
          <p:cNvPr id="438" name="Google Shape;438;p82"/>
          <p:cNvSpPr txBox="1">
            <a:spLocks noGrp="1"/>
          </p:cNvSpPr>
          <p:nvPr>
            <p:ph type="title"/>
          </p:nvPr>
        </p:nvSpPr>
        <p:spPr>
          <a:xfrm>
            <a:off x="332196" y="0"/>
            <a:ext cx="8471100" cy="670200"/>
          </a:xfrm>
          <a:prstGeom prst="rect">
            <a:avLst/>
          </a:prstGeom>
          <a:noFill/>
          <a:ln>
            <a:noFill/>
          </a:ln>
        </p:spPr>
        <p:txBody>
          <a:bodyPr spcFirstLastPara="1" wrap="square" lIns="0" tIns="0" rIns="0" bIns="0" anchor="b" anchorCtr="0">
            <a:spAutoFit/>
          </a:bodyPr>
          <a:lstStyle>
            <a:lvl1pPr lvl="0" algn="l" rtl="0">
              <a:lnSpc>
                <a:spcPct val="100000"/>
              </a:lnSpc>
              <a:spcBef>
                <a:spcPts val="0"/>
              </a:spcBef>
              <a:spcAft>
                <a:spcPts val="0"/>
              </a:spcAft>
              <a:buClr>
                <a:schemeClr val="accent6"/>
              </a:buClr>
              <a:buSzPts val="3100"/>
              <a:buFont typeface="Georgia"/>
              <a:buNone/>
              <a:defRPr sz="2200">
                <a:solidFill>
                  <a:schemeClr val="accent4"/>
                </a:solidFill>
                <a:latin typeface="Georgia"/>
                <a:ea typeface="Georgia"/>
                <a:cs typeface="Georgia"/>
                <a:sym typeface="Georgia"/>
              </a:defRPr>
            </a:lvl1pPr>
            <a:lvl2pPr lvl="1" algn="l" rtl="0">
              <a:lnSpc>
                <a:spcPct val="100000"/>
              </a:lnSpc>
              <a:spcBef>
                <a:spcPts val="0"/>
              </a:spcBef>
              <a:spcAft>
                <a:spcPts val="0"/>
              </a:spcAft>
              <a:buClr>
                <a:schemeClr val="accent6"/>
              </a:buClr>
              <a:buSzPts val="3700"/>
              <a:buFont typeface="Georgia"/>
              <a:buNone/>
              <a:defRPr sz="2600">
                <a:solidFill>
                  <a:schemeClr val="accent6"/>
                </a:solidFill>
                <a:latin typeface="Georgia"/>
                <a:ea typeface="Georgia"/>
                <a:cs typeface="Georgia"/>
                <a:sym typeface="Georgia"/>
              </a:defRPr>
            </a:lvl2pPr>
            <a:lvl3pPr lvl="2" algn="l" rtl="0">
              <a:lnSpc>
                <a:spcPct val="100000"/>
              </a:lnSpc>
              <a:spcBef>
                <a:spcPts val="0"/>
              </a:spcBef>
              <a:spcAft>
                <a:spcPts val="0"/>
              </a:spcAft>
              <a:buClr>
                <a:schemeClr val="accent6"/>
              </a:buClr>
              <a:buSzPts val="3700"/>
              <a:buFont typeface="Georgia"/>
              <a:buNone/>
              <a:defRPr sz="2600">
                <a:solidFill>
                  <a:schemeClr val="accent6"/>
                </a:solidFill>
                <a:latin typeface="Georgia"/>
                <a:ea typeface="Georgia"/>
                <a:cs typeface="Georgia"/>
                <a:sym typeface="Georgia"/>
              </a:defRPr>
            </a:lvl3pPr>
            <a:lvl4pPr lvl="3" algn="l" rtl="0">
              <a:lnSpc>
                <a:spcPct val="100000"/>
              </a:lnSpc>
              <a:spcBef>
                <a:spcPts val="0"/>
              </a:spcBef>
              <a:spcAft>
                <a:spcPts val="0"/>
              </a:spcAft>
              <a:buClr>
                <a:schemeClr val="accent6"/>
              </a:buClr>
              <a:buSzPts val="3700"/>
              <a:buFont typeface="Georgia"/>
              <a:buNone/>
              <a:defRPr sz="2600">
                <a:solidFill>
                  <a:schemeClr val="accent6"/>
                </a:solidFill>
                <a:latin typeface="Georgia"/>
                <a:ea typeface="Georgia"/>
                <a:cs typeface="Georgia"/>
                <a:sym typeface="Georgia"/>
              </a:defRPr>
            </a:lvl4pPr>
            <a:lvl5pPr lvl="4" algn="l" rtl="0">
              <a:lnSpc>
                <a:spcPct val="100000"/>
              </a:lnSpc>
              <a:spcBef>
                <a:spcPts val="0"/>
              </a:spcBef>
              <a:spcAft>
                <a:spcPts val="0"/>
              </a:spcAft>
              <a:buClr>
                <a:schemeClr val="accent6"/>
              </a:buClr>
              <a:buSzPts val="3700"/>
              <a:buFont typeface="Georgia"/>
              <a:buNone/>
              <a:defRPr sz="2600">
                <a:solidFill>
                  <a:schemeClr val="accent6"/>
                </a:solidFill>
                <a:latin typeface="Georgia"/>
                <a:ea typeface="Georgia"/>
                <a:cs typeface="Georgia"/>
                <a:sym typeface="Georgia"/>
              </a:defRPr>
            </a:lvl5pPr>
            <a:lvl6pPr lvl="5" algn="l" rtl="0">
              <a:lnSpc>
                <a:spcPct val="100000"/>
              </a:lnSpc>
              <a:spcBef>
                <a:spcPts val="0"/>
              </a:spcBef>
              <a:spcAft>
                <a:spcPts val="0"/>
              </a:spcAft>
              <a:buClr>
                <a:schemeClr val="accent6"/>
              </a:buClr>
              <a:buSzPts val="3700"/>
              <a:buFont typeface="Georgia"/>
              <a:buNone/>
              <a:defRPr sz="2600">
                <a:solidFill>
                  <a:schemeClr val="accent6"/>
                </a:solidFill>
                <a:latin typeface="Georgia"/>
                <a:ea typeface="Georgia"/>
                <a:cs typeface="Georgia"/>
                <a:sym typeface="Georgia"/>
              </a:defRPr>
            </a:lvl6pPr>
            <a:lvl7pPr lvl="6" algn="l" rtl="0">
              <a:lnSpc>
                <a:spcPct val="100000"/>
              </a:lnSpc>
              <a:spcBef>
                <a:spcPts val="0"/>
              </a:spcBef>
              <a:spcAft>
                <a:spcPts val="0"/>
              </a:spcAft>
              <a:buClr>
                <a:schemeClr val="accent6"/>
              </a:buClr>
              <a:buSzPts val="3700"/>
              <a:buFont typeface="Georgia"/>
              <a:buNone/>
              <a:defRPr sz="2600">
                <a:solidFill>
                  <a:schemeClr val="accent6"/>
                </a:solidFill>
                <a:latin typeface="Georgia"/>
                <a:ea typeface="Georgia"/>
                <a:cs typeface="Georgia"/>
                <a:sym typeface="Georgia"/>
              </a:defRPr>
            </a:lvl7pPr>
            <a:lvl8pPr lvl="7" algn="l" rtl="0">
              <a:lnSpc>
                <a:spcPct val="100000"/>
              </a:lnSpc>
              <a:spcBef>
                <a:spcPts val="0"/>
              </a:spcBef>
              <a:spcAft>
                <a:spcPts val="0"/>
              </a:spcAft>
              <a:buClr>
                <a:schemeClr val="accent6"/>
              </a:buClr>
              <a:buSzPts val="3700"/>
              <a:buFont typeface="Georgia"/>
              <a:buNone/>
              <a:defRPr sz="2600">
                <a:solidFill>
                  <a:schemeClr val="accent6"/>
                </a:solidFill>
                <a:latin typeface="Georgia"/>
                <a:ea typeface="Georgia"/>
                <a:cs typeface="Georgia"/>
                <a:sym typeface="Georgia"/>
              </a:defRPr>
            </a:lvl8pPr>
            <a:lvl9pPr lvl="8" algn="l" rtl="0">
              <a:lnSpc>
                <a:spcPct val="100000"/>
              </a:lnSpc>
              <a:spcBef>
                <a:spcPts val="0"/>
              </a:spcBef>
              <a:spcAft>
                <a:spcPts val="0"/>
              </a:spcAft>
              <a:buClr>
                <a:schemeClr val="accent6"/>
              </a:buClr>
              <a:buSzPts val="3700"/>
              <a:buFont typeface="Georgia"/>
              <a:buNone/>
              <a:defRPr sz="2600">
                <a:solidFill>
                  <a:schemeClr val="accent6"/>
                </a:solidFill>
                <a:latin typeface="Georgia"/>
                <a:ea typeface="Georgia"/>
                <a:cs typeface="Georgia"/>
                <a:sym typeface="Georgia"/>
              </a:defRPr>
            </a:lvl9pPr>
          </a:lstStyle>
          <a:p>
            <a:endParaRPr/>
          </a:p>
        </p:txBody>
      </p:sp>
      <p:sp>
        <p:nvSpPr>
          <p:cNvPr id="439" name="Google Shape;439;p82"/>
          <p:cNvSpPr/>
          <p:nvPr/>
        </p:nvSpPr>
        <p:spPr>
          <a:xfrm>
            <a:off x="0" y="0"/>
            <a:ext cx="146400" cy="670200"/>
          </a:xfrm>
          <a:prstGeom prst="rect">
            <a:avLst/>
          </a:prstGeom>
          <a:solidFill>
            <a:schemeClr val="accent4"/>
          </a:solidFill>
          <a:ln>
            <a:noFill/>
          </a:ln>
        </p:spPr>
        <p:txBody>
          <a:bodyPr spcFirstLastPara="1" wrap="square" lIns="62350" tIns="31175" rIns="62350" bIns="3117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rgbClr val="000000"/>
              </a:solidFill>
              <a:latin typeface="Calibri"/>
              <a:ea typeface="Calibri"/>
              <a:cs typeface="Calibri"/>
              <a:sym typeface="Calibri"/>
            </a:endParaRPr>
          </a:p>
        </p:txBody>
      </p:sp>
      <p:sp>
        <p:nvSpPr>
          <p:cNvPr id="440" name="Google Shape;440;p82"/>
          <p:cNvSpPr txBox="1"/>
          <p:nvPr/>
        </p:nvSpPr>
        <p:spPr>
          <a:xfrm>
            <a:off x="8559311" y="4869184"/>
            <a:ext cx="252600" cy="924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600"/>
              <a:buFont typeface="Arial"/>
              <a:buNone/>
            </a:pPr>
            <a:fld id="{00000000-1234-1234-1234-123412341234}" type="slidenum">
              <a:rPr lang="en" sz="600" b="0" i="0" u="none" strike="noStrike" cap="none">
                <a:solidFill>
                  <a:schemeClr val="dk1"/>
                </a:solidFill>
                <a:latin typeface="Helvetica Neue"/>
                <a:ea typeface="Helvetica Neue"/>
                <a:cs typeface="Helvetica Neue"/>
                <a:sym typeface="Helvetica Neue"/>
              </a:rPr>
              <a:t>‹#›</a:t>
            </a:fld>
            <a:endParaRPr sz="600" b="0" i="0" u="none" strike="noStrike" cap="none">
              <a:solidFill>
                <a:schemeClr val="dk1"/>
              </a:solidFill>
              <a:latin typeface="Helvetica Neue"/>
              <a:ea typeface="Helvetica Neue"/>
              <a:cs typeface="Helvetica Neue"/>
              <a:sym typeface="Helvetica Neue"/>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Section Divider_Platform 5">
  <p:cSld name="Section Header Orange_5">
    <p:bg>
      <p:bgPr>
        <a:solidFill>
          <a:schemeClr val="lt1"/>
        </a:solidFill>
        <a:effectLst/>
      </p:bgPr>
    </p:bg>
    <p:spTree>
      <p:nvGrpSpPr>
        <p:cNvPr id="1" name="Shape 441"/>
        <p:cNvGrpSpPr/>
        <p:nvPr/>
      </p:nvGrpSpPr>
      <p:grpSpPr>
        <a:xfrm>
          <a:off x="0" y="0"/>
          <a:ext cx="0" cy="0"/>
          <a:chOff x="0" y="0"/>
          <a:chExt cx="0" cy="0"/>
        </a:xfrm>
      </p:grpSpPr>
      <p:sp>
        <p:nvSpPr>
          <p:cNvPr id="442" name="Google Shape;442;p83"/>
          <p:cNvSpPr/>
          <p:nvPr/>
        </p:nvSpPr>
        <p:spPr>
          <a:xfrm flipH="1">
            <a:off x="2742300" y="0"/>
            <a:ext cx="6401700" cy="4687800"/>
          </a:xfrm>
          <a:prstGeom prst="rect">
            <a:avLst/>
          </a:prstGeom>
          <a:solidFill>
            <a:schemeClr val="accent5"/>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43" name="Google Shape;443;p83"/>
          <p:cNvSpPr txBox="1">
            <a:spLocks noGrp="1"/>
          </p:cNvSpPr>
          <p:nvPr>
            <p:ph type="title"/>
          </p:nvPr>
        </p:nvSpPr>
        <p:spPr>
          <a:xfrm>
            <a:off x="3657600" y="1486800"/>
            <a:ext cx="4572000" cy="18276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SzPts val="3000"/>
              <a:buFont typeface="Arial"/>
              <a:buNone/>
              <a:defRPr sz="3000" b="0" i="0" u="none" strike="noStrike" cap="none">
                <a:latin typeface="Arial"/>
                <a:ea typeface="Arial"/>
                <a:cs typeface="Arial"/>
                <a:sym typeface="Arial"/>
              </a:defRPr>
            </a:lvl1pPr>
            <a:lvl2pPr lvl="1" rtl="0">
              <a:spcBef>
                <a:spcPts val="0"/>
              </a:spcBef>
              <a:spcAft>
                <a:spcPts val="0"/>
              </a:spcAft>
              <a:buClr>
                <a:schemeClr val="dk1"/>
              </a:buClr>
              <a:buSzPts val="1000"/>
              <a:buNone/>
              <a:defRPr sz="1400">
                <a:solidFill>
                  <a:schemeClr val="dk1"/>
                </a:solidFill>
              </a:defRPr>
            </a:lvl2pPr>
            <a:lvl3pPr lvl="2" rtl="0">
              <a:spcBef>
                <a:spcPts val="0"/>
              </a:spcBef>
              <a:spcAft>
                <a:spcPts val="0"/>
              </a:spcAft>
              <a:buClr>
                <a:schemeClr val="dk1"/>
              </a:buClr>
              <a:buSzPts val="1000"/>
              <a:buNone/>
              <a:defRPr sz="1400">
                <a:solidFill>
                  <a:schemeClr val="dk1"/>
                </a:solidFill>
              </a:defRPr>
            </a:lvl3pPr>
            <a:lvl4pPr lvl="3" rtl="0">
              <a:spcBef>
                <a:spcPts val="0"/>
              </a:spcBef>
              <a:spcAft>
                <a:spcPts val="0"/>
              </a:spcAft>
              <a:buClr>
                <a:schemeClr val="dk1"/>
              </a:buClr>
              <a:buSzPts val="1000"/>
              <a:buNone/>
              <a:defRPr sz="1400">
                <a:solidFill>
                  <a:schemeClr val="dk1"/>
                </a:solidFill>
              </a:defRPr>
            </a:lvl4pPr>
            <a:lvl5pPr lvl="4" rtl="0">
              <a:spcBef>
                <a:spcPts val="0"/>
              </a:spcBef>
              <a:spcAft>
                <a:spcPts val="0"/>
              </a:spcAft>
              <a:buClr>
                <a:schemeClr val="dk1"/>
              </a:buClr>
              <a:buSzPts val="1000"/>
              <a:buNone/>
              <a:defRPr sz="1400">
                <a:solidFill>
                  <a:schemeClr val="dk1"/>
                </a:solidFill>
              </a:defRPr>
            </a:lvl5pPr>
            <a:lvl6pPr lvl="5" rtl="0">
              <a:spcBef>
                <a:spcPts val="0"/>
              </a:spcBef>
              <a:spcAft>
                <a:spcPts val="0"/>
              </a:spcAft>
              <a:buClr>
                <a:schemeClr val="dk1"/>
              </a:buClr>
              <a:buSzPts val="1000"/>
              <a:buNone/>
              <a:defRPr sz="1400">
                <a:solidFill>
                  <a:schemeClr val="dk1"/>
                </a:solidFill>
              </a:defRPr>
            </a:lvl6pPr>
            <a:lvl7pPr lvl="6" rtl="0">
              <a:spcBef>
                <a:spcPts val="0"/>
              </a:spcBef>
              <a:spcAft>
                <a:spcPts val="0"/>
              </a:spcAft>
              <a:buClr>
                <a:schemeClr val="dk1"/>
              </a:buClr>
              <a:buSzPts val="1000"/>
              <a:buNone/>
              <a:defRPr sz="1400">
                <a:solidFill>
                  <a:schemeClr val="dk1"/>
                </a:solidFill>
              </a:defRPr>
            </a:lvl7pPr>
            <a:lvl8pPr lvl="7" rtl="0">
              <a:spcBef>
                <a:spcPts val="0"/>
              </a:spcBef>
              <a:spcAft>
                <a:spcPts val="0"/>
              </a:spcAft>
              <a:buClr>
                <a:schemeClr val="dk1"/>
              </a:buClr>
              <a:buSzPts val="1000"/>
              <a:buNone/>
              <a:defRPr sz="1400">
                <a:solidFill>
                  <a:schemeClr val="dk1"/>
                </a:solidFill>
              </a:defRPr>
            </a:lvl8pPr>
            <a:lvl9pPr lvl="8" rtl="0">
              <a:spcBef>
                <a:spcPts val="0"/>
              </a:spcBef>
              <a:spcAft>
                <a:spcPts val="0"/>
              </a:spcAft>
              <a:buClr>
                <a:schemeClr val="dk1"/>
              </a:buClr>
              <a:buSzPts val="1000"/>
              <a:buNone/>
              <a:defRPr sz="1400">
                <a:solidFill>
                  <a:schemeClr val="dk1"/>
                </a:solidFill>
              </a:defRPr>
            </a:lvl9pPr>
          </a:lstStyle>
          <a:p>
            <a:endParaRPr/>
          </a:p>
        </p:txBody>
      </p:sp>
      <p:sp>
        <p:nvSpPr>
          <p:cNvPr id="444" name="Google Shape;444;p83"/>
          <p:cNvSpPr txBox="1">
            <a:spLocks noGrp="1"/>
          </p:cNvSpPr>
          <p:nvPr>
            <p:ph type="subTitle" idx="1"/>
          </p:nvPr>
        </p:nvSpPr>
        <p:spPr>
          <a:xfrm>
            <a:off x="456425" y="0"/>
            <a:ext cx="1830600" cy="51435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accent4"/>
              </a:buClr>
              <a:buSzPts val="25500"/>
              <a:buFont typeface="Arial"/>
              <a:buNone/>
              <a:defRPr sz="25500" b="0" i="0" u="none" strike="noStrike" cap="none">
                <a:solidFill>
                  <a:schemeClr val="accent4"/>
                </a:solidFill>
                <a:latin typeface="Arial"/>
                <a:ea typeface="Arial"/>
                <a:cs typeface="Arial"/>
                <a:sym typeface="Arial"/>
              </a:defRPr>
            </a:lvl1pPr>
            <a:lvl2pPr marR="0" lvl="1"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48800"/>
              <a:buFont typeface="Arial"/>
              <a:buNone/>
              <a:defRPr sz="48800" b="0" i="0" u="none" strike="noStrike" cap="none">
                <a:solidFill>
                  <a:schemeClr val="lt1"/>
                </a:solidFill>
                <a:latin typeface="Arial"/>
                <a:ea typeface="Arial"/>
                <a:cs typeface="Arial"/>
                <a:sym typeface="Arial"/>
              </a:defRPr>
            </a:lvl9pPr>
          </a:lstStyle>
          <a:p>
            <a:endParaRPr/>
          </a:p>
        </p:txBody>
      </p:sp>
      <p:sp>
        <p:nvSpPr>
          <p:cNvPr id="445" name="Google Shape;445;p83"/>
          <p:cNvSpPr/>
          <p:nvPr/>
        </p:nvSpPr>
        <p:spPr>
          <a:xfrm>
            <a:off x="8686013" y="0"/>
            <a:ext cx="457500" cy="458100"/>
          </a:xfrm>
          <a:prstGeom prst="rect">
            <a:avLst/>
          </a:prstGeom>
          <a:solidFill>
            <a:schemeClr val="accent2"/>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46" name="Google Shape;446;p83"/>
          <p:cNvSpPr/>
          <p:nvPr/>
        </p:nvSpPr>
        <p:spPr>
          <a:xfrm>
            <a:off x="8229588" y="456175"/>
            <a:ext cx="457500" cy="458100"/>
          </a:xfrm>
          <a:prstGeom prst="rect">
            <a:avLst/>
          </a:prstGeom>
          <a:solidFill>
            <a:schemeClr val="accent5"/>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47" name="Google Shape;447;p83"/>
          <p:cNvSpPr/>
          <p:nvPr/>
        </p:nvSpPr>
        <p:spPr>
          <a:xfrm>
            <a:off x="2286988" y="4687875"/>
            <a:ext cx="457500" cy="458100"/>
          </a:xfrm>
          <a:prstGeom prst="rect">
            <a:avLst/>
          </a:prstGeom>
          <a:solidFill>
            <a:schemeClr val="accent2"/>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48" name="Google Shape;448;p83"/>
          <p:cNvSpPr/>
          <p:nvPr/>
        </p:nvSpPr>
        <p:spPr>
          <a:xfrm>
            <a:off x="8686013" y="4230150"/>
            <a:ext cx="457500" cy="458100"/>
          </a:xfrm>
          <a:prstGeom prst="rect">
            <a:avLst/>
          </a:prstGeom>
          <a:solidFill>
            <a:schemeClr val="accent4"/>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and Content 1">
  <p:cSld name="OBJECT_1">
    <p:spTree>
      <p:nvGrpSpPr>
        <p:cNvPr id="1" name="Shape 449"/>
        <p:cNvGrpSpPr/>
        <p:nvPr/>
      </p:nvGrpSpPr>
      <p:grpSpPr>
        <a:xfrm>
          <a:off x="0" y="0"/>
          <a:ext cx="0" cy="0"/>
          <a:chOff x="0" y="0"/>
          <a:chExt cx="0" cy="0"/>
        </a:xfrm>
      </p:grpSpPr>
      <p:sp>
        <p:nvSpPr>
          <p:cNvPr id="450" name="Google Shape;450;p84"/>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451" name="Google Shape;451;p84"/>
          <p:cNvSpPr txBox="1">
            <a:spLocks noGrp="1"/>
          </p:cNvSpPr>
          <p:nvPr>
            <p:ph type="body" idx="1"/>
          </p:nvPr>
        </p:nvSpPr>
        <p:spPr>
          <a:xfrm>
            <a:off x="332185" y="1577340"/>
            <a:ext cx="5563800" cy="30552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Four Content - Subtitle 1">
  <p:cSld name="Four Content - Subtitle_1">
    <p:spTree>
      <p:nvGrpSpPr>
        <p:cNvPr id="1" name="Shape 452"/>
        <p:cNvGrpSpPr/>
        <p:nvPr/>
      </p:nvGrpSpPr>
      <p:grpSpPr>
        <a:xfrm>
          <a:off x="0" y="0"/>
          <a:ext cx="0" cy="0"/>
          <a:chOff x="0" y="0"/>
          <a:chExt cx="0" cy="0"/>
        </a:xfrm>
      </p:grpSpPr>
      <p:sp>
        <p:nvSpPr>
          <p:cNvPr id="453" name="Google Shape;453;p85"/>
          <p:cNvSpPr txBox="1">
            <a:spLocks noGrp="1"/>
          </p:cNvSpPr>
          <p:nvPr>
            <p:ph type="body" idx="1"/>
          </p:nvPr>
        </p:nvSpPr>
        <p:spPr>
          <a:xfrm>
            <a:off x="456475" y="1486800"/>
            <a:ext cx="1944000" cy="32010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54" name="Google Shape;454;p85"/>
          <p:cNvSpPr txBox="1">
            <a:spLocks noGrp="1"/>
          </p:cNvSpPr>
          <p:nvPr>
            <p:ph type="body" idx="2"/>
          </p:nvPr>
        </p:nvSpPr>
        <p:spPr>
          <a:xfrm>
            <a:off x="2551558" y="1486800"/>
            <a:ext cx="1944000" cy="32010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55" name="Google Shape;455;p85"/>
          <p:cNvSpPr txBox="1">
            <a:spLocks noGrp="1"/>
          </p:cNvSpPr>
          <p:nvPr>
            <p:ph type="body" idx="3"/>
          </p:nvPr>
        </p:nvSpPr>
        <p:spPr>
          <a:xfrm>
            <a:off x="4646641" y="1486800"/>
            <a:ext cx="1944000" cy="32010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56" name="Google Shape;456;p85"/>
          <p:cNvSpPr txBox="1">
            <a:spLocks noGrp="1"/>
          </p:cNvSpPr>
          <p:nvPr>
            <p:ph type="body" idx="4"/>
          </p:nvPr>
        </p:nvSpPr>
        <p:spPr>
          <a:xfrm>
            <a:off x="6741724" y="1486800"/>
            <a:ext cx="1944000" cy="32010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57" name="Google Shape;457;p85"/>
          <p:cNvSpPr txBox="1">
            <a:spLocks noGrp="1"/>
          </p:cNvSpPr>
          <p:nvPr>
            <p:ph type="sldNum" idx="12"/>
          </p:nvPr>
        </p:nvSpPr>
        <p:spPr>
          <a:xfrm>
            <a:off x="8226118" y="4869175"/>
            <a:ext cx="459600" cy="1029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600">
                <a:solidFill>
                  <a:schemeClr val="dk1"/>
                </a:solidFill>
                <a:latin typeface="Arial"/>
                <a:ea typeface="Arial"/>
                <a:cs typeface="Arial"/>
                <a:sym typeface="Arial"/>
              </a:defRPr>
            </a:lvl1pPr>
            <a:lvl2pPr marL="0" marR="0" lvl="1" indent="0" algn="r" rtl="0">
              <a:spcBef>
                <a:spcPts val="0"/>
              </a:spcBef>
              <a:buNone/>
              <a:defRPr sz="600">
                <a:solidFill>
                  <a:schemeClr val="dk1"/>
                </a:solidFill>
                <a:latin typeface="Arial"/>
                <a:ea typeface="Arial"/>
                <a:cs typeface="Arial"/>
                <a:sym typeface="Arial"/>
              </a:defRPr>
            </a:lvl2pPr>
            <a:lvl3pPr marL="0" marR="0" lvl="2" indent="0" algn="r" rtl="0">
              <a:spcBef>
                <a:spcPts val="0"/>
              </a:spcBef>
              <a:buNone/>
              <a:defRPr sz="600">
                <a:solidFill>
                  <a:schemeClr val="dk1"/>
                </a:solidFill>
                <a:latin typeface="Arial"/>
                <a:ea typeface="Arial"/>
                <a:cs typeface="Arial"/>
                <a:sym typeface="Arial"/>
              </a:defRPr>
            </a:lvl3pPr>
            <a:lvl4pPr marL="0" marR="0" lvl="3" indent="0" algn="r" rtl="0">
              <a:spcBef>
                <a:spcPts val="0"/>
              </a:spcBef>
              <a:buNone/>
              <a:defRPr sz="600">
                <a:solidFill>
                  <a:schemeClr val="dk1"/>
                </a:solidFill>
                <a:latin typeface="Arial"/>
                <a:ea typeface="Arial"/>
                <a:cs typeface="Arial"/>
                <a:sym typeface="Arial"/>
              </a:defRPr>
            </a:lvl4pPr>
            <a:lvl5pPr marL="0" marR="0" lvl="4" indent="0" algn="r" rtl="0">
              <a:spcBef>
                <a:spcPts val="0"/>
              </a:spcBef>
              <a:buNone/>
              <a:defRPr sz="600">
                <a:solidFill>
                  <a:schemeClr val="dk1"/>
                </a:solidFill>
                <a:latin typeface="Arial"/>
                <a:ea typeface="Arial"/>
                <a:cs typeface="Arial"/>
                <a:sym typeface="Arial"/>
              </a:defRPr>
            </a:lvl5pPr>
            <a:lvl6pPr marL="0" marR="0" lvl="5" indent="0" algn="r" rtl="0">
              <a:spcBef>
                <a:spcPts val="0"/>
              </a:spcBef>
              <a:buNone/>
              <a:defRPr sz="600">
                <a:solidFill>
                  <a:schemeClr val="dk1"/>
                </a:solidFill>
                <a:latin typeface="Arial"/>
                <a:ea typeface="Arial"/>
                <a:cs typeface="Arial"/>
                <a:sym typeface="Arial"/>
              </a:defRPr>
            </a:lvl6pPr>
            <a:lvl7pPr marL="0" marR="0" lvl="6" indent="0" algn="r" rtl="0">
              <a:spcBef>
                <a:spcPts val="0"/>
              </a:spcBef>
              <a:buNone/>
              <a:defRPr sz="600">
                <a:solidFill>
                  <a:schemeClr val="dk1"/>
                </a:solidFill>
                <a:latin typeface="Arial"/>
                <a:ea typeface="Arial"/>
                <a:cs typeface="Arial"/>
                <a:sym typeface="Arial"/>
              </a:defRPr>
            </a:lvl7pPr>
            <a:lvl8pPr marL="0" marR="0" lvl="7" indent="0" algn="r" rtl="0">
              <a:spcBef>
                <a:spcPts val="0"/>
              </a:spcBef>
              <a:buNone/>
              <a:defRPr sz="600">
                <a:solidFill>
                  <a:schemeClr val="dk1"/>
                </a:solidFill>
                <a:latin typeface="Arial"/>
                <a:ea typeface="Arial"/>
                <a:cs typeface="Arial"/>
                <a:sym typeface="Arial"/>
              </a:defRPr>
            </a:lvl8pPr>
            <a:lvl9pPr marL="0" marR="0" lvl="8" indent="0" algn="r" rtl="0">
              <a:spcBef>
                <a:spcPts val="0"/>
              </a:spcBef>
              <a:buNone/>
              <a:defRPr sz="6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58" name="Google Shape;458;p85"/>
          <p:cNvSpPr txBox="1">
            <a:spLocks noGrp="1"/>
          </p:cNvSpPr>
          <p:nvPr>
            <p:ph type="subTitle" idx="5"/>
          </p:nvPr>
        </p:nvSpPr>
        <p:spPr>
          <a:xfrm>
            <a:off x="456425" y="832250"/>
            <a:ext cx="8229600" cy="539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
        <p:nvSpPr>
          <p:cNvPr id="459" name="Google Shape;459;p85"/>
          <p:cNvSpPr txBox="1">
            <a:spLocks noGrp="1"/>
          </p:cNvSpPr>
          <p:nvPr>
            <p:ph type="title"/>
          </p:nvPr>
        </p:nvSpPr>
        <p:spPr>
          <a:xfrm>
            <a:off x="456481" y="456175"/>
            <a:ext cx="8229600" cy="324000"/>
          </a:xfrm>
          <a:prstGeom prst="rect">
            <a:avLst/>
          </a:prstGeom>
        </p:spPr>
        <p:txBody>
          <a:bodyPr spcFirstLastPara="1" wrap="square" lIns="0" tIns="0" rIns="0" bIns="0" anchor="t" anchorCtr="0">
            <a:noAutofit/>
          </a:bodyPr>
          <a:lstStyle>
            <a:lvl1pPr lvl="0" rtl="0">
              <a:spcBef>
                <a:spcPts val="0"/>
              </a:spcBef>
              <a:spcAft>
                <a:spcPts val="0"/>
              </a:spcAft>
              <a:buSzPts val="2400"/>
              <a:buNone/>
              <a:defRPr/>
            </a:lvl1pPr>
            <a:lvl2pPr lvl="1" rtl="0">
              <a:spcBef>
                <a:spcPts val="0"/>
              </a:spcBef>
              <a:spcAft>
                <a:spcPts val="0"/>
              </a:spcAft>
              <a:buSzPts val="1000"/>
              <a:buNone/>
              <a:defRPr>
                <a:latin typeface="Arial"/>
                <a:ea typeface="Arial"/>
                <a:cs typeface="Arial"/>
                <a:sym typeface="Arial"/>
              </a:defRPr>
            </a:lvl2pPr>
            <a:lvl3pPr lvl="2" rtl="0">
              <a:spcBef>
                <a:spcPts val="0"/>
              </a:spcBef>
              <a:spcAft>
                <a:spcPts val="0"/>
              </a:spcAft>
              <a:buSzPts val="1000"/>
              <a:buNone/>
              <a:defRPr>
                <a:latin typeface="Arial"/>
                <a:ea typeface="Arial"/>
                <a:cs typeface="Arial"/>
                <a:sym typeface="Arial"/>
              </a:defRPr>
            </a:lvl3pPr>
            <a:lvl4pPr lvl="3" rtl="0">
              <a:spcBef>
                <a:spcPts val="0"/>
              </a:spcBef>
              <a:spcAft>
                <a:spcPts val="0"/>
              </a:spcAft>
              <a:buSzPts val="1000"/>
              <a:buNone/>
              <a:defRPr>
                <a:latin typeface="Arial"/>
                <a:ea typeface="Arial"/>
                <a:cs typeface="Arial"/>
                <a:sym typeface="Arial"/>
              </a:defRPr>
            </a:lvl4pPr>
            <a:lvl5pPr lvl="4" rtl="0">
              <a:spcBef>
                <a:spcPts val="0"/>
              </a:spcBef>
              <a:spcAft>
                <a:spcPts val="0"/>
              </a:spcAft>
              <a:buSzPts val="1000"/>
              <a:buNone/>
              <a:defRPr>
                <a:latin typeface="Arial"/>
                <a:ea typeface="Arial"/>
                <a:cs typeface="Arial"/>
                <a:sym typeface="Arial"/>
              </a:defRPr>
            </a:lvl5pPr>
            <a:lvl6pPr lvl="5" rtl="0">
              <a:spcBef>
                <a:spcPts val="0"/>
              </a:spcBef>
              <a:spcAft>
                <a:spcPts val="0"/>
              </a:spcAft>
              <a:buSzPts val="1000"/>
              <a:buNone/>
              <a:defRPr>
                <a:latin typeface="Arial"/>
                <a:ea typeface="Arial"/>
                <a:cs typeface="Arial"/>
                <a:sym typeface="Arial"/>
              </a:defRPr>
            </a:lvl6pPr>
            <a:lvl7pPr lvl="6" rtl="0">
              <a:spcBef>
                <a:spcPts val="0"/>
              </a:spcBef>
              <a:spcAft>
                <a:spcPts val="0"/>
              </a:spcAft>
              <a:buSzPts val="1000"/>
              <a:buNone/>
              <a:defRPr>
                <a:latin typeface="Arial"/>
                <a:ea typeface="Arial"/>
                <a:cs typeface="Arial"/>
                <a:sym typeface="Arial"/>
              </a:defRPr>
            </a:lvl7pPr>
            <a:lvl8pPr lvl="7" rtl="0">
              <a:spcBef>
                <a:spcPts val="0"/>
              </a:spcBef>
              <a:spcAft>
                <a:spcPts val="0"/>
              </a:spcAft>
              <a:buSzPts val="1000"/>
              <a:buNone/>
              <a:defRPr>
                <a:latin typeface="Arial"/>
                <a:ea typeface="Arial"/>
                <a:cs typeface="Arial"/>
                <a:sym typeface="Arial"/>
              </a:defRPr>
            </a:lvl8pPr>
            <a:lvl9pPr lvl="8" rtl="0">
              <a:spcBef>
                <a:spcPts val="0"/>
              </a:spcBef>
              <a:spcAft>
                <a:spcPts val="0"/>
              </a:spcAft>
              <a:buSzPts val="1000"/>
              <a:buNone/>
              <a:defRPr>
                <a:latin typeface="Arial"/>
                <a:ea typeface="Arial"/>
                <a:cs typeface="Arial"/>
                <a:sym typeface="Arial"/>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460"/>
        <p:cNvGrpSpPr/>
        <p:nvPr/>
      </p:nvGrpSpPr>
      <p:grpSpPr>
        <a:xfrm>
          <a:off x="0" y="0"/>
          <a:ext cx="0" cy="0"/>
          <a:chOff x="0" y="0"/>
          <a:chExt cx="0" cy="0"/>
        </a:xfrm>
      </p:grpSpPr>
      <p:sp>
        <p:nvSpPr>
          <p:cNvPr id="461" name="Google Shape;461;p86"/>
          <p:cNvSpPr txBox="1">
            <a:spLocks noGrp="1"/>
          </p:cNvSpPr>
          <p:nvPr>
            <p:ph type="title"/>
          </p:nvPr>
        </p:nvSpPr>
        <p:spPr>
          <a:xfrm>
            <a:off x="332185" y="324001"/>
            <a:ext cx="8479500" cy="1040400"/>
          </a:xfrm>
          <a:prstGeom prst="rect">
            <a:avLst/>
          </a:prstGeom>
          <a:noFill/>
          <a:ln>
            <a:noFill/>
          </a:ln>
        </p:spPr>
        <p:txBody>
          <a:bodyPr spcFirstLastPara="1" wrap="square" lIns="0" tIns="0" rIns="0" bIns="0" anchor="t" anchorCtr="0">
            <a:normAutofit/>
          </a:bodyPr>
          <a:lstStyle>
            <a:lvl1pPr lvl="0" algn="l" rtl="0">
              <a:lnSpc>
                <a:spcPct val="85000"/>
              </a:lnSpc>
              <a:spcBef>
                <a:spcPts val="0"/>
              </a:spcBef>
              <a:spcAft>
                <a:spcPts val="0"/>
              </a:spcAft>
              <a:buClr>
                <a:schemeClr val="dk1"/>
              </a:buClr>
              <a:buSzPts val="2400"/>
              <a:buFont typeface="Georgia"/>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462" name="Google Shape;462;p86"/>
          <p:cNvSpPr txBox="1">
            <a:spLocks noGrp="1"/>
          </p:cNvSpPr>
          <p:nvPr>
            <p:ph type="ftr" idx="11"/>
          </p:nvPr>
        </p:nvSpPr>
        <p:spPr>
          <a:xfrm>
            <a:off x="332184" y="4766310"/>
            <a:ext cx="4105500" cy="102900"/>
          </a:xfrm>
          <a:prstGeom prst="rect">
            <a:avLst/>
          </a:prstGeom>
          <a:noFill/>
          <a:ln>
            <a:noFill/>
          </a:ln>
        </p:spPr>
        <p:txBody>
          <a:bodyPr spcFirstLastPara="1" wrap="square" lIns="0" tIns="0" rIns="0" bIns="0" anchor="b" anchorCtr="0">
            <a:noAutofit/>
          </a:bodyPr>
          <a:lstStyle>
            <a:lvl1pPr lvl="0" algn="l"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463" name="Google Shape;463;p86"/>
          <p:cNvSpPr txBox="1">
            <a:spLocks noGrp="1"/>
          </p:cNvSpPr>
          <p:nvPr>
            <p:ph type="dt" idx="10"/>
          </p:nvPr>
        </p:nvSpPr>
        <p:spPr>
          <a:xfrm>
            <a:off x="7488222" y="4766310"/>
            <a:ext cx="1323600" cy="102900"/>
          </a:xfrm>
          <a:prstGeom prst="rect">
            <a:avLst/>
          </a:prstGeom>
          <a:noFill/>
          <a:ln>
            <a:noFill/>
          </a:ln>
        </p:spPr>
        <p:txBody>
          <a:bodyPr spcFirstLastPara="1" wrap="square" lIns="0" tIns="0" rIns="0" bIns="0" anchor="b" anchorCtr="0">
            <a:noAutofit/>
          </a:bodyPr>
          <a:lstStyle>
            <a:lvl1pPr lvl="0" algn="r"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464" name="Google Shape;464;p86"/>
          <p:cNvSpPr txBox="1">
            <a:spLocks noGrp="1"/>
          </p:cNvSpPr>
          <p:nvPr>
            <p:ph type="sldNum" idx="12"/>
          </p:nvPr>
        </p:nvSpPr>
        <p:spPr>
          <a:xfrm>
            <a:off x="7488222" y="4869180"/>
            <a:ext cx="13236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and Full Content - Subtitle 1">
  <p:cSld name="Title and Full Content - Subtitle_1">
    <p:spTree>
      <p:nvGrpSpPr>
        <p:cNvPr id="1" name="Shape 465"/>
        <p:cNvGrpSpPr/>
        <p:nvPr/>
      </p:nvGrpSpPr>
      <p:grpSpPr>
        <a:xfrm>
          <a:off x="0" y="0"/>
          <a:ext cx="0" cy="0"/>
          <a:chOff x="0" y="0"/>
          <a:chExt cx="0" cy="0"/>
        </a:xfrm>
      </p:grpSpPr>
      <p:sp>
        <p:nvSpPr>
          <p:cNvPr id="466" name="Google Shape;466;p87"/>
          <p:cNvSpPr txBox="1">
            <a:spLocks noGrp="1"/>
          </p:cNvSpPr>
          <p:nvPr>
            <p:ph type="body" idx="1"/>
          </p:nvPr>
        </p:nvSpPr>
        <p:spPr>
          <a:xfrm>
            <a:off x="456425" y="1486800"/>
            <a:ext cx="8229900" cy="32010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467" name="Google Shape;467;p87"/>
          <p:cNvSpPr txBox="1">
            <a:spLocks noGrp="1"/>
          </p:cNvSpPr>
          <p:nvPr>
            <p:ph type="sldNum" idx="12"/>
          </p:nvPr>
        </p:nvSpPr>
        <p:spPr>
          <a:xfrm>
            <a:off x="8226118" y="4869175"/>
            <a:ext cx="459600" cy="1029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600">
                <a:solidFill>
                  <a:schemeClr val="dk1"/>
                </a:solidFill>
                <a:latin typeface="Arial"/>
                <a:ea typeface="Arial"/>
                <a:cs typeface="Arial"/>
                <a:sym typeface="Arial"/>
              </a:defRPr>
            </a:lvl1pPr>
            <a:lvl2pPr marL="0" marR="0" lvl="1" indent="0" algn="r" rtl="0">
              <a:spcBef>
                <a:spcPts val="0"/>
              </a:spcBef>
              <a:buNone/>
              <a:defRPr sz="600">
                <a:solidFill>
                  <a:schemeClr val="dk1"/>
                </a:solidFill>
                <a:latin typeface="Arial"/>
                <a:ea typeface="Arial"/>
                <a:cs typeface="Arial"/>
                <a:sym typeface="Arial"/>
              </a:defRPr>
            </a:lvl2pPr>
            <a:lvl3pPr marL="0" marR="0" lvl="2" indent="0" algn="r" rtl="0">
              <a:spcBef>
                <a:spcPts val="0"/>
              </a:spcBef>
              <a:buNone/>
              <a:defRPr sz="600">
                <a:solidFill>
                  <a:schemeClr val="dk1"/>
                </a:solidFill>
                <a:latin typeface="Arial"/>
                <a:ea typeface="Arial"/>
                <a:cs typeface="Arial"/>
                <a:sym typeface="Arial"/>
              </a:defRPr>
            </a:lvl3pPr>
            <a:lvl4pPr marL="0" marR="0" lvl="3" indent="0" algn="r" rtl="0">
              <a:spcBef>
                <a:spcPts val="0"/>
              </a:spcBef>
              <a:buNone/>
              <a:defRPr sz="600">
                <a:solidFill>
                  <a:schemeClr val="dk1"/>
                </a:solidFill>
                <a:latin typeface="Arial"/>
                <a:ea typeface="Arial"/>
                <a:cs typeface="Arial"/>
                <a:sym typeface="Arial"/>
              </a:defRPr>
            </a:lvl4pPr>
            <a:lvl5pPr marL="0" marR="0" lvl="4" indent="0" algn="r" rtl="0">
              <a:spcBef>
                <a:spcPts val="0"/>
              </a:spcBef>
              <a:buNone/>
              <a:defRPr sz="600">
                <a:solidFill>
                  <a:schemeClr val="dk1"/>
                </a:solidFill>
                <a:latin typeface="Arial"/>
                <a:ea typeface="Arial"/>
                <a:cs typeface="Arial"/>
                <a:sym typeface="Arial"/>
              </a:defRPr>
            </a:lvl5pPr>
            <a:lvl6pPr marL="0" marR="0" lvl="5" indent="0" algn="r" rtl="0">
              <a:spcBef>
                <a:spcPts val="0"/>
              </a:spcBef>
              <a:buNone/>
              <a:defRPr sz="600">
                <a:solidFill>
                  <a:schemeClr val="dk1"/>
                </a:solidFill>
                <a:latin typeface="Arial"/>
                <a:ea typeface="Arial"/>
                <a:cs typeface="Arial"/>
                <a:sym typeface="Arial"/>
              </a:defRPr>
            </a:lvl6pPr>
            <a:lvl7pPr marL="0" marR="0" lvl="6" indent="0" algn="r" rtl="0">
              <a:spcBef>
                <a:spcPts val="0"/>
              </a:spcBef>
              <a:buNone/>
              <a:defRPr sz="600">
                <a:solidFill>
                  <a:schemeClr val="dk1"/>
                </a:solidFill>
                <a:latin typeface="Arial"/>
                <a:ea typeface="Arial"/>
                <a:cs typeface="Arial"/>
                <a:sym typeface="Arial"/>
              </a:defRPr>
            </a:lvl7pPr>
            <a:lvl8pPr marL="0" marR="0" lvl="7" indent="0" algn="r" rtl="0">
              <a:spcBef>
                <a:spcPts val="0"/>
              </a:spcBef>
              <a:buNone/>
              <a:defRPr sz="600">
                <a:solidFill>
                  <a:schemeClr val="dk1"/>
                </a:solidFill>
                <a:latin typeface="Arial"/>
                <a:ea typeface="Arial"/>
                <a:cs typeface="Arial"/>
                <a:sym typeface="Arial"/>
              </a:defRPr>
            </a:lvl8pPr>
            <a:lvl9pPr marL="0" marR="0" lvl="8" indent="0" algn="r" rtl="0">
              <a:spcBef>
                <a:spcPts val="0"/>
              </a:spcBef>
              <a:buNone/>
              <a:defRPr sz="6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68" name="Google Shape;468;p87"/>
          <p:cNvSpPr txBox="1">
            <a:spLocks noGrp="1"/>
          </p:cNvSpPr>
          <p:nvPr>
            <p:ph type="subTitle" idx="2"/>
          </p:nvPr>
        </p:nvSpPr>
        <p:spPr>
          <a:xfrm>
            <a:off x="456425" y="832250"/>
            <a:ext cx="8229900" cy="539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endParaRPr/>
          </a:p>
        </p:txBody>
      </p:sp>
      <p:sp>
        <p:nvSpPr>
          <p:cNvPr id="469" name="Google Shape;469;p87"/>
          <p:cNvSpPr txBox="1">
            <a:spLocks noGrp="1"/>
          </p:cNvSpPr>
          <p:nvPr>
            <p:ph type="title"/>
          </p:nvPr>
        </p:nvSpPr>
        <p:spPr>
          <a:xfrm>
            <a:off x="456481" y="456175"/>
            <a:ext cx="8229900" cy="324000"/>
          </a:xfrm>
          <a:prstGeom prst="rect">
            <a:avLst/>
          </a:prstGeom>
        </p:spPr>
        <p:txBody>
          <a:bodyPr spcFirstLastPara="1" wrap="square" lIns="0" tIns="0" rIns="0" bIns="0" anchor="t" anchorCtr="0">
            <a:noAutofit/>
          </a:bodyPr>
          <a:lstStyle>
            <a:lvl1pPr lvl="0" rtl="0">
              <a:spcBef>
                <a:spcPts val="0"/>
              </a:spcBef>
              <a:spcAft>
                <a:spcPts val="0"/>
              </a:spcAft>
              <a:buSzPts val="2400"/>
              <a:buNone/>
              <a:defRPr/>
            </a:lvl1pPr>
            <a:lvl2pPr lvl="1" rtl="0">
              <a:spcBef>
                <a:spcPts val="0"/>
              </a:spcBef>
              <a:spcAft>
                <a:spcPts val="0"/>
              </a:spcAft>
              <a:buSzPts val="1000"/>
              <a:buNone/>
              <a:defRPr>
                <a:latin typeface="Arial"/>
                <a:ea typeface="Arial"/>
                <a:cs typeface="Arial"/>
                <a:sym typeface="Arial"/>
              </a:defRPr>
            </a:lvl2pPr>
            <a:lvl3pPr lvl="2" rtl="0">
              <a:spcBef>
                <a:spcPts val="0"/>
              </a:spcBef>
              <a:spcAft>
                <a:spcPts val="0"/>
              </a:spcAft>
              <a:buSzPts val="1000"/>
              <a:buNone/>
              <a:defRPr>
                <a:latin typeface="Arial"/>
                <a:ea typeface="Arial"/>
                <a:cs typeface="Arial"/>
                <a:sym typeface="Arial"/>
              </a:defRPr>
            </a:lvl3pPr>
            <a:lvl4pPr lvl="3" rtl="0">
              <a:spcBef>
                <a:spcPts val="0"/>
              </a:spcBef>
              <a:spcAft>
                <a:spcPts val="0"/>
              </a:spcAft>
              <a:buSzPts val="1000"/>
              <a:buNone/>
              <a:defRPr>
                <a:latin typeface="Arial"/>
                <a:ea typeface="Arial"/>
                <a:cs typeface="Arial"/>
                <a:sym typeface="Arial"/>
              </a:defRPr>
            </a:lvl4pPr>
            <a:lvl5pPr lvl="4" rtl="0">
              <a:spcBef>
                <a:spcPts val="0"/>
              </a:spcBef>
              <a:spcAft>
                <a:spcPts val="0"/>
              </a:spcAft>
              <a:buSzPts val="1000"/>
              <a:buNone/>
              <a:defRPr>
                <a:latin typeface="Arial"/>
                <a:ea typeface="Arial"/>
                <a:cs typeface="Arial"/>
                <a:sym typeface="Arial"/>
              </a:defRPr>
            </a:lvl5pPr>
            <a:lvl6pPr lvl="5" rtl="0">
              <a:spcBef>
                <a:spcPts val="0"/>
              </a:spcBef>
              <a:spcAft>
                <a:spcPts val="0"/>
              </a:spcAft>
              <a:buSzPts val="1000"/>
              <a:buNone/>
              <a:defRPr>
                <a:latin typeface="Arial"/>
                <a:ea typeface="Arial"/>
                <a:cs typeface="Arial"/>
                <a:sym typeface="Arial"/>
              </a:defRPr>
            </a:lvl6pPr>
            <a:lvl7pPr lvl="6" rtl="0">
              <a:spcBef>
                <a:spcPts val="0"/>
              </a:spcBef>
              <a:spcAft>
                <a:spcPts val="0"/>
              </a:spcAft>
              <a:buSzPts val="1000"/>
              <a:buNone/>
              <a:defRPr>
                <a:latin typeface="Arial"/>
                <a:ea typeface="Arial"/>
                <a:cs typeface="Arial"/>
                <a:sym typeface="Arial"/>
              </a:defRPr>
            </a:lvl7pPr>
            <a:lvl8pPr lvl="7" rtl="0">
              <a:spcBef>
                <a:spcPts val="0"/>
              </a:spcBef>
              <a:spcAft>
                <a:spcPts val="0"/>
              </a:spcAft>
              <a:buSzPts val="1000"/>
              <a:buNone/>
              <a:defRPr>
                <a:latin typeface="Arial"/>
                <a:ea typeface="Arial"/>
                <a:cs typeface="Arial"/>
                <a:sym typeface="Arial"/>
              </a:defRPr>
            </a:lvl8pPr>
            <a:lvl9pPr lvl="8" rtl="0">
              <a:spcBef>
                <a:spcPts val="0"/>
              </a:spcBef>
              <a:spcAft>
                <a:spcPts val="0"/>
              </a:spcAft>
              <a:buSzPts val="1000"/>
              <a:buNone/>
              <a:defRPr>
                <a:latin typeface="Arial"/>
                <a:ea typeface="Arial"/>
                <a:cs typeface="Arial"/>
                <a:sym typeface="Arial"/>
              </a:defRPr>
            </a:lvl9pPr>
          </a:lstStyle>
          <a:p>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A_Title slide 1">
  <p:cSld name="Title Slide All White_1">
    <p:bg>
      <p:bgPr>
        <a:solidFill>
          <a:srgbClr val="000000"/>
        </a:solidFill>
        <a:effectLst/>
      </p:bgPr>
    </p:bg>
    <p:spTree>
      <p:nvGrpSpPr>
        <p:cNvPr id="1" name="Shape 470"/>
        <p:cNvGrpSpPr/>
        <p:nvPr/>
      </p:nvGrpSpPr>
      <p:grpSpPr>
        <a:xfrm>
          <a:off x="0" y="0"/>
          <a:ext cx="0" cy="0"/>
          <a:chOff x="0" y="0"/>
          <a:chExt cx="0" cy="0"/>
        </a:xfrm>
      </p:grpSpPr>
      <p:pic>
        <p:nvPicPr>
          <p:cNvPr id="471" name="Google Shape;471;p88"/>
          <p:cNvPicPr preferRelativeResize="0"/>
          <p:nvPr/>
        </p:nvPicPr>
        <p:blipFill rotWithShape="1">
          <a:blip r:embed="rId2">
            <a:alphaModFix/>
          </a:blip>
          <a:srcRect l="22696" t="29050" r="23556" b="-29050"/>
          <a:stretch/>
        </p:blipFill>
        <p:spPr>
          <a:xfrm rot="-2699997">
            <a:off x="4529426" y="1594634"/>
            <a:ext cx="4964589" cy="4853452"/>
          </a:xfrm>
          <a:prstGeom prst="rect">
            <a:avLst/>
          </a:prstGeom>
          <a:noFill/>
          <a:ln>
            <a:noFill/>
          </a:ln>
        </p:spPr>
      </p:pic>
      <p:sp>
        <p:nvSpPr>
          <p:cNvPr id="472" name="Google Shape;472;p88"/>
          <p:cNvSpPr txBox="1"/>
          <p:nvPr/>
        </p:nvSpPr>
        <p:spPr>
          <a:xfrm>
            <a:off x="470428" y="2473256"/>
            <a:ext cx="3121200" cy="2772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1" i="0" u="none" strike="noStrike" cap="none">
                <a:solidFill>
                  <a:srgbClr val="000000"/>
                </a:solidFill>
                <a:latin typeface="Arial"/>
                <a:ea typeface="Arial"/>
                <a:cs typeface="Arial"/>
                <a:sym typeface="Arial"/>
              </a:rPr>
              <a:t>23 March 2021</a:t>
            </a:r>
            <a:endParaRPr sz="900" b="1" i="0" u="none" strike="noStrike" cap="none">
              <a:solidFill>
                <a:srgbClr val="000000"/>
              </a:solidFill>
              <a:latin typeface="Arial"/>
              <a:ea typeface="Arial"/>
              <a:cs typeface="Arial"/>
              <a:sym typeface="Arial"/>
            </a:endParaRPr>
          </a:p>
        </p:txBody>
      </p:sp>
      <p:pic>
        <p:nvPicPr>
          <p:cNvPr id="473" name="Google Shape;473;p88"/>
          <p:cNvPicPr preferRelativeResize="0"/>
          <p:nvPr/>
        </p:nvPicPr>
        <p:blipFill rotWithShape="1">
          <a:blip r:embed="rId3">
            <a:alphaModFix/>
          </a:blip>
          <a:srcRect l="32048" t="23135" r="20654" b="6949"/>
          <a:stretch/>
        </p:blipFill>
        <p:spPr>
          <a:xfrm rot="-2700010">
            <a:off x="2685376" y="-355334"/>
            <a:ext cx="2513475" cy="2476259"/>
          </a:xfrm>
          <a:prstGeom prst="rect">
            <a:avLst/>
          </a:prstGeom>
          <a:noFill/>
          <a:ln>
            <a:noFill/>
          </a:ln>
        </p:spPr>
      </p:pic>
      <p:sp>
        <p:nvSpPr>
          <p:cNvPr id="474" name="Google Shape;474;p88"/>
          <p:cNvSpPr/>
          <p:nvPr/>
        </p:nvSpPr>
        <p:spPr>
          <a:xfrm>
            <a:off x="325444" y="1320225"/>
            <a:ext cx="3540900" cy="2076600"/>
          </a:xfrm>
          <a:prstGeom prst="rect">
            <a:avLst/>
          </a:prstGeom>
          <a:solidFill>
            <a:srgbClr val="FFFFF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5" name="Google Shape;475;p88"/>
          <p:cNvSpPr txBox="1"/>
          <p:nvPr/>
        </p:nvSpPr>
        <p:spPr>
          <a:xfrm>
            <a:off x="533391" y="1543472"/>
            <a:ext cx="976800" cy="187800"/>
          </a:xfrm>
          <a:prstGeom prst="rect">
            <a:avLst/>
          </a:prstGeom>
          <a:solidFill>
            <a:schemeClr val="accent5"/>
          </a:solidFill>
          <a:ln>
            <a:noFill/>
          </a:ln>
        </p:spPr>
        <p:txBody>
          <a:bodyPr spcFirstLastPara="1" wrap="square" lIns="67500" tIns="0" rIns="0" bIns="0" anchor="ctr"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1" i="0" u="none" strike="noStrike" cap="none">
                <a:solidFill>
                  <a:srgbClr val="FFFFFF"/>
                </a:solidFill>
                <a:latin typeface="Arial"/>
                <a:ea typeface="Arial"/>
                <a:cs typeface="Arial"/>
                <a:sym typeface="Arial"/>
              </a:rPr>
              <a:t>Industry in Focus</a:t>
            </a:r>
            <a:endParaRPr sz="800" b="1" i="0" u="none" strike="noStrike" cap="none">
              <a:solidFill>
                <a:srgbClr val="FFFFFF"/>
              </a:solidFill>
              <a:latin typeface="Arial"/>
              <a:ea typeface="Arial"/>
              <a:cs typeface="Arial"/>
              <a:sym typeface="Arial"/>
            </a:endParaRPr>
          </a:p>
        </p:txBody>
      </p:sp>
      <p:pic>
        <p:nvPicPr>
          <p:cNvPr id="476" name="Google Shape;476;p88"/>
          <p:cNvPicPr preferRelativeResize="0"/>
          <p:nvPr/>
        </p:nvPicPr>
        <p:blipFill rotWithShape="1">
          <a:blip r:embed="rId4">
            <a:alphaModFix/>
          </a:blip>
          <a:srcRect/>
          <a:stretch/>
        </p:blipFill>
        <p:spPr>
          <a:xfrm>
            <a:off x="178404" y="3899306"/>
            <a:ext cx="1174580" cy="969624"/>
          </a:xfrm>
          <a:prstGeom prst="rect">
            <a:avLst/>
          </a:prstGeom>
          <a:noFill/>
          <a:ln>
            <a:noFill/>
          </a:ln>
        </p:spPr>
      </p:pic>
      <p:pic>
        <p:nvPicPr>
          <p:cNvPr id="477" name="Google Shape;477;p88"/>
          <p:cNvPicPr preferRelativeResize="0"/>
          <p:nvPr/>
        </p:nvPicPr>
        <p:blipFill rotWithShape="1">
          <a:blip r:embed="rId5">
            <a:alphaModFix/>
          </a:blip>
          <a:srcRect/>
          <a:stretch/>
        </p:blipFill>
        <p:spPr>
          <a:xfrm>
            <a:off x="2541844" y="-1778606"/>
            <a:ext cx="7629629" cy="4636447"/>
          </a:xfrm>
          <a:prstGeom prst="rect">
            <a:avLst/>
          </a:prstGeom>
          <a:noFill/>
          <a:ln>
            <a:noFill/>
          </a:ln>
        </p:spPr>
      </p:pic>
      <p:sp>
        <p:nvSpPr>
          <p:cNvPr id="478" name="Google Shape;478;p88"/>
          <p:cNvSpPr txBox="1">
            <a:spLocks noGrp="1"/>
          </p:cNvSpPr>
          <p:nvPr>
            <p:ph type="ctrTitle"/>
          </p:nvPr>
        </p:nvSpPr>
        <p:spPr>
          <a:xfrm>
            <a:off x="533391" y="2084433"/>
            <a:ext cx="3121200" cy="7740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rgbClr val="000000"/>
              </a:buClr>
              <a:buSzPts val="2700"/>
              <a:buNone/>
              <a:defRPr sz="2700">
                <a:solidFill>
                  <a:srgbClr val="000000"/>
                </a:solidFill>
              </a:defRPr>
            </a:lvl1pPr>
            <a:lvl2pPr lvl="1" algn="l" rtl="0">
              <a:lnSpc>
                <a:spcPct val="100000"/>
              </a:lnSpc>
              <a:spcBef>
                <a:spcPts val="0"/>
              </a:spcBef>
              <a:spcAft>
                <a:spcPts val="0"/>
              </a:spcAft>
              <a:buSzPts val="2700"/>
              <a:buFont typeface="Georgia"/>
              <a:buNone/>
              <a:defRPr sz="2700">
                <a:latin typeface="Georgia"/>
                <a:ea typeface="Georgia"/>
                <a:cs typeface="Georgia"/>
                <a:sym typeface="Georgia"/>
              </a:defRPr>
            </a:lvl2pPr>
            <a:lvl3pPr lvl="2" algn="l" rtl="0">
              <a:lnSpc>
                <a:spcPct val="100000"/>
              </a:lnSpc>
              <a:spcBef>
                <a:spcPts val="0"/>
              </a:spcBef>
              <a:spcAft>
                <a:spcPts val="0"/>
              </a:spcAft>
              <a:buSzPts val="2700"/>
              <a:buFont typeface="Georgia"/>
              <a:buNone/>
              <a:defRPr sz="2700">
                <a:latin typeface="Georgia"/>
                <a:ea typeface="Georgia"/>
                <a:cs typeface="Georgia"/>
                <a:sym typeface="Georgia"/>
              </a:defRPr>
            </a:lvl3pPr>
            <a:lvl4pPr lvl="3" algn="l" rtl="0">
              <a:lnSpc>
                <a:spcPct val="100000"/>
              </a:lnSpc>
              <a:spcBef>
                <a:spcPts val="0"/>
              </a:spcBef>
              <a:spcAft>
                <a:spcPts val="0"/>
              </a:spcAft>
              <a:buSzPts val="2700"/>
              <a:buFont typeface="Georgia"/>
              <a:buNone/>
              <a:defRPr sz="2700">
                <a:latin typeface="Georgia"/>
                <a:ea typeface="Georgia"/>
                <a:cs typeface="Georgia"/>
                <a:sym typeface="Georgia"/>
              </a:defRPr>
            </a:lvl4pPr>
            <a:lvl5pPr lvl="4" algn="l" rtl="0">
              <a:lnSpc>
                <a:spcPct val="100000"/>
              </a:lnSpc>
              <a:spcBef>
                <a:spcPts val="0"/>
              </a:spcBef>
              <a:spcAft>
                <a:spcPts val="0"/>
              </a:spcAft>
              <a:buSzPts val="2700"/>
              <a:buFont typeface="Georgia"/>
              <a:buNone/>
              <a:defRPr sz="2700">
                <a:latin typeface="Georgia"/>
                <a:ea typeface="Georgia"/>
                <a:cs typeface="Georgia"/>
                <a:sym typeface="Georgia"/>
              </a:defRPr>
            </a:lvl5pPr>
            <a:lvl6pPr lvl="5" algn="l" rtl="0">
              <a:lnSpc>
                <a:spcPct val="100000"/>
              </a:lnSpc>
              <a:spcBef>
                <a:spcPts val="0"/>
              </a:spcBef>
              <a:spcAft>
                <a:spcPts val="0"/>
              </a:spcAft>
              <a:buSzPts val="2700"/>
              <a:buFont typeface="Georgia"/>
              <a:buNone/>
              <a:defRPr sz="2700">
                <a:latin typeface="Georgia"/>
                <a:ea typeface="Georgia"/>
                <a:cs typeface="Georgia"/>
                <a:sym typeface="Georgia"/>
              </a:defRPr>
            </a:lvl6pPr>
            <a:lvl7pPr lvl="6" algn="l" rtl="0">
              <a:lnSpc>
                <a:spcPct val="100000"/>
              </a:lnSpc>
              <a:spcBef>
                <a:spcPts val="0"/>
              </a:spcBef>
              <a:spcAft>
                <a:spcPts val="0"/>
              </a:spcAft>
              <a:buSzPts val="2700"/>
              <a:buFont typeface="Georgia"/>
              <a:buNone/>
              <a:defRPr sz="2700">
                <a:latin typeface="Georgia"/>
                <a:ea typeface="Georgia"/>
                <a:cs typeface="Georgia"/>
                <a:sym typeface="Georgia"/>
              </a:defRPr>
            </a:lvl7pPr>
            <a:lvl8pPr lvl="7" algn="l" rtl="0">
              <a:lnSpc>
                <a:spcPct val="100000"/>
              </a:lnSpc>
              <a:spcBef>
                <a:spcPts val="0"/>
              </a:spcBef>
              <a:spcAft>
                <a:spcPts val="0"/>
              </a:spcAft>
              <a:buSzPts val="2700"/>
              <a:buFont typeface="Georgia"/>
              <a:buNone/>
              <a:defRPr sz="2700">
                <a:latin typeface="Georgia"/>
                <a:ea typeface="Georgia"/>
                <a:cs typeface="Georgia"/>
                <a:sym typeface="Georgia"/>
              </a:defRPr>
            </a:lvl8pPr>
            <a:lvl9pPr lvl="8" algn="l" rtl="0">
              <a:lnSpc>
                <a:spcPct val="100000"/>
              </a:lnSpc>
              <a:spcBef>
                <a:spcPts val="0"/>
              </a:spcBef>
              <a:spcAft>
                <a:spcPts val="0"/>
              </a:spcAft>
              <a:buSzPts val="2700"/>
              <a:buFont typeface="Georgia"/>
              <a:buNone/>
              <a:defRPr sz="2700">
                <a:latin typeface="Georgia"/>
                <a:ea typeface="Georgia"/>
                <a:cs typeface="Georgia"/>
                <a:sym typeface="Georgia"/>
              </a:defRPr>
            </a:lvl9pPr>
          </a:lstStyle>
          <a:p>
            <a:endParaRPr/>
          </a:p>
        </p:txBody>
      </p:sp>
      <p:sp>
        <p:nvSpPr>
          <p:cNvPr id="479" name="Google Shape;479;p88"/>
          <p:cNvSpPr txBox="1">
            <a:spLocks noGrp="1"/>
          </p:cNvSpPr>
          <p:nvPr>
            <p:ph type="subTitle" idx="1"/>
          </p:nvPr>
        </p:nvSpPr>
        <p:spPr>
          <a:xfrm>
            <a:off x="533391" y="2919746"/>
            <a:ext cx="3227700" cy="2250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rgbClr val="000000"/>
              </a:buClr>
              <a:buSzPts val="900"/>
              <a:buNone/>
              <a:defRPr sz="900">
                <a:solidFill>
                  <a:srgbClr val="000000"/>
                </a:solidFill>
              </a:defRPr>
            </a:lvl1pPr>
            <a:lvl2pPr lvl="1" algn="l" rtl="0">
              <a:lnSpc>
                <a:spcPct val="100000"/>
              </a:lnSpc>
              <a:spcBef>
                <a:spcPts val="0"/>
              </a:spcBef>
              <a:spcAft>
                <a:spcPts val="0"/>
              </a:spcAft>
              <a:buClr>
                <a:srgbClr val="000000"/>
              </a:buClr>
              <a:buSzPts val="900"/>
              <a:buNone/>
              <a:defRPr sz="900" b="1">
                <a:solidFill>
                  <a:srgbClr val="000000"/>
                </a:solidFill>
              </a:defRPr>
            </a:lvl2pPr>
            <a:lvl3pPr lvl="2" algn="l" rtl="0">
              <a:lnSpc>
                <a:spcPct val="100000"/>
              </a:lnSpc>
              <a:spcBef>
                <a:spcPts val="0"/>
              </a:spcBef>
              <a:spcAft>
                <a:spcPts val="0"/>
              </a:spcAft>
              <a:buClr>
                <a:srgbClr val="000000"/>
              </a:buClr>
              <a:buSzPts val="900"/>
              <a:buNone/>
              <a:defRPr sz="900" b="1">
                <a:solidFill>
                  <a:srgbClr val="000000"/>
                </a:solidFill>
              </a:defRPr>
            </a:lvl3pPr>
            <a:lvl4pPr lvl="3" algn="l" rtl="0">
              <a:lnSpc>
                <a:spcPct val="100000"/>
              </a:lnSpc>
              <a:spcBef>
                <a:spcPts val="0"/>
              </a:spcBef>
              <a:spcAft>
                <a:spcPts val="0"/>
              </a:spcAft>
              <a:buClr>
                <a:srgbClr val="000000"/>
              </a:buClr>
              <a:buSzPts val="900"/>
              <a:buNone/>
              <a:defRPr sz="900" b="1">
                <a:solidFill>
                  <a:srgbClr val="000000"/>
                </a:solidFill>
              </a:defRPr>
            </a:lvl4pPr>
            <a:lvl5pPr lvl="4" algn="l" rtl="0">
              <a:lnSpc>
                <a:spcPct val="100000"/>
              </a:lnSpc>
              <a:spcBef>
                <a:spcPts val="0"/>
              </a:spcBef>
              <a:spcAft>
                <a:spcPts val="0"/>
              </a:spcAft>
              <a:buClr>
                <a:srgbClr val="000000"/>
              </a:buClr>
              <a:buSzPts val="900"/>
              <a:buNone/>
              <a:defRPr sz="900" b="1">
                <a:solidFill>
                  <a:srgbClr val="000000"/>
                </a:solidFill>
              </a:defRPr>
            </a:lvl5pPr>
            <a:lvl6pPr lvl="5" algn="l" rtl="0">
              <a:lnSpc>
                <a:spcPct val="100000"/>
              </a:lnSpc>
              <a:spcBef>
                <a:spcPts val="0"/>
              </a:spcBef>
              <a:spcAft>
                <a:spcPts val="0"/>
              </a:spcAft>
              <a:buClr>
                <a:srgbClr val="000000"/>
              </a:buClr>
              <a:buSzPts val="900"/>
              <a:buNone/>
              <a:defRPr sz="900" b="1">
                <a:solidFill>
                  <a:srgbClr val="000000"/>
                </a:solidFill>
              </a:defRPr>
            </a:lvl6pPr>
            <a:lvl7pPr lvl="6" algn="l" rtl="0">
              <a:lnSpc>
                <a:spcPct val="100000"/>
              </a:lnSpc>
              <a:spcBef>
                <a:spcPts val="0"/>
              </a:spcBef>
              <a:spcAft>
                <a:spcPts val="0"/>
              </a:spcAft>
              <a:buClr>
                <a:srgbClr val="000000"/>
              </a:buClr>
              <a:buSzPts val="900"/>
              <a:buNone/>
              <a:defRPr sz="900" b="1">
                <a:solidFill>
                  <a:srgbClr val="000000"/>
                </a:solidFill>
              </a:defRPr>
            </a:lvl7pPr>
            <a:lvl8pPr lvl="7" algn="l" rtl="0">
              <a:lnSpc>
                <a:spcPct val="100000"/>
              </a:lnSpc>
              <a:spcBef>
                <a:spcPts val="0"/>
              </a:spcBef>
              <a:spcAft>
                <a:spcPts val="0"/>
              </a:spcAft>
              <a:buClr>
                <a:srgbClr val="000000"/>
              </a:buClr>
              <a:buSzPts val="900"/>
              <a:buNone/>
              <a:defRPr sz="900" b="1">
                <a:solidFill>
                  <a:srgbClr val="000000"/>
                </a:solidFill>
              </a:defRPr>
            </a:lvl8pPr>
            <a:lvl9pPr lvl="8" algn="l" rtl="0">
              <a:lnSpc>
                <a:spcPct val="100000"/>
              </a:lnSpc>
              <a:spcBef>
                <a:spcPts val="0"/>
              </a:spcBef>
              <a:spcAft>
                <a:spcPts val="0"/>
              </a:spcAft>
              <a:buClr>
                <a:srgbClr val="000000"/>
              </a:buClr>
              <a:buSzPts val="900"/>
              <a:buNone/>
              <a:defRPr sz="900" b="1">
                <a:solidFill>
                  <a:srgbClr val="000000"/>
                </a:solidFill>
              </a:defRPr>
            </a:lvl9pPr>
          </a:lstStyle>
          <a:p>
            <a:endParaRPr/>
          </a:p>
        </p:txBody>
      </p:sp>
      <p:sp>
        <p:nvSpPr>
          <p:cNvPr id="480" name="Google Shape;480;p88"/>
          <p:cNvSpPr txBox="1">
            <a:spLocks noGrp="1"/>
          </p:cNvSpPr>
          <p:nvPr>
            <p:ph type="subTitle" idx="2"/>
          </p:nvPr>
        </p:nvSpPr>
        <p:spPr>
          <a:xfrm>
            <a:off x="533391" y="1821038"/>
            <a:ext cx="1843500" cy="1734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rgbClr val="000000"/>
              </a:buClr>
              <a:buSzPts val="800"/>
              <a:buNone/>
              <a:defRPr sz="800">
                <a:solidFill>
                  <a:srgbClr val="000000"/>
                </a:solidFill>
              </a:defRPr>
            </a:lvl1pPr>
            <a:lvl2pPr lvl="1" algn="l" rtl="0">
              <a:lnSpc>
                <a:spcPct val="100000"/>
              </a:lnSpc>
              <a:spcBef>
                <a:spcPts val="900"/>
              </a:spcBef>
              <a:spcAft>
                <a:spcPts val="0"/>
              </a:spcAft>
              <a:buSzPts val="1200"/>
              <a:buNone/>
              <a:defRPr/>
            </a:lvl2pPr>
            <a:lvl3pPr lvl="2" algn="l" rtl="0">
              <a:lnSpc>
                <a:spcPct val="100000"/>
              </a:lnSpc>
              <a:spcBef>
                <a:spcPts val="500"/>
              </a:spcBef>
              <a:spcAft>
                <a:spcPts val="0"/>
              </a:spcAft>
              <a:buSzPts val="1200"/>
              <a:buNone/>
              <a:defRPr/>
            </a:lvl3pPr>
            <a:lvl4pPr lvl="3" algn="l" rtl="0">
              <a:lnSpc>
                <a:spcPct val="100000"/>
              </a:lnSpc>
              <a:spcBef>
                <a:spcPts val="500"/>
              </a:spcBef>
              <a:spcAft>
                <a:spcPts val="0"/>
              </a:spcAft>
              <a:buSzPts val="1200"/>
              <a:buNone/>
              <a:defRPr/>
            </a:lvl4pPr>
            <a:lvl5pPr lvl="4" algn="l" rtl="0">
              <a:lnSpc>
                <a:spcPct val="100000"/>
              </a:lnSpc>
              <a:spcBef>
                <a:spcPts val="500"/>
              </a:spcBef>
              <a:spcAft>
                <a:spcPts val="0"/>
              </a:spcAft>
              <a:buSzPts val="1200"/>
              <a:buNone/>
              <a:defRPr/>
            </a:lvl5pPr>
            <a:lvl6pPr lvl="5" algn="l" rtl="0">
              <a:lnSpc>
                <a:spcPct val="100000"/>
              </a:lnSpc>
              <a:spcBef>
                <a:spcPts val="500"/>
              </a:spcBef>
              <a:spcAft>
                <a:spcPts val="0"/>
              </a:spcAft>
              <a:buSzPts val="1200"/>
              <a:buNone/>
              <a:defRPr/>
            </a:lvl6pPr>
            <a:lvl7pPr lvl="6" algn="l" rtl="0">
              <a:lnSpc>
                <a:spcPct val="100000"/>
              </a:lnSpc>
              <a:spcBef>
                <a:spcPts val="500"/>
              </a:spcBef>
              <a:spcAft>
                <a:spcPts val="0"/>
              </a:spcAft>
              <a:buSzPts val="1200"/>
              <a:buNone/>
              <a:defRPr/>
            </a:lvl7pPr>
            <a:lvl8pPr lvl="7" algn="l" rtl="0">
              <a:lnSpc>
                <a:spcPct val="100000"/>
              </a:lnSpc>
              <a:spcBef>
                <a:spcPts val="500"/>
              </a:spcBef>
              <a:spcAft>
                <a:spcPts val="0"/>
              </a:spcAft>
              <a:buSzPts val="1200"/>
              <a:buNone/>
              <a:defRPr/>
            </a:lvl8pPr>
            <a:lvl9pPr lvl="8" algn="l" rtl="0">
              <a:lnSpc>
                <a:spcPct val="100000"/>
              </a:lnSpc>
              <a:spcBef>
                <a:spcPts val="500"/>
              </a:spcBef>
              <a:spcAft>
                <a:spcPts val="500"/>
              </a:spcAft>
              <a:buSzPts val="1200"/>
              <a:buNone/>
              <a:defRPr/>
            </a:lvl9pPr>
          </a:lstStyle>
          <a:p>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81"/>
        <p:cNvGrpSpPr/>
        <p:nvPr/>
      </p:nvGrpSpPr>
      <p:grpSpPr>
        <a:xfrm>
          <a:off x="0" y="0"/>
          <a:ext cx="0" cy="0"/>
          <a:chOff x="0" y="0"/>
          <a:chExt cx="0" cy="0"/>
        </a:xfrm>
      </p:grpSpPr>
      <p:sp>
        <p:nvSpPr>
          <p:cNvPr id="482" name="Google Shape;482;p89"/>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9pPr>
          </a:lstStyle>
          <a:p>
            <a:endParaRPr/>
          </a:p>
        </p:txBody>
      </p:sp>
      <p:sp>
        <p:nvSpPr>
          <p:cNvPr id="483" name="Google Shape;483;p89"/>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9pPr>
          </a:lstStyle>
          <a:p>
            <a:endParaRPr/>
          </a:p>
        </p:txBody>
      </p:sp>
      <p:sp>
        <p:nvSpPr>
          <p:cNvPr id="484" name="Google Shape;484;p89"/>
          <p:cNvSpPr txBox="1">
            <a:spLocks noGrp="1"/>
          </p:cNvSpPr>
          <p:nvPr>
            <p:ph type="sldNum" idx="12"/>
          </p:nvPr>
        </p:nvSpPr>
        <p:spPr>
          <a:xfrm>
            <a:off x="8472458" y="4663217"/>
            <a:ext cx="548700" cy="3936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485"/>
        <p:cNvGrpSpPr/>
        <p:nvPr/>
      </p:nvGrpSpPr>
      <p:grpSpPr>
        <a:xfrm>
          <a:off x="0" y="0"/>
          <a:ext cx="0" cy="0"/>
          <a:chOff x="0" y="0"/>
          <a:chExt cx="0" cy="0"/>
        </a:xfrm>
      </p:grpSpPr>
      <p:sp>
        <p:nvSpPr>
          <p:cNvPr id="486" name="Google Shape;486;p90"/>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9pPr>
          </a:lstStyle>
          <a:p>
            <a:endParaRPr/>
          </a:p>
        </p:txBody>
      </p:sp>
      <p:sp>
        <p:nvSpPr>
          <p:cNvPr id="487" name="Google Shape;487;p90"/>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9pPr>
          </a:lstStyle>
          <a:p>
            <a:endParaRPr/>
          </a:p>
        </p:txBody>
      </p:sp>
      <p:sp>
        <p:nvSpPr>
          <p:cNvPr id="488" name="Google Shape;488;p90"/>
          <p:cNvSpPr txBox="1">
            <a:spLocks noGrp="1"/>
          </p:cNvSpPr>
          <p:nvPr>
            <p:ph type="sldNum" idx="12"/>
          </p:nvPr>
        </p:nvSpPr>
        <p:spPr>
          <a:xfrm>
            <a:off x="8472458" y="4663217"/>
            <a:ext cx="548700" cy="3936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2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and Content 1 1">
  <p:cSld name="Title and Content">
    <p:spTree>
      <p:nvGrpSpPr>
        <p:cNvPr id="1" name="Shape 489"/>
        <p:cNvGrpSpPr/>
        <p:nvPr/>
      </p:nvGrpSpPr>
      <p:grpSpPr>
        <a:xfrm>
          <a:off x="0" y="0"/>
          <a:ext cx="0" cy="0"/>
          <a:chOff x="0" y="0"/>
          <a:chExt cx="0" cy="0"/>
        </a:xfrm>
      </p:grpSpPr>
      <p:sp>
        <p:nvSpPr>
          <p:cNvPr id="490" name="Google Shape;490;p91"/>
          <p:cNvSpPr txBox="1">
            <a:spLocks noGrp="1"/>
          </p:cNvSpPr>
          <p:nvPr>
            <p:ph type="title"/>
          </p:nvPr>
        </p:nvSpPr>
        <p:spPr>
          <a:xfrm>
            <a:off x="332185" y="324000"/>
            <a:ext cx="8479500" cy="1040400"/>
          </a:xfrm>
          <a:prstGeom prst="rect">
            <a:avLst/>
          </a:prstGeom>
          <a:noFill/>
          <a:ln>
            <a:noFill/>
          </a:ln>
        </p:spPr>
        <p:txBody>
          <a:bodyPr spcFirstLastPara="1" wrap="square" lIns="0" tIns="0" rIns="0" bIns="0" anchor="t" anchorCtr="0">
            <a:normAutofit/>
          </a:bodyPr>
          <a:lstStyle>
            <a:lvl1pPr lvl="0" algn="l" rtl="0">
              <a:lnSpc>
                <a:spcPct val="85000"/>
              </a:lnSpc>
              <a:spcBef>
                <a:spcPts val="0"/>
              </a:spcBef>
              <a:spcAft>
                <a:spcPts val="0"/>
              </a:spcAft>
              <a:buClr>
                <a:schemeClr val="dk1"/>
              </a:buClr>
              <a:buSzPts val="2400"/>
              <a:buFont typeface="Georgia"/>
              <a:buNone/>
              <a:defRPr/>
            </a:lvl1pPr>
            <a:lvl2pPr lvl="1" algn="l" rtl="0">
              <a:lnSpc>
                <a:spcPct val="100000"/>
              </a:lnSpc>
              <a:spcBef>
                <a:spcPts val="0"/>
              </a:spcBef>
              <a:spcAft>
                <a:spcPts val="0"/>
              </a:spcAft>
              <a:buSzPts val="1000"/>
              <a:buNone/>
              <a:defRPr/>
            </a:lvl2pPr>
            <a:lvl3pPr lvl="2" algn="l" rtl="0">
              <a:lnSpc>
                <a:spcPct val="100000"/>
              </a:lnSpc>
              <a:spcBef>
                <a:spcPts val="0"/>
              </a:spcBef>
              <a:spcAft>
                <a:spcPts val="0"/>
              </a:spcAft>
              <a:buSzPts val="1000"/>
              <a:buNone/>
              <a:defRPr/>
            </a:lvl3pPr>
            <a:lvl4pPr lvl="3" algn="l" rtl="0">
              <a:lnSpc>
                <a:spcPct val="100000"/>
              </a:lnSpc>
              <a:spcBef>
                <a:spcPts val="0"/>
              </a:spcBef>
              <a:spcAft>
                <a:spcPts val="0"/>
              </a:spcAft>
              <a:buSzPts val="1000"/>
              <a:buNone/>
              <a:defRPr/>
            </a:lvl4pPr>
            <a:lvl5pPr lvl="4" algn="l" rtl="0">
              <a:lnSpc>
                <a:spcPct val="100000"/>
              </a:lnSpc>
              <a:spcBef>
                <a:spcPts val="0"/>
              </a:spcBef>
              <a:spcAft>
                <a:spcPts val="0"/>
              </a:spcAft>
              <a:buSzPts val="1000"/>
              <a:buNone/>
              <a:defRPr/>
            </a:lvl5pPr>
            <a:lvl6pPr lvl="5" algn="l" rtl="0">
              <a:lnSpc>
                <a:spcPct val="100000"/>
              </a:lnSpc>
              <a:spcBef>
                <a:spcPts val="0"/>
              </a:spcBef>
              <a:spcAft>
                <a:spcPts val="0"/>
              </a:spcAft>
              <a:buSzPts val="1000"/>
              <a:buNone/>
              <a:defRPr/>
            </a:lvl6pPr>
            <a:lvl7pPr lvl="6" algn="l" rtl="0">
              <a:lnSpc>
                <a:spcPct val="100000"/>
              </a:lnSpc>
              <a:spcBef>
                <a:spcPts val="0"/>
              </a:spcBef>
              <a:spcAft>
                <a:spcPts val="0"/>
              </a:spcAft>
              <a:buSzPts val="1000"/>
              <a:buNone/>
              <a:defRPr/>
            </a:lvl7pPr>
            <a:lvl8pPr lvl="7" algn="l" rtl="0">
              <a:lnSpc>
                <a:spcPct val="100000"/>
              </a:lnSpc>
              <a:spcBef>
                <a:spcPts val="0"/>
              </a:spcBef>
              <a:spcAft>
                <a:spcPts val="0"/>
              </a:spcAft>
              <a:buSzPts val="1000"/>
              <a:buNone/>
              <a:defRPr/>
            </a:lvl8pPr>
            <a:lvl9pPr lvl="8" algn="l" rtl="0">
              <a:lnSpc>
                <a:spcPct val="100000"/>
              </a:lnSpc>
              <a:spcBef>
                <a:spcPts val="0"/>
              </a:spcBef>
              <a:spcAft>
                <a:spcPts val="0"/>
              </a:spcAft>
              <a:buSzPts val="1000"/>
              <a:buNone/>
              <a:defRPr/>
            </a:lvl9pPr>
          </a:lstStyle>
          <a:p>
            <a:endParaRPr/>
          </a:p>
        </p:txBody>
      </p:sp>
      <p:sp>
        <p:nvSpPr>
          <p:cNvPr id="491" name="Google Shape;491;p91"/>
          <p:cNvSpPr txBox="1">
            <a:spLocks noGrp="1"/>
          </p:cNvSpPr>
          <p:nvPr>
            <p:ph type="body" idx="1"/>
          </p:nvPr>
        </p:nvSpPr>
        <p:spPr>
          <a:xfrm>
            <a:off x="332185" y="1577340"/>
            <a:ext cx="5563800" cy="30552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accent1"/>
              </a:buClr>
              <a:buSzPts val="1300"/>
              <a:buNone/>
              <a:defRPr/>
            </a:lvl1pPr>
            <a:lvl2pPr marL="914400" lvl="1" indent="-228600" algn="l" rtl="0">
              <a:lnSpc>
                <a:spcPct val="100000"/>
              </a:lnSpc>
              <a:spcBef>
                <a:spcPts val="900"/>
              </a:spcBef>
              <a:spcAft>
                <a:spcPts val="0"/>
              </a:spcAft>
              <a:buClr>
                <a:schemeClr val="dk1"/>
              </a:buClr>
              <a:buSzPts val="1300"/>
              <a:buNone/>
              <a:defRPr/>
            </a:lvl2pPr>
            <a:lvl3pPr marL="1371600" lvl="2" indent="-311150" algn="l" rtl="0">
              <a:lnSpc>
                <a:spcPct val="100000"/>
              </a:lnSpc>
              <a:spcBef>
                <a:spcPts val="400"/>
              </a:spcBef>
              <a:spcAft>
                <a:spcPts val="0"/>
              </a:spcAft>
              <a:buClr>
                <a:schemeClr val="dk1"/>
              </a:buClr>
              <a:buSzPts val="1300"/>
              <a:buChar char="•"/>
              <a:defRPr/>
            </a:lvl3pPr>
            <a:lvl4pPr marL="1828800" lvl="3" indent="-311150" algn="l" rtl="0">
              <a:lnSpc>
                <a:spcPct val="100000"/>
              </a:lnSpc>
              <a:spcBef>
                <a:spcPts val="400"/>
              </a:spcBef>
              <a:spcAft>
                <a:spcPts val="0"/>
              </a:spcAft>
              <a:buClr>
                <a:schemeClr val="dk1"/>
              </a:buClr>
              <a:buSzPts val="1300"/>
              <a:buChar char="–"/>
              <a:defRPr/>
            </a:lvl4pPr>
            <a:lvl5pPr marL="2286000" lvl="4" indent="-311150" algn="l" rtl="0">
              <a:lnSpc>
                <a:spcPct val="100000"/>
              </a:lnSpc>
              <a:spcBef>
                <a:spcPts val="400"/>
              </a:spcBef>
              <a:spcAft>
                <a:spcPts val="0"/>
              </a:spcAft>
              <a:buClr>
                <a:schemeClr val="dk1"/>
              </a:buClr>
              <a:buSzPts val="1300"/>
              <a:buChar char="•"/>
              <a:defRPr/>
            </a:lvl5pPr>
            <a:lvl6pPr marL="2743200" lvl="5" indent="-311150" algn="l" rtl="0">
              <a:lnSpc>
                <a:spcPct val="100000"/>
              </a:lnSpc>
              <a:spcBef>
                <a:spcPts val="400"/>
              </a:spcBef>
              <a:spcAft>
                <a:spcPts val="0"/>
              </a:spcAft>
              <a:buClr>
                <a:schemeClr val="dk1"/>
              </a:buClr>
              <a:buSzPts val="1300"/>
              <a:buChar char="–"/>
              <a:defRPr/>
            </a:lvl6pPr>
            <a:lvl7pPr marL="3200400" lvl="6" indent="-311150" algn="l" rtl="0">
              <a:lnSpc>
                <a:spcPct val="100000"/>
              </a:lnSpc>
              <a:spcBef>
                <a:spcPts val="400"/>
              </a:spcBef>
              <a:spcAft>
                <a:spcPts val="0"/>
              </a:spcAft>
              <a:buClr>
                <a:schemeClr val="dk1"/>
              </a:buClr>
              <a:buSzPts val="1300"/>
              <a:buChar char="•"/>
              <a:defRPr/>
            </a:lvl7pPr>
            <a:lvl8pPr marL="3657600" lvl="7" indent="-311150" algn="l" rtl="0">
              <a:lnSpc>
                <a:spcPct val="100000"/>
              </a:lnSpc>
              <a:spcBef>
                <a:spcPts val="400"/>
              </a:spcBef>
              <a:spcAft>
                <a:spcPts val="0"/>
              </a:spcAft>
              <a:buClr>
                <a:schemeClr val="dk1"/>
              </a:buClr>
              <a:buSzPts val="1300"/>
              <a:buChar char="–"/>
              <a:defRPr/>
            </a:lvl8pPr>
            <a:lvl9pPr marL="4114800" lvl="8" indent="-311150" algn="l" rtl="0">
              <a:lnSpc>
                <a:spcPct val="100000"/>
              </a:lnSpc>
              <a:spcBef>
                <a:spcPts val="400"/>
              </a:spcBef>
              <a:spcAft>
                <a:spcPts val="400"/>
              </a:spcAft>
              <a:buClr>
                <a:schemeClr val="dk1"/>
              </a:buClr>
              <a:buSzPts val="1300"/>
              <a:buChar char="•"/>
              <a:defRPr/>
            </a:lvl9pPr>
          </a:lstStyle>
          <a:p>
            <a:endParaRPr/>
          </a:p>
        </p:txBody>
      </p:sp>
      <p:sp>
        <p:nvSpPr>
          <p:cNvPr id="492" name="Google Shape;492;p91"/>
          <p:cNvSpPr txBox="1">
            <a:spLocks noGrp="1"/>
          </p:cNvSpPr>
          <p:nvPr>
            <p:ph type="sldNum" idx="12"/>
          </p:nvPr>
        </p:nvSpPr>
        <p:spPr>
          <a:xfrm>
            <a:off x="7488222" y="4869180"/>
            <a:ext cx="13236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93" name="Google Shape;493;p91"/>
          <p:cNvSpPr txBox="1">
            <a:spLocks noGrp="1"/>
          </p:cNvSpPr>
          <p:nvPr>
            <p:ph type="dt" idx="10"/>
          </p:nvPr>
        </p:nvSpPr>
        <p:spPr>
          <a:xfrm>
            <a:off x="7488222" y="4766310"/>
            <a:ext cx="1323600" cy="102900"/>
          </a:xfrm>
          <a:prstGeom prst="rect">
            <a:avLst/>
          </a:prstGeom>
          <a:noFill/>
          <a:ln>
            <a:noFill/>
          </a:ln>
        </p:spPr>
        <p:txBody>
          <a:bodyPr spcFirstLastPara="1" wrap="square" lIns="0" tIns="0" rIns="0" bIns="0" anchor="b" anchorCtr="0">
            <a:noAutofit/>
          </a:bodyPr>
          <a:lstStyle>
            <a:lvl1pPr marR="0" lvl="0" algn="r"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endParaRPr/>
          </a:p>
        </p:txBody>
      </p:sp>
      <p:sp>
        <p:nvSpPr>
          <p:cNvPr id="494" name="Google Shape;494;p91"/>
          <p:cNvSpPr txBox="1">
            <a:spLocks noGrp="1"/>
          </p:cNvSpPr>
          <p:nvPr>
            <p:ph type="ftr" idx="11"/>
          </p:nvPr>
        </p:nvSpPr>
        <p:spPr>
          <a:xfrm>
            <a:off x="332184" y="4766310"/>
            <a:ext cx="4105200" cy="102900"/>
          </a:xfrm>
          <a:prstGeom prst="rect">
            <a:avLst/>
          </a:prstGeom>
          <a:noFill/>
          <a:ln>
            <a:noFill/>
          </a:ln>
        </p:spPr>
        <p:txBody>
          <a:bodyPr spcFirstLastPara="1" wrap="square" lIns="0" tIns="0" rIns="0" bIns="0" anchor="b" anchorCtr="0">
            <a:noAutofit/>
          </a:bodyPr>
          <a:lstStyle>
            <a:lvl1pPr marR="0" lvl="0" algn="ctr"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95"/>
        <p:cNvGrpSpPr/>
        <p:nvPr/>
      </p:nvGrpSpPr>
      <p:grpSpPr>
        <a:xfrm>
          <a:off x="0" y="0"/>
          <a:ext cx="0" cy="0"/>
          <a:chOff x="0" y="0"/>
          <a:chExt cx="0" cy="0"/>
        </a:xfrm>
      </p:grpSpPr>
      <p:sp>
        <p:nvSpPr>
          <p:cNvPr id="496" name="Google Shape;496;p92"/>
          <p:cNvSpPr txBox="1">
            <a:spLocks noGrp="1"/>
          </p:cNvSpPr>
          <p:nvPr>
            <p:ph type="title"/>
          </p:nvPr>
        </p:nvSpPr>
        <p:spPr>
          <a:xfrm>
            <a:off x="406796" y="405892"/>
            <a:ext cx="8334600" cy="416700"/>
          </a:xfrm>
          <a:prstGeom prst="rect">
            <a:avLst/>
          </a:prstGeom>
          <a:noFill/>
          <a:ln>
            <a:noFill/>
          </a:ln>
        </p:spPr>
        <p:txBody>
          <a:bodyPr spcFirstLastPara="1" wrap="square" lIns="0" tIns="0" rIns="0" bIns="0" anchor="t" anchorCtr="0">
            <a:spAutoFit/>
          </a:bodyPr>
          <a:lstStyle>
            <a:lvl1pPr lvl="0" algn="l" rtl="0">
              <a:lnSpc>
                <a:spcPct val="90000"/>
              </a:lnSpc>
              <a:spcBef>
                <a:spcPts val="0"/>
              </a:spcBef>
              <a:spcAft>
                <a:spcPts val="0"/>
              </a:spcAft>
              <a:buClr>
                <a:schemeClr val="accent1"/>
              </a:buClr>
              <a:buSzPts val="700"/>
              <a:buNone/>
              <a:defRPr sz="2400"/>
            </a:lvl1pPr>
            <a:lvl2pPr lvl="1" algn="l" rtl="0">
              <a:lnSpc>
                <a:spcPct val="100000"/>
              </a:lnSpc>
              <a:spcBef>
                <a:spcPts val="0"/>
              </a:spcBef>
              <a:spcAft>
                <a:spcPts val="0"/>
              </a:spcAft>
              <a:buSzPts val="1000"/>
              <a:buNone/>
              <a:defRPr/>
            </a:lvl2pPr>
            <a:lvl3pPr lvl="2" algn="l" rtl="0">
              <a:lnSpc>
                <a:spcPct val="100000"/>
              </a:lnSpc>
              <a:spcBef>
                <a:spcPts val="0"/>
              </a:spcBef>
              <a:spcAft>
                <a:spcPts val="0"/>
              </a:spcAft>
              <a:buSzPts val="1000"/>
              <a:buNone/>
              <a:defRPr/>
            </a:lvl3pPr>
            <a:lvl4pPr lvl="3" algn="l" rtl="0">
              <a:lnSpc>
                <a:spcPct val="100000"/>
              </a:lnSpc>
              <a:spcBef>
                <a:spcPts val="0"/>
              </a:spcBef>
              <a:spcAft>
                <a:spcPts val="0"/>
              </a:spcAft>
              <a:buSzPts val="1000"/>
              <a:buNone/>
              <a:defRPr/>
            </a:lvl4pPr>
            <a:lvl5pPr lvl="4" algn="l" rtl="0">
              <a:lnSpc>
                <a:spcPct val="100000"/>
              </a:lnSpc>
              <a:spcBef>
                <a:spcPts val="0"/>
              </a:spcBef>
              <a:spcAft>
                <a:spcPts val="0"/>
              </a:spcAft>
              <a:buSzPts val="1000"/>
              <a:buNone/>
              <a:defRPr/>
            </a:lvl5pPr>
            <a:lvl6pPr lvl="5" algn="l" rtl="0">
              <a:lnSpc>
                <a:spcPct val="100000"/>
              </a:lnSpc>
              <a:spcBef>
                <a:spcPts val="0"/>
              </a:spcBef>
              <a:spcAft>
                <a:spcPts val="0"/>
              </a:spcAft>
              <a:buSzPts val="1000"/>
              <a:buNone/>
              <a:defRPr/>
            </a:lvl6pPr>
            <a:lvl7pPr lvl="6" algn="l" rtl="0">
              <a:lnSpc>
                <a:spcPct val="100000"/>
              </a:lnSpc>
              <a:spcBef>
                <a:spcPts val="0"/>
              </a:spcBef>
              <a:spcAft>
                <a:spcPts val="0"/>
              </a:spcAft>
              <a:buSzPts val="1000"/>
              <a:buNone/>
              <a:defRPr/>
            </a:lvl7pPr>
            <a:lvl8pPr lvl="7" algn="l" rtl="0">
              <a:lnSpc>
                <a:spcPct val="100000"/>
              </a:lnSpc>
              <a:spcBef>
                <a:spcPts val="0"/>
              </a:spcBef>
              <a:spcAft>
                <a:spcPts val="0"/>
              </a:spcAft>
              <a:buSzPts val="1000"/>
              <a:buNone/>
              <a:defRPr/>
            </a:lvl8pPr>
            <a:lvl9pPr lvl="8" algn="l" rtl="0">
              <a:lnSpc>
                <a:spcPct val="100000"/>
              </a:lnSpc>
              <a:spcBef>
                <a:spcPts val="0"/>
              </a:spcBef>
              <a:spcAft>
                <a:spcPts val="0"/>
              </a:spcAft>
              <a:buSzPts val="1000"/>
              <a:buNone/>
              <a:defRPr/>
            </a:lvl9pPr>
          </a:lstStyle>
          <a:p>
            <a:endParaRPr/>
          </a:p>
        </p:txBody>
      </p:sp>
      <p:sp>
        <p:nvSpPr>
          <p:cNvPr id="497" name="Google Shape;497;p92"/>
          <p:cNvSpPr txBox="1">
            <a:spLocks noGrp="1"/>
          </p:cNvSpPr>
          <p:nvPr>
            <p:ph type="sldNum" idx="12"/>
          </p:nvPr>
        </p:nvSpPr>
        <p:spPr>
          <a:xfrm>
            <a:off x="8606288" y="4859390"/>
            <a:ext cx="134400" cy="92400"/>
          </a:xfrm>
          <a:prstGeom prst="rect">
            <a:avLst/>
          </a:prstGeom>
          <a:noFill/>
          <a:ln>
            <a:noFill/>
          </a:ln>
        </p:spPr>
        <p:txBody>
          <a:bodyPr spcFirstLastPara="1" wrap="square" lIns="0" tIns="0" rIns="0" bIns="0" anchor="ctr" anchorCtr="0">
            <a:sp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498"/>
        <p:cNvGrpSpPr/>
        <p:nvPr/>
      </p:nvGrpSpPr>
      <p:grpSpPr>
        <a:xfrm>
          <a:off x="0" y="0"/>
          <a:ext cx="0" cy="0"/>
          <a:chOff x="0" y="0"/>
          <a:chExt cx="0" cy="0"/>
        </a:xfrm>
      </p:grpSpPr>
      <p:sp>
        <p:nvSpPr>
          <p:cNvPr id="499" name="Google Shape;499;p93"/>
          <p:cNvSpPr txBox="1">
            <a:spLocks noGrp="1"/>
          </p:cNvSpPr>
          <p:nvPr>
            <p:ph type="title"/>
          </p:nvPr>
        </p:nvSpPr>
        <p:spPr>
          <a:xfrm>
            <a:off x="332185" y="404981"/>
            <a:ext cx="8479500" cy="959400"/>
          </a:xfrm>
          <a:prstGeom prst="rect">
            <a:avLst/>
          </a:prstGeom>
          <a:noFill/>
          <a:ln>
            <a:noFill/>
          </a:ln>
        </p:spPr>
        <p:txBody>
          <a:bodyPr spcFirstLastPara="1" wrap="square" lIns="0" tIns="0" rIns="0" bIns="0" anchor="t" anchorCtr="0">
            <a:normAutofit/>
          </a:bodyPr>
          <a:lstStyle>
            <a:lvl1pPr lvl="0" algn="l" rtl="0">
              <a:lnSpc>
                <a:spcPct val="85000"/>
              </a:lnSpc>
              <a:spcBef>
                <a:spcPts val="0"/>
              </a:spcBef>
              <a:spcAft>
                <a:spcPts val="0"/>
              </a:spcAft>
              <a:buClr>
                <a:schemeClr val="dk1"/>
              </a:buClr>
              <a:buSzPts val="1400"/>
              <a:buNone/>
              <a:defRPr/>
            </a:lvl1pPr>
            <a:lvl2pPr lvl="1" algn="l" rtl="0">
              <a:lnSpc>
                <a:spcPct val="100000"/>
              </a:lnSpc>
              <a:spcBef>
                <a:spcPts val="0"/>
              </a:spcBef>
              <a:spcAft>
                <a:spcPts val="0"/>
              </a:spcAft>
              <a:buSzPts val="1000"/>
              <a:buNone/>
              <a:defRPr/>
            </a:lvl2pPr>
            <a:lvl3pPr lvl="2" algn="l" rtl="0">
              <a:lnSpc>
                <a:spcPct val="100000"/>
              </a:lnSpc>
              <a:spcBef>
                <a:spcPts val="0"/>
              </a:spcBef>
              <a:spcAft>
                <a:spcPts val="0"/>
              </a:spcAft>
              <a:buSzPts val="1000"/>
              <a:buNone/>
              <a:defRPr/>
            </a:lvl3pPr>
            <a:lvl4pPr lvl="3" algn="l" rtl="0">
              <a:lnSpc>
                <a:spcPct val="100000"/>
              </a:lnSpc>
              <a:spcBef>
                <a:spcPts val="0"/>
              </a:spcBef>
              <a:spcAft>
                <a:spcPts val="0"/>
              </a:spcAft>
              <a:buSzPts val="1000"/>
              <a:buNone/>
              <a:defRPr/>
            </a:lvl4pPr>
            <a:lvl5pPr lvl="4" algn="l" rtl="0">
              <a:lnSpc>
                <a:spcPct val="100000"/>
              </a:lnSpc>
              <a:spcBef>
                <a:spcPts val="0"/>
              </a:spcBef>
              <a:spcAft>
                <a:spcPts val="0"/>
              </a:spcAft>
              <a:buSzPts val="1000"/>
              <a:buNone/>
              <a:defRPr/>
            </a:lvl5pPr>
            <a:lvl6pPr lvl="5" algn="l" rtl="0">
              <a:lnSpc>
                <a:spcPct val="100000"/>
              </a:lnSpc>
              <a:spcBef>
                <a:spcPts val="0"/>
              </a:spcBef>
              <a:spcAft>
                <a:spcPts val="0"/>
              </a:spcAft>
              <a:buSzPts val="1000"/>
              <a:buNone/>
              <a:defRPr/>
            </a:lvl6pPr>
            <a:lvl7pPr lvl="6" algn="l" rtl="0">
              <a:lnSpc>
                <a:spcPct val="100000"/>
              </a:lnSpc>
              <a:spcBef>
                <a:spcPts val="0"/>
              </a:spcBef>
              <a:spcAft>
                <a:spcPts val="0"/>
              </a:spcAft>
              <a:buSzPts val="1000"/>
              <a:buNone/>
              <a:defRPr/>
            </a:lvl7pPr>
            <a:lvl8pPr lvl="7" algn="l" rtl="0">
              <a:lnSpc>
                <a:spcPct val="100000"/>
              </a:lnSpc>
              <a:spcBef>
                <a:spcPts val="0"/>
              </a:spcBef>
              <a:spcAft>
                <a:spcPts val="0"/>
              </a:spcAft>
              <a:buSzPts val="1000"/>
              <a:buNone/>
              <a:defRPr/>
            </a:lvl8pPr>
            <a:lvl9pPr lvl="8" algn="l" rtl="0">
              <a:lnSpc>
                <a:spcPct val="100000"/>
              </a:lnSpc>
              <a:spcBef>
                <a:spcPts val="0"/>
              </a:spcBef>
              <a:spcAft>
                <a:spcPts val="0"/>
              </a:spcAft>
              <a:buSzPts val="1000"/>
              <a:buNone/>
              <a:defRPr/>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Chart Dark">
  <p:cSld name="Title and Chart Dark">
    <p:bg>
      <p:bgPr>
        <a:solidFill>
          <a:srgbClr val="464646"/>
        </a:solidFill>
        <a:effectLst/>
      </p:bgPr>
    </p:bg>
    <p:spTree>
      <p:nvGrpSpPr>
        <p:cNvPr id="1" name="Shape 503"/>
        <p:cNvGrpSpPr/>
        <p:nvPr/>
      </p:nvGrpSpPr>
      <p:grpSpPr>
        <a:xfrm>
          <a:off x="0" y="0"/>
          <a:ext cx="0" cy="0"/>
          <a:chOff x="0" y="0"/>
          <a:chExt cx="0" cy="0"/>
        </a:xfrm>
      </p:grpSpPr>
      <p:sp>
        <p:nvSpPr>
          <p:cNvPr id="504" name="Google Shape;504;p95"/>
          <p:cNvSpPr>
            <a:spLocks noGrp="1"/>
          </p:cNvSpPr>
          <p:nvPr>
            <p:ph type="chart" idx="2"/>
          </p:nvPr>
        </p:nvSpPr>
        <p:spPr>
          <a:xfrm>
            <a:off x="332185" y="1577579"/>
            <a:ext cx="8479500" cy="3051600"/>
          </a:xfrm>
          <a:prstGeom prst="rect">
            <a:avLst/>
          </a:prstGeom>
          <a:noFill/>
          <a:ln>
            <a:noFill/>
          </a:ln>
        </p:spPr>
        <p:txBody>
          <a:bodyPr spcFirstLastPara="1" wrap="square" lIns="0" tIns="0" rIns="0" bIns="0" anchor="ctr" anchorCtr="0">
            <a:noAutofit/>
          </a:bodyPr>
          <a:lstStyle>
            <a:lvl1pPr marR="0" lvl="0" algn="ctr"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1pPr>
            <a:lvl2pPr marR="0" lvl="1" algn="l" rtl="0">
              <a:lnSpc>
                <a:spcPct val="100000"/>
              </a:lnSpc>
              <a:spcBef>
                <a:spcPts val="90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3pPr>
            <a:lvl4pPr marR="0" lvl="3"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4pPr>
            <a:lvl5pPr marR="0" lvl="4"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5pPr>
            <a:lvl6pPr marR="0" lvl="5"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6pPr>
            <a:lvl7pPr marR="0" lvl="6"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7pPr>
            <a:lvl8pPr marR="0" lvl="7"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8pPr>
            <a:lvl9pPr marR="0" lvl="8" algn="l" rtl="0">
              <a:lnSpc>
                <a:spcPct val="100000"/>
              </a:lnSpc>
              <a:spcBef>
                <a:spcPts val="400"/>
              </a:spcBef>
              <a:spcAft>
                <a:spcPts val="400"/>
              </a:spcAft>
              <a:buClr>
                <a:schemeClr val="lt1"/>
              </a:buClr>
              <a:buSzPts val="1200"/>
              <a:buFont typeface="Arial"/>
              <a:buChar char="•"/>
              <a:defRPr sz="1200" b="0" i="0" u="none" strike="noStrike" cap="none">
                <a:solidFill>
                  <a:schemeClr val="lt1"/>
                </a:solidFill>
                <a:latin typeface="Arial"/>
                <a:ea typeface="Arial"/>
                <a:cs typeface="Arial"/>
                <a:sym typeface="Arial"/>
              </a:defRPr>
            </a:lvl9pPr>
          </a:lstStyle>
          <a:p>
            <a:endParaRPr/>
          </a:p>
        </p:txBody>
      </p:sp>
      <p:sp>
        <p:nvSpPr>
          <p:cNvPr id="505" name="Google Shape;505;p95"/>
          <p:cNvSpPr txBox="1">
            <a:spLocks noGrp="1"/>
          </p:cNvSpPr>
          <p:nvPr>
            <p:ph type="title"/>
          </p:nvPr>
        </p:nvSpPr>
        <p:spPr>
          <a:xfrm>
            <a:off x="332185" y="324001"/>
            <a:ext cx="8479500" cy="1040400"/>
          </a:xfrm>
          <a:prstGeom prst="rect">
            <a:avLst/>
          </a:prstGeom>
          <a:noFill/>
          <a:ln>
            <a:noFill/>
          </a:ln>
        </p:spPr>
        <p:txBody>
          <a:bodyPr spcFirstLastPara="1" wrap="square" lIns="0" tIns="0" rIns="0" bIns="0" anchor="t" anchorCtr="0">
            <a:noAutofit/>
          </a:bodyPr>
          <a:lstStyle>
            <a:lvl1pPr lvl="0" algn="l" rtl="0">
              <a:lnSpc>
                <a:spcPct val="85000"/>
              </a:lnSpc>
              <a:spcBef>
                <a:spcPts val="0"/>
              </a:spcBef>
              <a:spcAft>
                <a:spcPts val="0"/>
              </a:spcAft>
              <a:buClr>
                <a:schemeClr val="lt1"/>
              </a:buClr>
              <a:buSzPts val="2400"/>
              <a:buFont typeface="Georgia"/>
              <a:buNone/>
              <a:defRPr>
                <a:solidFill>
                  <a:schemeClr val="lt1"/>
                </a:solidFill>
              </a:defRPr>
            </a:lvl1pPr>
            <a:lvl2pPr lvl="1" algn="l" rtl="0">
              <a:lnSpc>
                <a:spcPct val="100000"/>
              </a:lnSpc>
              <a:spcBef>
                <a:spcPts val="0"/>
              </a:spcBef>
              <a:spcAft>
                <a:spcPts val="0"/>
              </a:spcAft>
              <a:buSzPts val="1000"/>
              <a:buNone/>
              <a:defRPr/>
            </a:lvl2pPr>
            <a:lvl3pPr lvl="2" algn="l" rtl="0">
              <a:lnSpc>
                <a:spcPct val="100000"/>
              </a:lnSpc>
              <a:spcBef>
                <a:spcPts val="0"/>
              </a:spcBef>
              <a:spcAft>
                <a:spcPts val="0"/>
              </a:spcAft>
              <a:buSzPts val="1000"/>
              <a:buNone/>
              <a:defRPr/>
            </a:lvl3pPr>
            <a:lvl4pPr lvl="3" algn="l" rtl="0">
              <a:lnSpc>
                <a:spcPct val="100000"/>
              </a:lnSpc>
              <a:spcBef>
                <a:spcPts val="0"/>
              </a:spcBef>
              <a:spcAft>
                <a:spcPts val="0"/>
              </a:spcAft>
              <a:buSzPts val="1000"/>
              <a:buNone/>
              <a:defRPr/>
            </a:lvl4pPr>
            <a:lvl5pPr lvl="4" algn="l" rtl="0">
              <a:lnSpc>
                <a:spcPct val="100000"/>
              </a:lnSpc>
              <a:spcBef>
                <a:spcPts val="0"/>
              </a:spcBef>
              <a:spcAft>
                <a:spcPts val="0"/>
              </a:spcAft>
              <a:buSzPts val="1000"/>
              <a:buNone/>
              <a:defRPr/>
            </a:lvl5pPr>
            <a:lvl6pPr lvl="5" algn="l" rtl="0">
              <a:lnSpc>
                <a:spcPct val="100000"/>
              </a:lnSpc>
              <a:spcBef>
                <a:spcPts val="0"/>
              </a:spcBef>
              <a:spcAft>
                <a:spcPts val="0"/>
              </a:spcAft>
              <a:buSzPts val="1000"/>
              <a:buNone/>
              <a:defRPr/>
            </a:lvl6pPr>
            <a:lvl7pPr lvl="6" algn="l" rtl="0">
              <a:lnSpc>
                <a:spcPct val="100000"/>
              </a:lnSpc>
              <a:spcBef>
                <a:spcPts val="0"/>
              </a:spcBef>
              <a:spcAft>
                <a:spcPts val="0"/>
              </a:spcAft>
              <a:buSzPts val="1000"/>
              <a:buNone/>
              <a:defRPr/>
            </a:lvl7pPr>
            <a:lvl8pPr lvl="7" algn="l" rtl="0">
              <a:lnSpc>
                <a:spcPct val="100000"/>
              </a:lnSpc>
              <a:spcBef>
                <a:spcPts val="0"/>
              </a:spcBef>
              <a:spcAft>
                <a:spcPts val="0"/>
              </a:spcAft>
              <a:buSzPts val="1000"/>
              <a:buNone/>
              <a:defRPr/>
            </a:lvl8pPr>
            <a:lvl9pPr lvl="8" algn="l" rtl="0">
              <a:lnSpc>
                <a:spcPct val="100000"/>
              </a:lnSpc>
              <a:spcBef>
                <a:spcPts val="0"/>
              </a:spcBef>
              <a:spcAft>
                <a:spcPts val="0"/>
              </a:spcAft>
              <a:buSzPts val="1000"/>
              <a:buNone/>
              <a:defRPr/>
            </a:lvl9pPr>
          </a:lstStyle>
          <a:p>
            <a:endParaRPr/>
          </a:p>
        </p:txBody>
      </p:sp>
      <p:sp>
        <p:nvSpPr>
          <p:cNvPr id="506" name="Google Shape;506;p95"/>
          <p:cNvSpPr txBox="1">
            <a:spLocks noGrp="1"/>
          </p:cNvSpPr>
          <p:nvPr>
            <p:ph type="dt" idx="10"/>
          </p:nvPr>
        </p:nvSpPr>
        <p:spPr>
          <a:xfrm>
            <a:off x="7488222" y="4766310"/>
            <a:ext cx="1323600" cy="102900"/>
          </a:xfrm>
          <a:prstGeom prst="rect">
            <a:avLst/>
          </a:prstGeom>
          <a:noFill/>
          <a:ln>
            <a:noFill/>
          </a:ln>
        </p:spPr>
        <p:txBody>
          <a:bodyPr spcFirstLastPara="1" wrap="square" lIns="0" tIns="0" rIns="0" bIns="0" anchor="b" anchorCtr="0">
            <a:noAutofit/>
          </a:bodyPr>
          <a:lstStyle>
            <a:lvl1pPr lvl="0" algn="r" rtl="0">
              <a:lnSpc>
                <a:spcPct val="100000"/>
              </a:lnSpc>
              <a:spcBef>
                <a:spcPts val="0"/>
              </a:spcBef>
              <a:spcAft>
                <a:spcPts val="0"/>
              </a:spcAft>
              <a:buSzPts val="1000"/>
              <a:buNone/>
              <a:defRPr sz="1000"/>
            </a:lvl1pPr>
            <a:lvl2pPr lvl="1" algn="l" rtl="0">
              <a:lnSpc>
                <a:spcPct val="100000"/>
              </a:lnSpc>
              <a:spcBef>
                <a:spcPts val="0"/>
              </a:spcBef>
              <a:spcAft>
                <a:spcPts val="0"/>
              </a:spcAft>
              <a:buSzPts val="1000"/>
              <a:buNone/>
              <a:defRPr sz="1000"/>
            </a:lvl2pPr>
            <a:lvl3pPr lvl="2" algn="l" rtl="0">
              <a:lnSpc>
                <a:spcPct val="100000"/>
              </a:lnSpc>
              <a:spcBef>
                <a:spcPts val="0"/>
              </a:spcBef>
              <a:spcAft>
                <a:spcPts val="0"/>
              </a:spcAft>
              <a:buSzPts val="1000"/>
              <a:buNone/>
              <a:defRPr sz="1000"/>
            </a:lvl3pPr>
            <a:lvl4pPr lvl="3" algn="l" rtl="0">
              <a:lnSpc>
                <a:spcPct val="100000"/>
              </a:lnSpc>
              <a:spcBef>
                <a:spcPts val="0"/>
              </a:spcBef>
              <a:spcAft>
                <a:spcPts val="0"/>
              </a:spcAft>
              <a:buSzPts val="1000"/>
              <a:buNone/>
              <a:defRPr sz="1000"/>
            </a:lvl4pPr>
            <a:lvl5pPr lvl="4" algn="l" rtl="0">
              <a:lnSpc>
                <a:spcPct val="100000"/>
              </a:lnSpc>
              <a:spcBef>
                <a:spcPts val="0"/>
              </a:spcBef>
              <a:spcAft>
                <a:spcPts val="0"/>
              </a:spcAft>
              <a:buSzPts val="1000"/>
              <a:buNone/>
              <a:defRPr sz="1000"/>
            </a:lvl5pPr>
            <a:lvl6pPr lvl="5" algn="l" rtl="0">
              <a:lnSpc>
                <a:spcPct val="100000"/>
              </a:lnSpc>
              <a:spcBef>
                <a:spcPts val="0"/>
              </a:spcBef>
              <a:spcAft>
                <a:spcPts val="0"/>
              </a:spcAft>
              <a:buSzPts val="1000"/>
              <a:buNone/>
              <a:defRPr sz="1000"/>
            </a:lvl6pPr>
            <a:lvl7pPr lvl="6" algn="l" rtl="0">
              <a:lnSpc>
                <a:spcPct val="100000"/>
              </a:lnSpc>
              <a:spcBef>
                <a:spcPts val="0"/>
              </a:spcBef>
              <a:spcAft>
                <a:spcPts val="0"/>
              </a:spcAft>
              <a:buSzPts val="1000"/>
              <a:buNone/>
              <a:defRPr sz="1000"/>
            </a:lvl7pPr>
            <a:lvl8pPr lvl="7" algn="l" rtl="0">
              <a:lnSpc>
                <a:spcPct val="100000"/>
              </a:lnSpc>
              <a:spcBef>
                <a:spcPts val="0"/>
              </a:spcBef>
              <a:spcAft>
                <a:spcPts val="0"/>
              </a:spcAft>
              <a:buSzPts val="1000"/>
              <a:buNone/>
              <a:defRPr sz="1000"/>
            </a:lvl8pPr>
            <a:lvl9pPr lvl="8" algn="l" rtl="0">
              <a:lnSpc>
                <a:spcPct val="100000"/>
              </a:lnSpc>
              <a:spcBef>
                <a:spcPts val="0"/>
              </a:spcBef>
              <a:spcAft>
                <a:spcPts val="0"/>
              </a:spcAft>
              <a:buSzPts val="1000"/>
              <a:buNone/>
              <a:defRPr sz="1000"/>
            </a:lvl9pPr>
          </a:lstStyle>
          <a:p>
            <a:endParaRPr/>
          </a:p>
        </p:txBody>
      </p:sp>
      <p:sp>
        <p:nvSpPr>
          <p:cNvPr id="507" name="Google Shape;507;p95"/>
          <p:cNvSpPr txBox="1">
            <a:spLocks noGrp="1"/>
          </p:cNvSpPr>
          <p:nvPr>
            <p:ph type="ftr" idx="11"/>
          </p:nvPr>
        </p:nvSpPr>
        <p:spPr>
          <a:xfrm>
            <a:off x="332184" y="4766310"/>
            <a:ext cx="4105200" cy="102900"/>
          </a:xfrm>
          <a:prstGeom prst="rect">
            <a:avLst/>
          </a:prstGeom>
          <a:noFill/>
          <a:ln>
            <a:noFill/>
          </a:ln>
        </p:spPr>
        <p:txBody>
          <a:bodyPr spcFirstLastPara="1" wrap="square" lIns="0" tIns="0" rIns="0" bIns="0" anchor="b" anchorCtr="0">
            <a:noAutofit/>
          </a:bodyPr>
          <a:lstStyle>
            <a:lvl1pPr lvl="0" algn="l" rtl="0">
              <a:lnSpc>
                <a:spcPct val="100000"/>
              </a:lnSpc>
              <a:spcBef>
                <a:spcPts val="0"/>
              </a:spcBef>
              <a:spcAft>
                <a:spcPts val="0"/>
              </a:spcAft>
              <a:buSzPts val="1000"/>
              <a:buNone/>
              <a:defRPr sz="1000"/>
            </a:lvl1pPr>
            <a:lvl2pPr lvl="1" algn="l" rtl="0">
              <a:lnSpc>
                <a:spcPct val="100000"/>
              </a:lnSpc>
              <a:spcBef>
                <a:spcPts val="0"/>
              </a:spcBef>
              <a:spcAft>
                <a:spcPts val="0"/>
              </a:spcAft>
              <a:buSzPts val="1000"/>
              <a:buNone/>
              <a:defRPr sz="1000"/>
            </a:lvl2pPr>
            <a:lvl3pPr lvl="2" algn="l" rtl="0">
              <a:lnSpc>
                <a:spcPct val="100000"/>
              </a:lnSpc>
              <a:spcBef>
                <a:spcPts val="0"/>
              </a:spcBef>
              <a:spcAft>
                <a:spcPts val="0"/>
              </a:spcAft>
              <a:buSzPts val="1000"/>
              <a:buNone/>
              <a:defRPr sz="1000"/>
            </a:lvl3pPr>
            <a:lvl4pPr lvl="3" algn="l" rtl="0">
              <a:lnSpc>
                <a:spcPct val="100000"/>
              </a:lnSpc>
              <a:spcBef>
                <a:spcPts val="0"/>
              </a:spcBef>
              <a:spcAft>
                <a:spcPts val="0"/>
              </a:spcAft>
              <a:buSzPts val="1000"/>
              <a:buNone/>
              <a:defRPr sz="1000"/>
            </a:lvl4pPr>
            <a:lvl5pPr lvl="4" algn="l" rtl="0">
              <a:lnSpc>
                <a:spcPct val="100000"/>
              </a:lnSpc>
              <a:spcBef>
                <a:spcPts val="0"/>
              </a:spcBef>
              <a:spcAft>
                <a:spcPts val="0"/>
              </a:spcAft>
              <a:buSzPts val="1000"/>
              <a:buNone/>
              <a:defRPr sz="1000"/>
            </a:lvl5pPr>
            <a:lvl6pPr lvl="5" algn="l" rtl="0">
              <a:lnSpc>
                <a:spcPct val="100000"/>
              </a:lnSpc>
              <a:spcBef>
                <a:spcPts val="0"/>
              </a:spcBef>
              <a:spcAft>
                <a:spcPts val="0"/>
              </a:spcAft>
              <a:buSzPts val="1000"/>
              <a:buNone/>
              <a:defRPr sz="1000"/>
            </a:lvl6pPr>
            <a:lvl7pPr lvl="6" algn="l" rtl="0">
              <a:lnSpc>
                <a:spcPct val="100000"/>
              </a:lnSpc>
              <a:spcBef>
                <a:spcPts val="0"/>
              </a:spcBef>
              <a:spcAft>
                <a:spcPts val="0"/>
              </a:spcAft>
              <a:buSzPts val="1000"/>
              <a:buNone/>
              <a:defRPr sz="1000"/>
            </a:lvl7pPr>
            <a:lvl8pPr lvl="7" algn="l" rtl="0">
              <a:lnSpc>
                <a:spcPct val="100000"/>
              </a:lnSpc>
              <a:spcBef>
                <a:spcPts val="0"/>
              </a:spcBef>
              <a:spcAft>
                <a:spcPts val="0"/>
              </a:spcAft>
              <a:buSzPts val="1000"/>
              <a:buNone/>
              <a:defRPr sz="1000"/>
            </a:lvl8pPr>
            <a:lvl9pPr lvl="8" algn="l" rtl="0">
              <a:lnSpc>
                <a:spcPct val="100000"/>
              </a:lnSpc>
              <a:spcBef>
                <a:spcPts val="0"/>
              </a:spcBef>
              <a:spcAft>
                <a:spcPts val="0"/>
              </a:spcAft>
              <a:buSzPts val="1000"/>
              <a:buNone/>
              <a:defRPr sz="1000"/>
            </a:lvl9pPr>
          </a:lstStyle>
          <a:p>
            <a:endParaRPr/>
          </a:p>
        </p:txBody>
      </p:sp>
      <p:sp>
        <p:nvSpPr>
          <p:cNvPr id="508" name="Google Shape;508;p95"/>
          <p:cNvSpPr txBox="1">
            <a:spLocks noGrp="1"/>
          </p:cNvSpPr>
          <p:nvPr>
            <p:ph type="sldNum" idx="12"/>
          </p:nvPr>
        </p:nvSpPr>
        <p:spPr>
          <a:xfrm>
            <a:off x="7488222" y="4869180"/>
            <a:ext cx="13236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515"/>
        <p:cNvGrpSpPr/>
        <p:nvPr/>
      </p:nvGrpSpPr>
      <p:grpSpPr>
        <a:xfrm>
          <a:off x="0" y="0"/>
          <a:ext cx="0" cy="0"/>
          <a:chOff x="0" y="0"/>
          <a:chExt cx="0" cy="0"/>
        </a:xfrm>
      </p:grpSpPr>
      <p:sp>
        <p:nvSpPr>
          <p:cNvPr id="516" name="Google Shape;516;p97"/>
          <p:cNvSpPr txBox="1">
            <a:spLocks noGrp="1"/>
          </p:cNvSpPr>
          <p:nvPr>
            <p:ph type="title"/>
          </p:nvPr>
        </p:nvSpPr>
        <p:spPr>
          <a:xfrm>
            <a:off x="332175" y="324000"/>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17" name="Google Shape;517;p97"/>
          <p:cNvSpPr txBox="1">
            <a:spLocks noGrp="1"/>
          </p:cNvSpPr>
          <p:nvPr>
            <p:ph type="sldNum" idx="12"/>
          </p:nvPr>
        </p:nvSpPr>
        <p:spPr>
          <a:xfrm>
            <a:off x="6163677" y="4869180"/>
            <a:ext cx="26478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18"/>
        <p:cNvGrpSpPr/>
        <p:nvPr/>
      </p:nvGrpSpPr>
      <p:grpSpPr>
        <a:xfrm>
          <a:off x="0" y="0"/>
          <a:ext cx="0" cy="0"/>
          <a:chOff x="0" y="0"/>
          <a:chExt cx="0" cy="0"/>
        </a:xfrm>
      </p:grpSpPr>
      <p:sp>
        <p:nvSpPr>
          <p:cNvPr id="519" name="Google Shape;519;p98"/>
          <p:cNvSpPr txBox="1">
            <a:spLocks noGrp="1"/>
          </p:cNvSpPr>
          <p:nvPr>
            <p:ph type="title"/>
          </p:nvPr>
        </p:nvSpPr>
        <p:spPr>
          <a:xfrm>
            <a:off x="332175"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Empty">
  <p:cSld name="Empty">
    <p:spTree>
      <p:nvGrpSpPr>
        <p:cNvPr id="1" name="Shape 520"/>
        <p:cNvGrpSpPr/>
        <p:nvPr/>
      </p:nvGrpSpPr>
      <p:grpSpPr>
        <a:xfrm>
          <a:off x="0" y="0"/>
          <a:ext cx="0" cy="0"/>
          <a:chOff x="0" y="0"/>
          <a:chExt cx="0" cy="0"/>
        </a:xfrm>
      </p:grpSpPr>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521"/>
        <p:cNvGrpSpPr/>
        <p:nvPr/>
      </p:nvGrpSpPr>
      <p:grpSpPr>
        <a:xfrm>
          <a:off x="0" y="0"/>
          <a:ext cx="0" cy="0"/>
          <a:chOff x="0" y="0"/>
          <a:chExt cx="0" cy="0"/>
        </a:xfrm>
      </p:grpSpPr>
      <p:sp>
        <p:nvSpPr>
          <p:cNvPr id="522" name="Google Shape;522;p100"/>
          <p:cNvSpPr/>
          <p:nvPr/>
        </p:nvSpPr>
        <p:spPr>
          <a:xfrm>
            <a:off x="4571859" y="0"/>
            <a:ext cx="4572000" cy="5143500"/>
          </a:xfrm>
          <a:prstGeom prst="rect">
            <a:avLst/>
          </a:prstGeom>
          <a:solidFill>
            <a:srgbClr val="DEDED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523" name="Google Shape;523;p100"/>
          <p:cNvSpPr/>
          <p:nvPr/>
        </p:nvSpPr>
        <p:spPr>
          <a:xfrm>
            <a:off x="0" y="0"/>
            <a:ext cx="4572000" cy="2571900"/>
          </a:xfrm>
          <a:prstGeom prst="rect">
            <a:avLst/>
          </a:pr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24" name="Google Shape;524;p100"/>
          <p:cNvSpPr/>
          <p:nvPr/>
        </p:nvSpPr>
        <p:spPr>
          <a:xfrm>
            <a:off x="0" y="2571750"/>
            <a:ext cx="4572000" cy="857400"/>
          </a:xfrm>
          <a:prstGeom prst="rect">
            <a:avLst/>
          </a:prstGeom>
          <a:solidFill>
            <a:srgbClr val="46464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25" name="Google Shape;525;p100"/>
          <p:cNvSpPr txBox="1">
            <a:spLocks noGrp="1"/>
          </p:cNvSpPr>
          <p:nvPr>
            <p:ph type="ctrTitle"/>
          </p:nvPr>
        </p:nvSpPr>
        <p:spPr>
          <a:xfrm>
            <a:off x="332175" y="321469"/>
            <a:ext cx="4105200" cy="1714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26" name="Google Shape;526;p100"/>
          <p:cNvSpPr txBox="1">
            <a:spLocks noGrp="1"/>
          </p:cNvSpPr>
          <p:nvPr>
            <p:ph type="subTitle" idx="1"/>
          </p:nvPr>
        </p:nvSpPr>
        <p:spPr>
          <a:xfrm>
            <a:off x="332175" y="2811780"/>
            <a:ext cx="41052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pic>
        <p:nvPicPr>
          <p:cNvPr id="527" name="Google Shape;527;p100"/>
          <p:cNvPicPr preferRelativeResize="0"/>
          <p:nvPr/>
        </p:nvPicPr>
        <p:blipFill rotWithShape="1">
          <a:blip r:embed="rId2">
            <a:alphaModFix/>
          </a:blip>
          <a:srcRect/>
          <a:stretch/>
        </p:blipFill>
        <p:spPr>
          <a:xfrm>
            <a:off x="138850" y="3998214"/>
            <a:ext cx="1227305" cy="1013161"/>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Section Header Orange Manual 2">
  <p:cSld name="Section Header Orange Manual_2">
    <p:bg>
      <p:bgPr>
        <a:solidFill>
          <a:srgbClr val="D04A02"/>
        </a:solidFill>
        <a:effectLst/>
      </p:bgPr>
    </p:bg>
    <p:spTree>
      <p:nvGrpSpPr>
        <p:cNvPr id="1" name="Shape 528"/>
        <p:cNvGrpSpPr/>
        <p:nvPr/>
      </p:nvGrpSpPr>
      <p:grpSpPr>
        <a:xfrm>
          <a:off x="0" y="0"/>
          <a:ext cx="0" cy="0"/>
          <a:chOff x="0" y="0"/>
          <a:chExt cx="0" cy="0"/>
        </a:xfrm>
      </p:grpSpPr>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529"/>
        <p:cNvGrpSpPr/>
        <p:nvPr/>
      </p:nvGrpSpPr>
      <p:grpSpPr>
        <a:xfrm>
          <a:off x="0" y="0"/>
          <a:ext cx="0" cy="0"/>
          <a:chOff x="0" y="0"/>
          <a:chExt cx="0" cy="0"/>
        </a:xfrm>
      </p:grpSpPr>
      <p:sp>
        <p:nvSpPr>
          <p:cNvPr id="530" name="Google Shape;530;p102"/>
          <p:cNvSpPr/>
          <p:nvPr/>
        </p:nvSpPr>
        <p:spPr>
          <a:xfrm>
            <a:off x="0" y="3705641"/>
            <a:ext cx="9143700" cy="1437900"/>
          </a:xfrm>
          <a:prstGeom prst="rect">
            <a:avLst/>
          </a:prstGeom>
          <a:solidFill>
            <a:schemeClr val="accent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31" name="Google Shape;531;p102"/>
          <p:cNvSpPr txBox="1">
            <a:spLocks noGrp="1"/>
          </p:cNvSpPr>
          <p:nvPr>
            <p:ph type="ctrTitle"/>
          </p:nvPr>
        </p:nvSpPr>
        <p:spPr>
          <a:xfrm>
            <a:off x="332176" y="321469"/>
            <a:ext cx="4105200" cy="18216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400"/>
              <a:buFont typeface="Georgia"/>
              <a:buNone/>
              <a:defRPr sz="4400" b="0" i="0" u="none" strike="noStrike" cap="none">
                <a:solidFill>
                  <a:schemeClr val="dk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32" name="Google Shape;532;p102"/>
          <p:cNvSpPr/>
          <p:nvPr/>
        </p:nvSpPr>
        <p:spPr>
          <a:xfrm>
            <a:off x="4000377" y="0"/>
            <a:ext cx="51432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533" name="Google Shape;533;p102"/>
          <p:cNvSpPr txBox="1">
            <a:spLocks noGrp="1"/>
          </p:cNvSpPr>
          <p:nvPr>
            <p:ph type="body" idx="1"/>
          </p:nvPr>
        </p:nvSpPr>
        <p:spPr>
          <a:xfrm>
            <a:off x="332174" y="3944700"/>
            <a:ext cx="8479200" cy="1088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9pPr>
          </a:lstStyle>
          <a:p>
            <a:endParaRPr/>
          </a:p>
        </p:txBody>
      </p:sp>
      <p:sp>
        <p:nvSpPr>
          <p:cNvPr id="534" name="Google Shape;534;p102"/>
          <p:cNvSpPr/>
          <p:nvPr/>
        </p:nvSpPr>
        <p:spPr>
          <a:xfrm>
            <a:off x="4000377" y="0"/>
            <a:ext cx="5143200" cy="5143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535"/>
        <p:cNvGrpSpPr/>
        <p:nvPr/>
      </p:nvGrpSpPr>
      <p:grpSpPr>
        <a:xfrm>
          <a:off x="0" y="0"/>
          <a:ext cx="0" cy="0"/>
          <a:chOff x="0" y="0"/>
          <a:chExt cx="0" cy="0"/>
        </a:xfrm>
      </p:grpSpPr>
      <p:grpSp>
        <p:nvGrpSpPr>
          <p:cNvPr id="536" name="Google Shape;536;p103"/>
          <p:cNvGrpSpPr/>
          <p:nvPr/>
        </p:nvGrpSpPr>
        <p:grpSpPr>
          <a:xfrm>
            <a:off x="0" y="0"/>
            <a:ext cx="6685577" cy="5143501"/>
            <a:chOff x="0" y="0"/>
            <a:chExt cx="8914102" cy="6858001"/>
          </a:xfrm>
        </p:grpSpPr>
        <p:sp>
          <p:nvSpPr>
            <p:cNvPr id="537" name="Google Shape;537;p103"/>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538" name="Google Shape;538;p103"/>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539" name="Google Shape;539;p103"/>
          <p:cNvSpPr txBox="1">
            <a:spLocks noGrp="1"/>
          </p:cNvSpPr>
          <p:nvPr>
            <p:ph type="ctrTitle"/>
          </p:nvPr>
        </p:nvSpPr>
        <p:spPr>
          <a:xfrm>
            <a:off x="332175" y="752708"/>
            <a:ext cx="3944100" cy="18192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3800"/>
              <a:buFont typeface="Georgia"/>
              <a:buNone/>
              <a:defRPr sz="3800" b="0" i="0" u="none" strike="noStrike" cap="none">
                <a:solidFill>
                  <a:schemeClr val="lt1"/>
                </a:solidFill>
                <a:latin typeface="Georgia"/>
                <a:ea typeface="Georgia"/>
                <a:cs typeface="Georgia"/>
                <a:sym typeface="Georgia"/>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40" name="Google Shape;540;p103"/>
          <p:cNvSpPr txBox="1">
            <a:spLocks noGrp="1"/>
          </p:cNvSpPr>
          <p:nvPr>
            <p:ph type="subTitle" idx="1"/>
          </p:nvPr>
        </p:nvSpPr>
        <p:spPr>
          <a:xfrm>
            <a:off x="332176" y="2811780"/>
            <a:ext cx="3944100" cy="4458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9.xml"/><Relationship Id="rId21" Type="http://schemas.openxmlformats.org/officeDocument/2006/relationships/slideLayout" Target="../slideLayouts/slideLayout34.xml"/><Relationship Id="rId42" Type="http://schemas.openxmlformats.org/officeDocument/2006/relationships/slideLayout" Target="../slideLayouts/slideLayout55.xml"/><Relationship Id="rId47" Type="http://schemas.openxmlformats.org/officeDocument/2006/relationships/slideLayout" Target="../slideLayouts/slideLayout60.xml"/><Relationship Id="rId63" Type="http://schemas.openxmlformats.org/officeDocument/2006/relationships/slideLayout" Target="../slideLayouts/slideLayout76.xml"/><Relationship Id="rId68" Type="http://schemas.openxmlformats.org/officeDocument/2006/relationships/slideLayout" Target="../slideLayouts/slideLayout81.xml"/><Relationship Id="rId16" Type="http://schemas.openxmlformats.org/officeDocument/2006/relationships/slideLayout" Target="../slideLayouts/slideLayout2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32" Type="http://schemas.openxmlformats.org/officeDocument/2006/relationships/slideLayout" Target="../slideLayouts/slideLayout45.xml"/><Relationship Id="rId37" Type="http://schemas.openxmlformats.org/officeDocument/2006/relationships/slideLayout" Target="../slideLayouts/slideLayout50.xml"/><Relationship Id="rId40" Type="http://schemas.openxmlformats.org/officeDocument/2006/relationships/slideLayout" Target="../slideLayouts/slideLayout53.xml"/><Relationship Id="rId45" Type="http://schemas.openxmlformats.org/officeDocument/2006/relationships/slideLayout" Target="../slideLayouts/slideLayout58.xml"/><Relationship Id="rId53" Type="http://schemas.openxmlformats.org/officeDocument/2006/relationships/slideLayout" Target="../slideLayouts/slideLayout66.xml"/><Relationship Id="rId58" Type="http://schemas.openxmlformats.org/officeDocument/2006/relationships/slideLayout" Target="../slideLayouts/slideLayout71.xml"/><Relationship Id="rId66" Type="http://schemas.openxmlformats.org/officeDocument/2006/relationships/slideLayout" Target="../slideLayouts/slideLayout79.xml"/><Relationship Id="rId74" Type="http://schemas.openxmlformats.org/officeDocument/2006/relationships/slideLayout" Target="../slideLayouts/slideLayout87.xml"/><Relationship Id="rId79" Type="http://schemas.openxmlformats.org/officeDocument/2006/relationships/theme" Target="../theme/theme2.xml"/><Relationship Id="rId5" Type="http://schemas.openxmlformats.org/officeDocument/2006/relationships/slideLayout" Target="../slideLayouts/slideLayout18.xml"/><Relationship Id="rId61" Type="http://schemas.openxmlformats.org/officeDocument/2006/relationships/slideLayout" Target="../slideLayouts/slideLayout74.xml"/><Relationship Id="rId19" Type="http://schemas.openxmlformats.org/officeDocument/2006/relationships/slideLayout" Target="../slideLayouts/slideLayout3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slideLayout" Target="../slideLayouts/slideLayout43.xml"/><Relationship Id="rId35" Type="http://schemas.openxmlformats.org/officeDocument/2006/relationships/slideLayout" Target="../slideLayouts/slideLayout48.xml"/><Relationship Id="rId43" Type="http://schemas.openxmlformats.org/officeDocument/2006/relationships/slideLayout" Target="../slideLayouts/slideLayout56.xml"/><Relationship Id="rId48" Type="http://schemas.openxmlformats.org/officeDocument/2006/relationships/slideLayout" Target="../slideLayouts/slideLayout61.xml"/><Relationship Id="rId56" Type="http://schemas.openxmlformats.org/officeDocument/2006/relationships/slideLayout" Target="../slideLayouts/slideLayout69.xml"/><Relationship Id="rId64" Type="http://schemas.openxmlformats.org/officeDocument/2006/relationships/slideLayout" Target="../slideLayouts/slideLayout77.xml"/><Relationship Id="rId69" Type="http://schemas.openxmlformats.org/officeDocument/2006/relationships/slideLayout" Target="../slideLayouts/slideLayout82.xml"/><Relationship Id="rId77" Type="http://schemas.openxmlformats.org/officeDocument/2006/relationships/slideLayout" Target="../slideLayouts/slideLayout90.xml"/><Relationship Id="rId8" Type="http://schemas.openxmlformats.org/officeDocument/2006/relationships/slideLayout" Target="../slideLayouts/slideLayout21.xml"/><Relationship Id="rId51" Type="http://schemas.openxmlformats.org/officeDocument/2006/relationships/slideLayout" Target="../slideLayouts/slideLayout64.xml"/><Relationship Id="rId72" Type="http://schemas.openxmlformats.org/officeDocument/2006/relationships/slideLayout" Target="../slideLayouts/slideLayout85.xml"/><Relationship Id="rId3" Type="http://schemas.openxmlformats.org/officeDocument/2006/relationships/slideLayout" Target="../slideLayouts/slideLayout16.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33" Type="http://schemas.openxmlformats.org/officeDocument/2006/relationships/slideLayout" Target="../slideLayouts/slideLayout46.xml"/><Relationship Id="rId38" Type="http://schemas.openxmlformats.org/officeDocument/2006/relationships/slideLayout" Target="../slideLayouts/slideLayout51.xml"/><Relationship Id="rId46" Type="http://schemas.openxmlformats.org/officeDocument/2006/relationships/slideLayout" Target="../slideLayouts/slideLayout59.xml"/><Relationship Id="rId59" Type="http://schemas.openxmlformats.org/officeDocument/2006/relationships/slideLayout" Target="../slideLayouts/slideLayout72.xml"/><Relationship Id="rId67" Type="http://schemas.openxmlformats.org/officeDocument/2006/relationships/slideLayout" Target="../slideLayouts/slideLayout80.xml"/><Relationship Id="rId20" Type="http://schemas.openxmlformats.org/officeDocument/2006/relationships/slideLayout" Target="../slideLayouts/slideLayout33.xml"/><Relationship Id="rId41" Type="http://schemas.openxmlformats.org/officeDocument/2006/relationships/slideLayout" Target="../slideLayouts/slideLayout54.xml"/><Relationship Id="rId54" Type="http://schemas.openxmlformats.org/officeDocument/2006/relationships/slideLayout" Target="../slideLayouts/slideLayout67.xml"/><Relationship Id="rId62" Type="http://schemas.openxmlformats.org/officeDocument/2006/relationships/slideLayout" Target="../slideLayouts/slideLayout75.xml"/><Relationship Id="rId70" Type="http://schemas.openxmlformats.org/officeDocument/2006/relationships/slideLayout" Target="../slideLayouts/slideLayout83.xml"/><Relationship Id="rId75" Type="http://schemas.openxmlformats.org/officeDocument/2006/relationships/slideLayout" Target="../slideLayouts/slideLayout88.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36" Type="http://schemas.openxmlformats.org/officeDocument/2006/relationships/slideLayout" Target="../slideLayouts/slideLayout49.xml"/><Relationship Id="rId49" Type="http://schemas.openxmlformats.org/officeDocument/2006/relationships/slideLayout" Target="../slideLayouts/slideLayout62.xml"/><Relationship Id="rId57" Type="http://schemas.openxmlformats.org/officeDocument/2006/relationships/slideLayout" Target="../slideLayouts/slideLayout70.xml"/><Relationship Id="rId10" Type="http://schemas.openxmlformats.org/officeDocument/2006/relationships/slideLayout" Target="../slideLayouts/slideLayout23.xml"/><Relationship Id="rId31" Type="http://schemas.openxmlformats.org/officeDocument/2006/relationships/slideLayout" Target="../slideLayouts/slideLayout44.xml"/><Relationship Id="rId44" Type="http://schemas.openxmlformats.org/officeDocument/2006/relationships/slideLayout" Target="../slideLayouts/slideLayout57.xml"/><Relationship Id="rId52" Type="http://schemas.openxmlformats.org/officeDocument/2006/relationships/slideLayout" Target="../slideLayouts/slideLayout65.xml"/><Relationship Id="rId60" Type="http://schemas.openxmlformats.org/officeDocument/2006/relationships/slideLayout" Target="../slideLayouts/slideLayout73.xml"/><Relationship Id="rId65" Type="http://schemas.openxmlformats.org/officeDocument/2006/relationships/slideLayout" Target="../slideLayouts/slideLayout78.xml"/><Relationship Id="rId73" Type="http://schemas.openxmlformats.org/officeDocument/2006/relationships/slideLayout" Target="../slideLayouts/slideLayout86.xml"/><Relationship Id="rId78" Type="http://schemas.openxmlformats.org/officeDocument/2006/relationships/slideLayout" Target="../slideLayouts/slideLayout91.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9" Type="http://schemas.openxmlformats.org/officeDocument/2006/relationships/slideLayout" Target="../slideLayouts/slideLayout52.xml"/><Relationship Id="rId34" Type="http://schemas.openxmlformats.org/officeDocument/2006/relationships/slideLayout" Target="../slideLayouts/slideLayout47.xml"/><Relationship Id="rId50" Type="http://schemas.openxmlformats.org/officeDocument/2006/relationships/slideLayout" Target="../slideLayouts/slideLayout63.xml"/><Relationship Id="rId55" Type="http://schemas.openxmlformats.org/officeDocument/2006/relationships/slideLayout" Target="../slideLayouts/slideLayout68.xml"/><Relationship Id="rId76" Type="http://schemas.openxmlformats.org/officeDocument/2006/relationships/slideLayout" Target="../slideLayouts/slideLayout89.xml"/><Relationship Id="rId7" Type="http://schemas.openxmlformats.org/officeDocument/2006/relationships/slideLayout" Target="../slideLayouts/slideLayout20.xml"/><Relationship Id="rId71" Type="http://schemas.openxmlformats.org/officeDocument/2006/relationships/slideLayout" Target="../slideLayouts/slideLayout84.xml"/><Relationship Id="rId2" Type="http://schemas.openxmlformats.org/officeDocument/2006/relationships/slideLayout" Target="../slideLayouts/slideLayout15.xml"/><Relationship Id="rId29"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92.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118.xml"/><Relationship Id="rId21" Type="http://schemas.openxmlformats.org/officeDocument/2006/relationships/slideLayout" Target="../slideLayouts/slideLayout113.xml"/><Relationship Id="rId42" Type="http://schemas.openxmlformats.org/officeDocument/2006/relationships/slideLayout" Target="../slideLayouts/slideLayout134.xml"/><Relationship Id="rId47" Type="http://schemas.openxmlformats.org/officeDocument/2006/relationships/slideLayout" Target="../slideLayouts/slideLayout139.xml"/><Relationship Id="rId63" Type="http://schemas.openxmlformats.org/officeDocument/2006/relationships/slideLayout" Target="../slideLayouts/slideLayout155.xml"/><Relationship Id="rId68" Type="http://schemas.openxmlformats.org/officeDocument/2006/relationships/slideLayout" Target="../slideLayouts/slideLayout160.xml"/><Relationship Id="rId2" Type="http://schemas.openxmlformats.org/officeDocument/2006/relationships/slideLayout" Target="../slideLayouts/slideLayout94.xml"/><Relationship Id="rId16" Type="http://schemas.openxmlformats.org/officeDocument/2006/relationships/slideLayout" Target="../slideLayouts/slideLayout108.xml"/><Relationship Id="rId29" Type="http://schemas.openxmlformats.org/officeDocument/2006/relationships/slideLayout" Target="../slideLayouts/slideLayout121.xml"/><Relationship Id="rId11" Type="http://schemas.openxmlformats.org/officeDocument/2006/relationships/slideLayout" Target="../slideLayouts/slideLayout103.xml"/><Relationship Id="rId24" Type="http://schemas.openxmlformats.org/officeDocument/2006/relationships/slideLayout" Target="../slideLayouts/slideLayout116.xml"/><Relationship Id="rId32" Type="http://schemas.openxmlformats.org/officeDocument/2006/relationships/slideLayout" Target="../slideLayouts/slideLayout124.xml"/><Relationship Id="rId37" Type="http://schemas.openxmlformats.org/officeDocument/2006/relationships/slideLayout" Target="../slideLayouts/slideLayout129.xml"/><Relationship Id="rId40" Type="http://schemas.openxmlformats.org/officeDocument/2006/relationships/slideLayout" Target="../slideLayouts/slideLayout132.xml"/><Relationship Id="rId45" Type="http://schemas.openxmlformats.org/officeDocument/2006/relationships/slideLayout" Target="../slideLayouts/slideLayout137.xml"/><Relationship Id="rId53" Type="http://schemas.openxmlformats.org/officeDocument/2006/relationships/slideLayout" Target="../slideLayouts/slideLayout145.xml"/><Relationship Id="rId58" Type="http://schemas.openxmlformats.org/officeDocument/2006/relationships/slideLayout" Target="../slideLayouts/slideLayout150.xml"/><Relationship Id="rId66" Type="http://schemas.openxmlformats.org/officeDocument/2006/relationships/slideLayout" Target="../slideLayouts/slideLayout158.xml"/><Relationship Id="rId5" Type="http://schemas.openxmlformats.org/officeDocument/2006/relationships/slideLayout" Target="../slideLayouts/slideLayout97.xml"/><Relationship Id="rId61" Type="http://schemas.openxmlformats.org/officeDocument/2006/relationships/slideLayout" Target="../slideLayouts/slideLayout153.xml"/><Relationship Id="rId19" Type="http://schemas.openxmlformats.org/officeDocument/2006/relationships/slideLayout" Target="../slideLayouts/slideLayout111.xml"/><Relationship Id="rId14" Type="http://schemas.openxmlformats.org/officeDocument/2006/relationships/slideLayout" Target="../slideLayouts/slideLayout106.xml"/><Relationship Id="rId22" Type="http://schemas.openxmlformats.org/officeDocument/2006/relationships/slideLayout" Target="../slideLayouts/slideLayout114.xml"/><Relationship Id="rId27" Type="http://schemas.openxmlformats.org/officeDocument/2006/relationships/slideLayout" Target="../slideLayouts/slideLayout119.xml"/><Relationship Id="rId30" Type="http://schemas.openxmlformats.org/officeDocument/2006/relationships/slideLayout" Target="../slideLayouts/slideLayout122.xml"/><Relationship Id="rId35" Type="http://schemas.openxmlformats.org/officeDocument/2006/relationships/slideLayout" Target="../slideLayouts/slideLayout127.xml"/><Relationship Id="rId43" Type="http://schemas.openxmlformats.org/officeDocument/2006/relationships/slideLayout" Target="../slideLayouts/slideLayout135.xml"/><Relationship Id="rId48" Type="http://schemas.openxmlformats.org/officeDocument/2006/relationships/slideLayout" Target="../slideLayouts/slideLayout140.xml"/><Relationship Id="rId56" Type="http://schemas.openxmlformats.org/officeDocument/2006/relationships/slideLayout" Target="../slideLayouts/slideLayout148.xml"/><Relationship Id="rId64" Type="http://schemas.openxmlformats.org/officeDocument/2006/relationships/slideLayout" Target="../slideLayouts/slideLayout156.xml"/><Relationship Id="rId69" Type="http://schemas.openxmlformats.org/officeDocument/2006/relationships/slideLayout" Target="../slideLayouts/slideLayout161.xml"/><Relationship Id="rId8" Type="http://schemas.openxmlformats.org/officeDocument/2006/relationships/slideLayout" Target="../slideLayouts/slideLayout100.xml"/><Relationship Id="rId51" Type="http://schemas.openxmlformats.org/officeDocument/2006/relationships/slideLayout" Target="../slideLayouts/slideLayout143.xml"/><Relationship Id="rId72" Type="http://schemas.openxmlformats.org/officeDocument/2006/relationships/slideLayout" Target="../slideLayouts/slideLayout164.xml"/><Relationship Id="rId3" Type="http://schemas.openxmlformats.org/officeDocument/2006/relationships/slideLayout" Target="../slideLayouts/slideLayout95.xml"/><Relationship Id="rId12" Type="http://schemas.openxmlformats.org/officeDocument/2006/relationships/slideLayout" Target="../slideLayouts/slideLayout104.xml"/><Relationship Id="rId17" Type="http://schemas.openxmlformats.org/officeDocument/2006/relationships/slideLayout" Target="../slideLayouts/slideLayout109.xml"/><Relationship Id="rId25" Type="http://schemas.openxmlformats.org/officeDocument/2006/relationships/slideLayout" Target="../slideLayouts/slideLayout117.xml"/><Relationship Id="rId33" Type="http://schemas.openxmlformats.org/officeDocument/2006/relationships/slideLayout" Target="../slideLayouts/slideLayout125.xml"/><Relationship Id="rId38" Type="http://schemas.openxmlformats.org/officeDocument/2006/relationships/slideLayout" Target="../slideLayouts/slideLayout130.xml"/><Relationship Id="rId46" Type="http://schemas.openxmlformats.org/officeDocument/2006/relationships/slideLayout" Target="../slideLayouts/slideLayout138.xml"/><Relationship Id="rId59" Type="http://schemas.openxmlformats.org/officeDocument/2006/relationships/slideLayout" Target="../slideLayouts/slideLayout151.xml"/><Relationship Id="rId67" Type="http://schemas.openxmlformats.org/officeDocument/2006/relationships/slideLayout" Target="../slideLayouts/slideLayout159.xml"/><Relationship Id="rId20" Type="http://schemas.openxmlformats.org/officeDocument/2006/relationships/slideLayout" Target="../slideLayouts/slideLayout112.xml"/><Relationship Id="rId41" Type="http://schemas.openxmlformats.org/officeDocument/2006/relationships/slideLayout" Target="../slideLayouts/slideLayout133.xml"/><Relationship Id="rId54" Type="http://schemas.openxmlformats.org/officeDocument/2006/relationships/slideLayout" Target="../slideLayouts/slideLayout146.xml"/><Relationship Id="rId62" Type="http://schemas.openxmlformats.org/officeDocument/2006/relationships/slideLayout" Target="../slideLayouts/slideLayout154.xml"/><Relationship Id="rId70" Type="http://schemas.openxmlformats.org/officeDocument/2006/relationships/slideLayout" Target="../slideLayouts/slideLayout162.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5" Type="http://schemas.openxmlformats.org/officeDocument/2006/relationships/slideLayout" Target="../slideLayouts/slideLayout107.xml"/><Relationship Id="rId23" Type="http://schemas.openxmlformats.org/officeDocument/2006/relationships/slideLayout" Target="../slideLayouts/slideLayout115.xml"/><Relationship Id="rId28" Type="http://schemas.openxmlformats.org/officeDocument/2006/relationships/slideLayout" Target="../slideLayouts/slideLayout120.xml"/><Relationship Id="rId36" Type="http://schemas.openxmlformats.org/officeDocument/2006/relationships/slideLayout" Target="../slideLayouts/slideLayout128.xml"/><Relationship Id="rId49" Type="http://schemas.openxmlformats.org/officeDocument/2006/relationships/slideLayout" Target="../slideLayouts/slideLayout141.xml"/><Relationship Id="rId57" Type="http://schemas.openxmlformats.org/officeDocument/2006/relationships/slideLayout" Target="../slideLayouts/slideLayout149.xml"/><Relationship Id="rId10" Type="http://schemas.openxmlformats.org/officeDocument/2006/relationships/slideLayout" Target="../slideLayouts/slideLayout102.xml"/><Relationship Id="rId31" Type="http://schemas.openxmlformats.org/officeDocument/2006/relationships/slideLayout" Target="../slideLayouts/slideLayout123.xml"/><Relationship Id="rId44" Type="http://schemas.openxmlformats.org/officeDocument/2006/relationships/slideLayout" Target="../slideLayouts/slideLayout136.xml"/><Relationship Id="rId52" Type="http://schemas.openxmlformats.org/officeDocument/2006/relationships/slideLayout" Target="../slideLayouts/slideLayout144.xml"/><Relationship Id="rId60" Type="http://schemas.openxmlformats.org/officeDocument/2006/relationships/slideLayout" Target="../slideLayouts/slideLayout152.xml"/><Relationship Id="rId65" Type="http://schemas.openxmlformats.org/officeDocument/2006/relationships/slideLayout" Target="../slideLayouts/slideLayout157.xml"/><Relationship Id="rId73" Type="http://schemas.openxmlformats.org/officeDocument/2006/relationships/theme" Target="../theme/theme4.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13" Type="http://schemas.openxmlformats.org/officeDocument/2006/relationships/slideLayout" Target="../slideLayouts/slideLayout105.xml"/><Relationship Id="rId18" Type="http://schemas.openxmlformats.org/officeDocument/2006/relationships/slideLayout" Target="../slideLayouts/slideLayout110.xml"/><Relationship Id="rId39" Type="http://schemas.openxmlformats.org/officeDocument/2006/relationships/slideLayout" Target="../slideLayouts/slideLayout131.xml"/><Relationship Id="rId34" Type="http://schemas.openxmlformats.org/officeDocument/2006/relationships/slideLayout" Target="../slideLayouts/slideLayout126.xml"/><Relationship Id="rId50" Type="http://schemas.openxmlformats.org/officeDocument/2006/relationships/slideLayout" Target="../slideLayouts/slideLayout142.xml"/><Relationship Id="rId55" Type="http://schemas.openxmlformats.org/officeDocument/2006/relationships/slideLayout" Target="../slideLayouts/slideLayout147.xml"/><Relationship Id="rId7" Type="http://schemas.openxmlformats.org/officeDocument/2006/relationships/slideLayout" Target="../slideLayouts/slideLayout99.xml"/><Relationship Id="rId71" Type="http://schemas.openxmlformats.org/officeDocument/2006/relationships/slideLayout" Target="../slideLayouts/slideLayout163.xml"/></Relationships>
</file>

<file path=ppt/slideMasters/_rels/slideMaster5.xml.rels><?xml version="1.0" encoding="UTF-8" standalone="yes"?>
<Relationships xmlns="http://schemas.openxmlformats.org/package/2006/relationships"><Relationship Id="rId26" Type="http://schemas.openxmlformats.org/officeDocument/2006/relationships/slideLayout" Target="../slideLayouts/slideLayout190.xml"/><Relationship Id="rId21" Type="http://schemas.openxmlformats.org/officeDocument/2006/relationships/slideLayout" Target="../slideLayouts/slideLayout185.xml"/><Relationship Id="rId42" Type="http://schemas.openxmlformats.org/officeDocument/2006/relationships/slideLayout" Target="../slideLayouts/slideLayout206.xml"/><Relationship Id="rId47" Type="http://schemas.openxmlformats.org/officeDocument/2006/relationships/slideLayout" Target="../slideLayouts/slideLayout211.xml"/><Relationship Id="rId63" Type="http://schemas.openxmlformats.org/officeDocument/2006/relationships/slideLayout" Target="../slideLayouts/slideLayout227.xml"/><Relationship Id="rId68" Type="http://schemas.openxmlformats.org/officeDocument/2006/relationships/slideLayout" Target="../slideLayouts/slideLayout232.xml"/><Relationship Id="rId7" Type="http://schemas.openxmlformats.org/officeDocument/2006/relationships/slideLayout" Target="../slideLayouts/slideLayout171.xml"/><Relationship Id="rId2" Type="http://schemas.openxmlformats.org/officeDocument/2006/relationships/slideLayout" Target="../slideLayouts/slideLayout166.xml"/><Relationship Id="rId16" Type="http://schemas.openxmlformats.org/officeDocument/2006/relationships/slideLayout" Target="../slideLayouts/slideLayout180.xml"/><Relationship Id="rId29" Type="http://schemas.openxmlformats.org/officeDocument/2006/relationships/slideLayout" Target="../slideLayouts/slideLayout193.xml"/><Relationship Id="rId11" Type="http://schemas.openxmlformats.org/officeDocument/2006/relationships/slideLayout" Target="../slideLayouts/slideLayout175.xml"/><Relationship Id="rId24" Type="http://schemas.openxmlformats.org/officeDocument/2006/relationships/slideLayout" Target="../slideLayouts/slideLayout188.xml"/><Relationship Id="rId32" Type="http://schemas.openxmlformats.org/officeDocument/2006/relationships/slideLayout" Target="../slideLayouts/slideLayout196.xml"/><Relationship Id="rId37" Type="http://schemas.openxmlformats.org/officeDocument/2006/relationships/slideLayout" Target="../slideLayouts/slideLayout201.xml"/><Relationship Id="rId40" Type="http://schemas.openxmlformats.org/officeDocument/2006/relationships/slideLayout" Target="../slideLayouts/slideLayout204.xml"/><Relationship Id="rId45" Type="http://schemas.openxmlformats.org/officeDocument/2006/relationships/slideLayout" Target="../slideLayouts/slideLayout209.xml"/><Relationship Id="rId53" Type="http://schemas.openxmlformats.org/officeDocument/2006/relationships/slideLayout" Target="../slideLayouts/slideLayout217.xml"/><Relationship Id="rId58" Type="http://schemas.openxmlformats.org/officeDocument/2006/relationships/slideLayout" Target="../slideLayouts/slideLayout222.xml"/><Relationship Id="rId66" Type="http://schemas.openxmlformats.org/officeDocument/2006/relationships/slideLayout" Target="../slideLayouts/slideLayout230.xml"/><Relationship Id="rId5" Type="http://schemas.openxmlformats.org/officeDocument/2006/relationships/slideLayout" Target="../slideLayouts/slideLayout169.xml"/><Relationship Id="rId61" Type="http://schemas.openxmlformats.org/officeDocument/2006/relationships/slideLayout" Target="../slideLayouts/slideLayout225.xml"/><Relationship Id="rId19" Type="http://schemas.openxmlformats.org/officeDocument/2006/relationships/slideLayout" Target="../slideLayouts/slideLayout183.xml"/><Relationship Id="rId14" Type="http://schemas.openxmlformats.org/officeDocument/2006/relationships/slideLayout" Target="../slideLayouts/slideLayout178.xml"/><Relationship Id="rId22" Type="http://schemas.openxmlformats.org/officeDocument/2006/relationships/slideLayout" Target="../slideLayouts/slideLayout186.xml"/><Relationship Id="rId27" Type="http://schemas.openxmlformats.org/officeDocument/2006/relationships/slideLayout" Target="../slideLayouts/slideLayout191.xml"/><Relationship Id="rId30" Type="http://schemas.openxmlformats.org/officeDocument/2006/relationships/slideLayout" Target="../slideLayouts/slideLayout194.xml"/><Relationship Id="rId35" Type="http://schemas.openxmlformats.org/officeDocument/2006/relationships/slideLayout" Target="../slideLayouts/slideLayout199.xml"/><Relationship Id="rId43" Type="http://schemas.openxmlformats.org/officeDocument/2006/relationships/slideLayout" Target="../slideLayouts/slideLayout207.xml"/><Relationship Id="rId48" Type="http://schemas.openxmlformats.org/officeDocument/2006/relationships/slideLayout" Target="../slideLayouts/slideLayout212.xml"/><Relationship Id="rId56" Type="http://schemas.openxmlformats.org/officeDocument/2006/relationships/slideLayout" Target="../slideLayouts/slideLayout220.xml"/><Relationship Id="rId64" Type="http://schemas.openxmlformats.org/officeDocument/2006/relationships/slideLayout" Target="../slideLayouts/slideLayout228.xml"/><Relationship Id="rId69" Type="http://schemas.openxmlformats.org/officeDocument/2006/relationships/slideLayout" Target="../slideLayouts/slideLayout233.xml"/><Relationship Id="rId8" Type="http://schemas.openxmlformats.org/officeDocument/2006/relationships/slideLayout" Target="../slideLayouts/slideLayout172.xml"/><Relationship Id="rId51" Type="http://schemas.openxmlformats.org/officeDocument/2006/relationships/slideLayout" Target="../slideLayouts/slideLayout215.xml"/><Relationship Id="rId3" Type="http://schemas.openxmlformats.org/officeDocument/2006/relationships/slideLayout" Target="../slideLayouts/slideLayout167.xml"/><Relationship Id="rId12" Type="http://schemas.openxmlformats.org/officeDocument/2006/relationships/slideLayout" Target="../slideLayouts/slideLayout176.xml"/><Relationship Id="rId17" Type="http://schemas.openxmlformats.org/officeDocument/2006/relationships/slideLayout" Target="../slideLayouts/slideLayout181.xml"/><Relationship Id="rId25" Type="http://schemas.openxmlformats.org/officeDocument/2006/relationships/slideLayout" Target="../slideLayouts/slideLayout189.xml"/><Relationship Id="rId33" Type="http://schemas.openxmlformats.org/officeDocument/2006/relationships/slideLayout" Target="../slideLayouts/slideLayout197.xml"/><Relationship Id="rId38" Type="http://schemas.openxmlformats.org/officeDocument/2006/relationships/slideLayout" Target="../slideLayouts/slideLayout202.xml"/><Relationship Id="rId46" Type="http://schemas.openxmlformats.org/officeDocument/2006/relationships/slideLayout" Target="../slideLayouts/slideLayout210.xml"/><Relationship Id="rId59" Type="http://schemas.openxmlformats.org/officeDocument/2006/relationships/slideLayout" Target="../slideLayouts/slideLayout223.xml"/><Relationship Id="rId67" Type="http://schemas.openxmlformats.org/officeDocument/2006/relationships/slideLayout" Target="../slideLayouts/slideLayout231.xml"/><Relationship Id="rId20" Type="http://schemas.openxmlformats.org/officeDocument/2006/relationships/slideLayout" Target="../slideLayouts/slideLayout184.xml"/><Relationship Id="rId41" Type="http://schemas.openxmlformats.org/officeDocument/2006/relationships/slideLayout" Target="../slideLayouts/slideLayout205.xml"/><Relationship Id="rId54" Type="http://schemas.openxmlformats.org/officeDocument/2006/relationships/slideLayout" Target="../slideLayouts/slideLayout218.xml"/><Relationship Id="rId62" Type="http://schemas.openxmlformats.org/officeDocument/2006/relationships/slideLayout" Target="../slideLayouts/slideLayout226.xml"/><Relationship Id="rId70" Type="http://schemas.openxmlformats.org/officeDocument/2006/relationships/theme" Target="../theme/theme5.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15" Type="http://schemas.openxmlformats.org/officeDocument/2006/relationships/slideLayout" Target="../slideLayouts/slideLayout179.xml"/><Relationship Id="rId23" Type="http://schemas.openxmlformats.org/officeDocument/2006/relationships/slideLayout" Target="../slideLayouts/slideLayout187.xml"/><Relationship Id="rId28" Type="http://schemas.openxmlformats.org/officeDocument/2006/relationships/slideLayout" Target="../slideLayouts/slideLayout192.xml"/><Relationship Id="rId36" Type="http://schemas.openxmlformats.org/officeDocument/2006/relationships/slideLayout" Target="../slideLayouts/slideLayout200.xml"/><Relationship Id="rId49" Type="http://schemas.openxmlformats.org/officeDocument/2006/relationships/slideLayout" Target="../slideLayouts/slideLayout213.xml"/><Relationship Id="rId57" Type="http://schemas.openxmlformats.org/officeDocument/2006/relationships/slideLayout" Target="../slideLayouts/slideLayout221.xml"/><Relationship Id="rId10" Type="http://schemas.openxmlformats.org/officeDocument/2006/relationships/slideLayout" Target="../slideLayouts/slideLayout174.xml"/><Relationship Id="rId31" Type="http://schemas.openxmlformats.org/officeDocument/2006/relationships/slideLayout" Target="../slideLayouts/slideLayout195.xml"/><Relationship Id="rId44" Type="http://schemas.openxmlformats.org/officeDocument/2006/relationships/slideLayout" Target="../slideLayouts/slideLayout208.xml"/><Relationship Id="rId52" Type="http://schemas.openxmlformats.org/officeDocument/2006/relationships/slideLayout" Target="../slideLayouts/slideLayout216.xml"/><Relationship Id="rId60" Type="http://schemas.openxmlformats.org/officeDocument/2006/relationships/slideLayout" Target="../slideLayouts/slideLayout224.xml"/><Relationship Id="rId65" Type="http://schemas.openxmlformats.org/officeDocument/2006/relationships/slideLayout" Target="../slideLayouts/slideLayout229.xml"/><Relationship Id="rId4" Type="http://schemas.openxmlformats.org/officeDocument/2006/relationships/slideLayout" Target="../slideLayouts/slideLayout168.xml"/><Relationship Id="rId9" Type="http://schemas.openxmlformats.org/officeDocument/2006/relationships/slideLayout" Target="../slideLayouts/slideLayout173.xml"/><Relationship Id="rId13" Type="http://schemas.openxmlformats.org/officeDocument/2006/relationships/slideLayout" Target="../slideLayouts/slideLayout177.xml"/><Relationship Id="rId18" Type="http://schemas.openxmlformats.org/officeDocument/2006/relationships/slideLayout" Target="../slideLayouts/slideLayout182.xml"/><Relationship Id="rId39" Type="http://schemas.openxmlformats.org/officeDocument/2006/relationships/slideLayout" Target="../slideLayouts/slideLayout203.xml"/><Relationship Id="rId34" Type="http://schemas.openxmlformats.org/officeDocument/2006/relationships/slideLayout" Target="../slideLayouts/slideLayout198.xml"/><Relationship Id="rId50" Type="http://schemas.openxmlformats.org/officeDocument/2006/relationships/slideLayout" Target="../slideLayouts/slideLayout214.xml"/><Relationship Id="rId55" Type="http://schemas.openxmlformats.org/officeDocument/2006/relationships/slideLayout" Target="../slideLayouts/slideLayout2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7"/>
        <p:cNvGrpSpPr/>
        <p:nvPr/>
      </p:nvGrpSpPr>
      <p:grpSpPr>
        <a:xfrm>
          <a:off x="0" y="0"/>
          <a:ext cx="0" cy="0"/>
          <a:chOff x="0" y="0"/>
          <a:chExt cx="0" cy="0"/>
        </a:xfrm>
      </p:grpSpPr>
      <p:sp>
        <p:nvSpPr>
          <p:cNvPr id="58" name="Google Shape;58;p15"/>
          <p:cNvSpPr txBox="1">
            <a:spLocks noGrp="1"/>
          </p:cNvSpPr>
          <p:nvPr>
            <p:ph type="title"/>
          </p:nvPr>
        </p:nvSpPr>
        <p:spPr>
          <a:xfrm>
            <a:off x="332175"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9pPr>
          </a:lstStyle>
          <a:p>
            <a:endParaRPr/>
          </a:p>
        </p:txBody>
      </p:sp>
      <p:sp>
        <p:nvSpPr>
          <p:cNvPr id="59" name="Google Shape;59;p15"/>
          <p:cNvSpPr txBox="1">
            <a:spLocks noGrp="1"/>
          </p:cNvSpPr>
          <p:nvPr>
            <p:ph type="body" idx="1"/>
          </p:nvPr>
        </p:nvSpPr>
        <p:spPr>
          <a:xfrm>
            <a:off x="332175" y="1577579"/>
            <a:ext cx="8479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4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400"/>
              </a:spcBef>
              <a:spcAft>
                <a:spcPts val="4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60" name="Google Shape;60;p15"/>
          <p:cNvSpPr txBox="1"/>
          <p:nvPr/>
        </p:nvSpPr>
        <p:spPr>
          <a:xfrm>
            <a:off x="332175" y="4766310"/>
            <a:ext cx="41052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endParaRPr sz="1100" b="0" i="0" u="none" strike="noStrike" cap="none">
              <a:solidFill>
                <a:srgbClr val="000000"/>
              </a:solidFill>
              <a:latin typeface="Arial"/>
              <a:ea typeface="Arial"/>
              <a:cs typeface="Arial"/>
              <a:sym typeface="Arial"/>
            </a:endParaRPr>
          </a:p>
        </p:txBody>
      </p:sp>
      <p:sp>
        <p:nvSpPr>
          <p:cNvPr id="61" name="Google Shape;61;p15"/>
          <p:cNvSpPr txBox="1"/>
          <p:nvPr/>
        </p:nvSpPr>
        <p:spPr>
          <a:xfrm>
            <a:off x="6163677" y="4766310"/>
            <a:ext cx="2647800" cy="1029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a:t>December </a:t>
            </a:r>
            <a:r>
              <a:rPr lang="en" sz="600" b="0" i="0" u="none" strike="noStrike" cap="none">
                <a:solidFill>
                  <a:srgbClr val="000000"/>
                </a:solidFill>
                <a:latin typeface="Arial"/>
                <a:ea typeface="Arial"/>
                <a:cs typeface="Arial"/>
                <a:sym typeface="Arial"/>
              </a:rPr>
              <a:t>2023</a:t>
            </a:r>
            <a:endParaRPr sz="1100" b="0" i="0" u="none" strike="noStrike" cap="none">
              <a:solidFill>
                <a:srgbClr val="000000"/>
              </a:solidFill>
              <a:latin typeface="Arial"/>
              <a:ea typeface="Arial"/>
              <a:cs typeface="Arial"/>
              <a:sym typeface="Arial"/>
            </a:endParaRPr>
          </a:p>
        </p:txBody>
      </p:sp>
      <p:sp>
        <p:nvSpPr>
          <p:cNvPr id="62" name="Google Shape;62;p15"/>
          <p:cNvSpPr txBox="1"/>
          <p:nvPr/>
        </p:nvSpPr>
        <p:spPr>
          <a:xfrm>
            <a:off x="6163677" y="4869180"/>
            <a:ext cx="2647800" cy="1029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rgbClr val="000000"/>
                </a:solidFill>
                <a:latin typeface="Arial"/>
                <a:ea typeface="Arial"/>
                <a:cs typeface="Arial"/>
                <a:sym typeface="Arial"/>
              </a:rPr>
              <a:t> </a:t>
            </a:r>
            <a:fld id="{00000000-1234-1234-1234-123412341234}" type="slidenum">
              <a:rPr lang="en" sz="600" b="0" i="0" u="none" strike="noStrike" cap="none">
                <a:solidFill>
                  <a:srgbClr val="000000"/>
                </a:solidFill>
                <a:latin typeface="Arial"/>
                <a:ea typeface="Arial"/>
                <a:cs typeface="Arial"/>
                <a:sym typeface="Arial"/>
              </a:rPr>
              <a:t>‹#›</a:t>
            </a:fld>
            <a:r>
              <a:rPr lang="en" sz="600" b="0" i="0" u="none" strike="noStrike" cap="none">
                <a:solidFill>
                  <a:srgbClr val="000000"/>
                </a:solidFill>
                <a:latin typeface="Arial"/>
                <a:ea typeface="Arial"/>
                <a:cs typeface="Arial"/>
                <a:sym typeface="Arial"/>
              </a:rPr>
              <a:t> </a:t>
            </a:r>
            <a:endParaRPr sz="600" b="0" i="0" u="none" strike="noStrike" cap="none">
              <a:solidFill>
                <a:srgbClr val="000000"/>
              </a:solidFill>
              <a:latin typeface="Arial"/>
              <a:ea typeface="Arial"/>
              <a:cs typeface="Arial"/>
              <a:sym typeface="Arial"/>
            </a:endParaRPr>
          </a:p>
        </p:txBody>
      </p:sp>
      <p:sp>
        <p:nvSpPr>
          <p:cNvPr id="63" name="Google Shape;63;p15"/>
          <p:cNvSpPr txBox="1"/>
          <p:nvPr/>
        </p:nvSpPr>
        <p:spPr>
          <a:xfrm>
            <a:off x="332185" y="486918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Arial"/>
                <a:ea typeface="Arial"/>
                <a:cs typeface="Arial"/>
                <a:sym typeface="Arial"/>
              </a:rPr>
              <a:t>PwC</a:t>
            </a:r>
            <a:endParaRPr sz="1100" b="0" i="0" u="none" strike="noStrike" cap="none">
              <a:solidFill>
                <a:schemeClr val="dk1"/>
              </a:solidFill>
              <a:latin typeface="Arial"/>
              <a:ea typeface="Arial"/>
              <a:cs typeface="Arial"/>
              <a:sym typeface="Arial"/>
            </a:endParaRPr>
          </a:p>
        </p:txBody>
      </p:sp>
      <p:sp>
        <p:nvSpPr>
          <p:cNvPr id="64" name="Google Shape;64;p15"/>
          <p:cNvSpPr txBox="1"/>
          <p:nvPr/>
        </p:nvSpPr>
        <p:spPr>
          <a:xfrm>
            <a:off x="332184" y="4766310"/>
            <a:ext cx="4105500" cy="1029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Clr>
                <a:schemeClr val="dk1"/>
              </a:buClr>
              <a:buSzPts val="800"/>
              <a:buFont typeface="Arial"/>
              <a:buNone/>
            </a:pPr>
            <a:r>
              <a:rPr lang="en" sz="600">
                <a:solidFill>
                  <a:schemeClr val="dk1"/>
                </a:solidFill>
              </a:rPr>
              <a:t>Economic &amp; Tax Update</a:t>
            </a:r>
            <a:endParaRPr sz="600">
              <a:solidFill>
                <a:schemeClr val="dk1"/>
              </a:solidFill>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 id="2147483734" r:id="rId74"/>
    <p:sldLayoutId id="2147483735" r:id="rId75"/>
    <p:sldLayoutId id="2147483736" r:id="rId76"/>
    <p:sldLayoutId id="2147483737" r:id="rId77"/>
    <p:sldLayoutId id="2147483738" r:id="rId7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F26B43"/>
          </p15:clr>
        </p15:guide>
        <p15:guide id="2" pos="209">
          <p15:clr>
            <a:srgbClr val="F26B43"/>
          </p15:clr>
        </p15:guide>
        <p15:guide id="3" pos="5551">
          <p15:clr>
            <a:srgbClr val="F26B43"/>
          </p15:clr>
        </p15:guide>
        <p15:guide id="4" pos="2964">
          <p15:clr>
            <a:srgbClr val="F26B43"/>
          </p15:clr>
        </p15:guide>
        <p15:guide id="5" pos="2795">
          <p15:clr>
            <a:srgbClr val="F26B43"/>
          </p15:clr>
        </p15:guide>
        <p15:guide id="6" orient="horz" pos="2916">
          <p15:clr>
            <a:srgbClr val="F26B43"/>
          </p15:clr>
        </p15:guide>
        <p15:guide id="7" pos="2044">
          <p15:clr>
            <a:srgbClr val="F26B43"/>
          </p15:clr>
        </p15:guide>
        <p15:guide id="8" pos="1876">
          <p15:clr>
            <a:srgbClr val="F26B43"/>
          </p15:clr>
        </p15:guide>
        <p15:guide id="9" pos="3714">
          <p15:clr>
            <a:srgbClr val="F26B43"/>
          </p15:clr>
        </p15:guide>
        <p15:guide id="10" pos="3883">
          <p15:clr>
            <a:srgbClr val="F26B43"/>
          </p15:clr>
        </p15:guide>
        <p15:guide id="11" orient="horz" pos="1620">
          <p15:clr>
            <a:srgbClr val="F26B43"/>
          </p15:clr>
        </p15:guide>
        <p15:guide id="12" orient="horz" pos="994">
          <p15:clr>
            <a:srgbClr val="F26B43"/>
          </p15:clr>
        </p15:guide>
        <p15:guide id="13" orient="horz" pos="859">
          <p15:clr>
            <a:srgbClr val="F26B43"/>
          </p15:clr>
        </p15:guide>
        <p15:guide id="14" orient="horz" pos="20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00"/>
        <p:cNvGrpSpPr/>
        <p:nvPr/>
      </p:nvGrpSpPr>
      <p:grpSpPr>
        <a:xfrm>
          <a:off x="0" y="0"/>
          <a:ext cx="0" cy="0"/>
          <a:chOff x="0" y="0"/>
          <a:chExt cx="0" cy="0"/>
        </a:xfrm>
      </p:grpSpPr>
      <p:sp>
        <p:nvSpPr>
          <p:cNvPr id="501" name="Google Shape;501;p94"/>
          <p:cNvSpPr txBox="1">
            <a:spLocks noGrp="1"/>
          </p:cNvSpPr>
          <p:nvPr>
            <p:ph type="title"/>
          </p:nvPr>
        </p:nvSpPr>
        <p:spPr>
          <a:xfrm>
            <a:off x="332185" y="324001"/>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2400"/>
              <a:buFont typeface="Georgia"/>
              <a:buNone/>
              <a:defRPr sz="2400" b="0" i="0" u="none" strike="noStrike" cap="none">
                <a:solidFill>
                  <a:schemeClr val="lt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000"/>
              <a:buFont typeface="Arial"/>
              <a:buNone/>
              <a:defRPr sz="1300" b="0" i="0" u="none" strike="noStrike" cap="none">
                <a:solidFill>
                  <a:srgbClr val="000000"/>
                </a:solidFill>
                <a:latin typeface="Arial"/>
                <a:ea typeface="Arial"/>
                <a:cs typeface="Arial"/>
                <a:sym typeface="Arial"/>
              </a:defRPr>
            </a:lvl9pPr>
          </a:lstStyle>
          <a:p>
            <a:endParaRPr/>
          </a:p>
        </p:txBody>
      </p:sp>
      <p:sp>
        <p:nvSpPr>
          <p:cNvPr id="502" name="Google Shape;502;p94"/>
          <p:cNvSpPr txBox="1">
            <a:spLocks noGrp="1"/>
          </p:cNvSpPr>
          <p:nvPr>
            <p:ph type="body" idx="1"/>
          </p:nvPr>
        </p:nvSpPr>
        <p:spPr>
          <a:xfrm>
            <a:off x="332185" y="1577579"/>
            <a:ext cx="8479500" cy="3051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accent1"/>
              </a:buClr>
              <a:buSzPts val="1300"/>
              <a:buFont typeface="Arial"/>
              <a:buNone/>
              <a:defRPr sz="1300" b="1" i="0" u="none" strike="noStrike" cap="none">
                <a:solidFill>
                  <a:schemeClr val="accent1"/>
                </a:solidFill>
                <a:latin typeface="Arial"/>
                <a:ea typeface="Arial"/>
                <a:cs typeface="Arial"/>
                <a:sym typeface="Arial"/>
              </a:defRPr>
            </a:lvl1pPr>
            <a:lvl2pPr marL="914400" marR="0" lvl="1" indent="-228600" algn="l" rtl="0">
              <a:lnSpc>
                <a:spcPct val="100000"/>
              </a:lnSpc>
              <a:spcBef>
                <a:spcPts val="90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3pPr>
            <a:lvl4pPr marL="1828800" marR="0" lvl="3"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4pPr>
            <a:lvl5pPr marL="2286000" marR="0" lvl="4"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5pPr>
            <a:lvl6pPr marL="2743200" marR="0" lvl="5"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6pPr>
            <a:lvl7pPr marL="3200400" marR="0" lvl="6"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7pPr>
            <a:lvl8pPr marL="3657600" marR="0" lvl="7" indent="-304800" algn="l" rtl="0">
              <a:lnSpc>
                <a:spcPct val="100000"/>
              </a:lnSpc>
              <a:spcBef>
                <a:spcPts val="400"/>
              </a:spcBef>
              <a:spcAft>
                <a:spcPts val="0"/>
              </a:spcAft>
              <a:buClr>
                <a:schemeClr val="lt1"/>
              </a:buClr>
              <a:buSzPts val="1200"/>
              <a:buFont typeface="Arial"/>
              <a:buChar char="–"/>
              <a:defRPr sz="1200" b="0" i="0" u="none" strike="noStrike" cap="none">
                <a:solidFill>
                  <a:schemeClr val="lt1"/>
                </a:solidFill>
                <a:latin typeface="Arial"/>
                <a:ea typeface="Arial"/>
                <a:cs typeface="Arial"/>
                <a:sym typeface="Arial"/>
              </a:defRPr>
            </a:lvl8pPr>
            <a:lvl9pPr marL="4114800" marR="0" lvl="8" indent="-304800" algn="l" rtl="0">
              <a:lnSpc>
                <a:spcPct val="100000"/>
              </a:lnSpc>
              <a:spcBef>
                <a:spcPts val="400"/>
              </a:spcBef>
              <a:spcAft>
                <a:spcPts val="400"/>
              </a:spcAft>
              <a:buClr>
                <a:schemeClr val="lt1"/>
              </a:buClr>
              <a:buSzPts val="1200"/>
              <a:buFont typeface="Arial"/>
              <a:buChar char="•"/>
              <a:defRPr sz="1200" b="0" i="0" u="none" strike="noStrike" cap="none">
                <a:solidFill>
                  <a:schemeClr val="lt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73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F26B43"/>
          </p15:clr>
        </p15:guide>
        <p15:guide id="2" pos="209">
          <p15:clr>
            <a:srgbClr val="F26B43"/>
          </p15:clr>
        </p15:guide>
        <p15:guide id="3" pos="5551">
          <p15:clr>
            <a:srgbClr val="F26B43"/>
          </p15:clr>
        </p15:guide>
        <p15:guide id="4" pos="2965">
          <p15:clr>
            <a:srgbClr val="F26B43"/>
          </p15:clr>
        </p15:guide>
        <p15:guide id="5" pos="2795">
          <p15:clr>
            <a:srgbClr val="F26B43"/>
          </p15:clr>
        </p15:guide>
        <p15:guide id="6" orient="horz" pos="2916">
          <p15:clr>
            <a:srgbClr val="F26B43"/>
          </p15:clr>
        </p15:guide>
        <p15:guide id="7" pos="2044">
          <p15:clr>
            <a:srgbClr val="F26B43"/>
          </p15:clr>
        </p15:guide>
        <p15:guide id="8" pos="1877">
          <p15:clr>
            <a:srgbClr val="F26B43"/>
          </p15:clr>
        </p15:guide>
        <p15:guide id="9" pos="3714">
          <p15:clr>
            <a:srgbClr val="F26B43"/>
          </p15:clr>
        </p15:guide>
        <p15:guide id="10" pos="3883">
          <p15:clr>
            <a:srgbClr val="F26B43"/>
          </p15:clr>
        </p15:guide>
        <p15:guide id="11" orient="horz" pos="1620">
          <p15:clr>
            <a:srgbClr val="F26B43"/>
          </p15:clr>
        </p15:guide>
        <p15:guide id="12" orient="horz" pos="994">
          <p15:clr>
            <a:srgbClr val="F26B43"/>
          </p15:clr>
        </p15:guide>
        <p15:guide id="13" orient="horz" pos="859">
          <p15:clr>
            <a:srgbClr val="F26B43"/>
          </p15:clr>
        </p15:guide>
        <p15:guide id="14" orient="horz" pos="20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9"/>
        <p:cNvGrpSpPr/>
        <p:nvPr/>
      </p:nvGrpSpPr>
      <p:grpSpPr>
        <a:xfrm>
          <a:off x="0" y="0"/>
          <a:ext cx="0" cy="0"/>
          <a:chOff x="0" y="0"/>
          <a:chExt cx="0" cy="0"/>
        </a:xfrm>
      </p:grpSpPr>
      <p:sp>
        <p:nvSpPr>
          <p:cNvPr id="510" name="Google Shape;510;p96"/>
          <p:cNvSpPr txBox="1">
            <a:spLocks noGrp="1"/>
          </p:cNvSpPr>
          <p:nvPr>
            <p:ph type="title"/>
          </p:nvPr>
        </p:nvSpPr>
        <p:spPr>
          <a:xfrm>
            <a:off x="332175" y="324001"/>
            <a:ext cx="84792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511" name="Google Shape;511;p96"/>
          <p:cNvSpPr txBox="1">
            <a:spLocks noGrp="1"/>
          </p:cNvSpPr>
          <p:nvPr>
            <p:ph type="body" idx="1"/>
          </p:nvPr>
        </p:nvSpPr>
        <p:spPr>
          <a:xfrm>
            <a:off x="332175" y="1577579"/>
            <a:ext cx="84792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512" name="Google Shape;512;p96"/>
          <p:cNvSpPr txBox="1"/>
          <p:nvPr/>
        </p:nvSpPr>
        <p:spPr>
          <a:xfrm>
            <a:off x="332175" y="4766310"/>
            <a:ext cx="41052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endParaRPr sz="1100" b="0" i="0" u="none" strike="noStrike" cap="none">
              <a:solidFill>
                <a:srgbClr val="000000"/>
              </a:solidFill>
              <a:latin typeface="Arial"/>
              <a:ea typeface="Arial"/>
              <a:cs typeface="Arial"/>
              <a:sym typeface="Arial"/>
            </a:endParaRPr>
          </a:p>
        </p:txBody>
      </p:sp>
      <p:sp>
        <p:nvSpPr>
          <p:cNvPr id="513" name="Google Shape;513;p96"/>
          <p:cNvSpPr txBox="1"/>
          <p:nvPr/>
        </p:nvSpPr>
        <p:spPr>
          <a:xfrm>
            <a:off x="6163677" y="4869180"/>
            <a:ext cx="2647800" cy="1029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rgbClr val="000000"/>
                </a:solidFill>
                <a:latin typeface="Arial"/>
                <a:ea typeface="Arial"/>
                <a:cs typeface="Arial"/>
                <a:sym typeface="Arial"/>
              </a:rPr>
              <a:t> </a:t>
            </a:r>
            <a:fld id="{00000000-1234-1234-1234-123412341234}" type="slidenum">
              <a:rPr lang="en" sz="600" b="0" i="0" u="none" strike="noStrike" cap="none">
                <a:solidFill>
                  <a:srgbClr val="000000"/>
                </a:solidFill>
                <a:latin typeface="Arial"/>
                <a:ea typeface="Arial"/>
                <a:cs typeface="Arial"/>
                <a:sym typeface="Arial"/>
              </a:rPr>
              <a:t>‹#›</a:t>
            </a:fld>
            <a:r>
              <a:rPr lang="en" sz="600" b="0" i="0" u="none" strike="noStrike" cap="none">
                <a:solidFill>
                  <a:srgbClr val="000000"/>
                </a:solidFill>
                <a:latin typeface="Arial"/>
                <a:ea typeface="Arial"/>
                <a:cs typeface="Arial"/>
                <a:sym typeface="Arial"/>
              </a:rPr>
              <a:t> </a:t>
            </a:r>
            <a:endParaRPr sz="600" b="0" i="0" u="none" strike="noStrike" cap="none">
              <a:solidFill>
                <a:srgbClr val="000000"/>
              </a:solidFill>
              <a:latin typeface="Arial"/>
              <a:ea typeface="Arial"/>
              <a:cs typeface="Arial"/>
              <a:sym typeface="Arial"/>
            </a:endParaRPr>
          </a:p>
        </p:txBody>
      </p:sp>
      <p:sp>
        <p:nvSpPr>
          <p:cNvPr id="514" name="Google Shape;514;p96"/>
          <p:cNvSpPr txBox="1"/>
          <p:nvPr/>
        </p:nvSpPr>
        <p:spPr>
          <a:xfrm>
            <a:off x="332185" y="486918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Arial"/>
                <a:ea typeface="Arial"/>
                <a:cs typeface="Arial"/>
                <a:sym typeface="Arial"/>
              </a:rPr>
              <a:t>PwC</a:t>
            </a:r>
            <a:endParaRPr sz="11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59" r:id="rId20"/>
    <p:sldLayoutId id="2147483760" r:id="rId21"/>
    <p:sldLayoutId id="2147483761" r:id="rId22"/>
    <p:sldLayoutId id="2147483762" r:id="rId23"/>
    <p:sldLayoutId id="2147483763" r:id="rId24"/>
    <p:sldLayoutId id="2147483764" r:id="rId25"/>
    <p:sldLayoutId id="2147483765" r:id="rId26"/>
    <p:sldLayoutId id="2147483766" r:id="rId27"/>
    <p:sldLayoutId id="2147483767" r:id="rId28"/>
    <p:sldLayoutId id="2147483768" r:id="rId29"/>
    <p:sldLayoutId id="2147483769" r:id="rId30"/>
    <p:sldLayoutId id="2147483770" r:id="rId31"/>
    <p:sldLayoutId id="2147483771" r:id="rId32"/>
    <p:sldLayoutId id="2147483772" r:id="rId33"/>
    <p:sldLayoutId id="2147483773" r:id="rId34"/>
    <p:sldLayoutId id="2147483774" r:id="rId35"/>
    <p:sldLayoutId id="2147483775" r:id="rId36"/>
    <p:sldLayoutId id="2147483776" r:id="rId37"/>
    <p:sldLayoutId id="2147483777" r:id="rId38"/>
    <p:sldLayoutId id="2147483778" r:id="rId39"/>
    <p:sldLayoutId id="2147483779" r:id="rId40"/>
    <p:sldLayoutId id="2147483780" r:id="rId41"/>
    <p:sldLayoutId id="2147483781" r:id="rId42"/>
    <p:sldLayoutId id="2147483782" r:id="rId43"/>
    <p:sldLayoutId id="2147483783" r:id="rId44"/>
    <p:sldLayoutId id="2147483784" r:id="rId45"/>
    <p:sldLayoutId id="2147483785" r:id="rId46"/>
    <p:sldLayoutId id="2147483786" r:id="rId47"/>
    <p:sldLayoutId id="2147483787" r:id="rId48"/>
    <p:sldLayoutId id="2147483788" r:id="rId49"/>
    <p:sldLayoutId id="2147483789" r:id="rId50"/>
    <p:sldLayoutId id="2147483790" r:id="rId51"/>
    <p:sldLayoutId id="2147483791" r:id="rId52"/>
    <p:sldLayoutId id="2147483792" r:id="rId53"/>
    <p:sldLayoutId id="2147483793" r:id="rId54"/>
    <p:sldLayoutId id="2147483794" r:id="rId55"/>
    <p:sldLayoutId id="2147483795" r:id="rId56"/>
    <p:sldLayoutId id="2147483796" r:id="rId57"/>
    <p:sldLayoutId id="2147483797" r:id="rId58"/>
    <p:sldLayoutId id="2147483798" r:id="rId59"/>
    <p:sldLayoutId id="2147483799" r:id="rId60"/>
    <p:sldLayoutId id="2147483800" r:id="rId61"/>
    <p:sldLayoutId id="2147483801" r:id="rId62"/>
    <p:sldLayoutId id="2147483802" r:id="rId63"/>
    <p:sldLayoutId id="2147483803" r:id="rId64"/>
    <p:sldLayoutId id="2147483804" r:id="rId65"/>
    <p:sldLayoutId id="2147483805" r:id="rId66"/>
    <p:sldLayoutId id="2147483806" r:id="rId67"/>
    <p:sldLayoutId id="2147483807" r:id="rId68"/>
    <p:sldLayoutId id="2147483808" r:id="rId69"/>
    <p:sldLayoutId id="2147483809" r:id="rId70"/>
    <p:sldLayoutId id="2147483810" r:id="rId71"/>
    <p:sldLayoutId id="2147483811" r:id="rId7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F26B43"/>
          </p15:clr>
        </p15:guide>
        <p15:guide id="2" pos="209">
          <p15:clr>
            <a:srgbClr val="F26B43"/>
          </p15:clr>
        </p15:guide>
        <p15:guide id="3" pos="5551">
          <p15:clr>
            <a:srgbClr val="F26B43"/>
          </p15:clr>
        </p15:guide>
        <p15:guide id="4" pos="2964">
          <p15:clr>
            <a:srgbClr val="F26B43"/>
          </p15:clr>
        </p15:guide>
        <p15:guide id="5" pos="2795">
          <p15:clr>
            <a:srgbClr val="F26B43"/>
          </p15:clr>
        </p15:guide>
        <p15:guide id="6" orient="horz" pos="2916">
          <p15:clr>
            <a:srgbClr val="F26B43"/>
          </p15:clr>
        </p15:guide>
        <p15:guide id="7" pos="2044">
          <p15:clr>
            <a:srgbClr val="F26B43"/>
          </p15:clr>
        </p15:guide>
        <p15:guide id="8" pos="1876">
          <p15:clr>
            <a:srgbClr val="F26B43"/>
          </p15:clr>
        </p15:guide>
        <p15:guide id="9" pos="3714">
          <p15:clr>
            <a:srgbClr val="F26B43"/>
          </p15:clr>
        </p15:guide>
        <p15:guide id="10" pos="3883">
          <p15:clr>
            <a:srgbClr val="F26B43"/>
          </p15:clr>
        </p15:guide>
        <p15:guide id="11" orient="horz" pos="1620">
          <p15:clr>
            <a:srgbClr val="F26B43"/>
          </p15:clr>
        </p15:guide>
        <p15:guide id="12" orient="horz" pos="994">
          <p15:clr>
            <a:srgbClr val="F26B43"/>
          </p15:clr>
        </p15:guide>
        <p15:guide id="13" orient="horz" pos="859">
          <p15:clr>
            <a:srgbClr val="F26B43"/>
          </p15:clr>
        </p15:guide>
        <p15:guide id="14" orient="horz" pos="20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04"/>
        <p:cNvGrpSpPr/>
        <p:nvPr/>
      </p:nvGrpSpPr>
      <p:grpSpPr>
        <a:xfrm>
          <a:off x="0" y="0"/>
          <a:ext cx="0" cy="0"/>
          <a:chOff x="0" y="0"/>
          <a:chExt cx="0" cy="0"/>
        </a:xfrm>
      </p:grpSpPr>
      <p:sp>
        <p:nvSpPr>
          <p:cNvPr id="905" name="Google Shape;905;p169"/>
          <p:cNvSpPr txBox="1">
            <a:spLocks noGrp="1"/>
          </p:cNvSpPr>
          <p:nvPr>
            <p:ph type="title"/>
          </p:nvPr>
        </p:nvSpPr>
        <p:spPr>
          <a:xfrm>
            <a:off x="332185" y="324001"/>
            <a:ext cx="8479500" cy="1040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Georgia"/>
              <a:buNone/>
              <a:defRPr sz="240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906" name="Google Shape;906;p169"/>
          <p:cNvSpPr txBox="1">
            <a:spLocks noGrp="1"/>
          </p:cNvSpPr>
          <p:nvPr>
            <p:ph type="body" idx="1"/>
          </p:nvPr>
        </p:nvSpPr>
        <p:spPr>
          <a:xfrm>
            <a:off x="332185" y="1577579"/>
            <a:ext cx="8479500" cy="3051600"/>
          </a:xfrm>
          <a:prstGeom prst="rect">
            <a:avLst/>
          </a:prstGeom>
          <a:noFill/>
          <a:ln>
            <a:noFill/>
          </a:ln>
        </p:spPr>
        <p:txBody>
          <a:bodyPr spcFirstLastPara="1" wrap="square" lIns="0" tIns="0" rIns="0" bIns="0" anchor="t" anchorCtr="0">
            <a:noAutofit/>
          </a:bodyPr>
          <a:lstStyle>
            <a:lvl1pPr marL="457200" marR="0" lvl="0" indent="-304800" algn="l" rtl="0">
              <a:lnSpc>
                <a:spcPct val="10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1pPr>
            <a:lvl2pPr marL="914400" marR="0" lvl="1"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100000"/>
              </a:lnSpc>
              <a:spcBef>
                <a:spcPts val="500"/>
              </a:spcBef>
              <a:spcAft>
                <a:spcPts val="50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907" name="Google Shape;907;p169"/>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908" name="Google Shape;908;p169"/>
          <p:cNvSpPr txBox="1"/>
          <p:nvPr/>
        </p:nvSpPr>
        <p:spPr>
          <a:xfrm>
            <a:off x="332185" y="486918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Arial"/>
                <a:ea typeface="Arial"/>
                <a:cs typeface="Arial"/>
                <a:sym typeface="Arial"/>
              </a:rPr>
              <a:t>PwC</a:t>
            </a:r>
            <a:endParaRPr sz="1100" b="0" i="0" u="none" strike="noStrike" cap="none">
              <a:solidFill>
                <a:srgbClr val="000000"/>
              </a:solidFill>
              <a:latin typeface="Arial"/>
              <a:ea typeface="Arial"/>
              <a:cs typeface="Arial"/>
              <a:sym typeface="Arial"/>
            </a:endParaRPr>
          </a:p>
        </p:txBody>
      </p:sp>
      <p:sp>
        <p:nvSpPr>
          <p:cNvPr id="909" name="Google Shape;909;p169"/>
          <p:cNvSpPr txBox="1"/>
          <p:nvPr/>
        </p:nvSpPr>
        <p:spPr>
          <a:xfrm>
            <a:off x="332185" y="4766310"/>
            <a:ext cx="4105500" cy="1029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Clr>
                <a:schemeClr val="dk1"/>
              </a:buClr>
              <a:buSzPts val="800"/>
              <a:buFont typeface="Arial"/>
              <a:buNone/>
            </a:pPr>
            <a:r>
              <a:rPr lang="en" sz="600">
                <a:solidFill>
                  <a:schemeClr val="dk1"/>
                </a:solidFill>
              </a:rPr>
              <a:t>ITX key service offerings – spring 2024</a:t>
            </a:r>
            <a:endParaRPr sz="600">
              <a:solidFill>
                <a:schemeClr val="dk1"/>
              </a:solidFill>
            </a:endParaRPr>
          </a:p>
        </p:txBody>
      </p:sp>
      <p:sp>
        <p:nvSpPr>
          <p:cNvPr id="910" name="Google Shape;910;p169"/>
          <p:cNvSpPr txBox="1"/>
          <p:nvPr/>
        </p:nvSpPr>
        <p:spPr>
          <a:xfrm>
            <a:off x="6163866" y="4766310"/>
            <a:ext cx="2648100" cy="1029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a:solidFill>
                  <a:schemeClr val="dk1"/>
                </a:solidFill>
              </a:rPr>
              <a:t>April 2024</a:t>
            </a:r>
            <a:endParaRPr sz="11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 id="2147483823" r:id="rId12"/>
    <p:sldLayoutId id="2147483824" r:id="rId13"/>
    <p:sldLayoutId id="2147483825" r:id="rId14"/>
    <p:sldLayoutId id="2147483826" r:id="rId15"/>
    <p:sldLayoutId id="2147483827" r:id="rId16"/>
    <p:sldLayoutId id="2147483828" r:id="rId17"/>
    <p:sldLayoutId id="2147483829" r:id="rId18"/>
    <p:sldLayoutId id="2147483830" r:id="rId19"/>
    <p:sldLayoutId id="2147483831" r:id="rId20"/>
    <p:sldLayoutId id="2147483832" r:id="rId21"/>
    <p:sldLayoutId id="2147483833" r:id="rId22"/>
    <p:sldLayoutId id="2147483834" r:id="rId23"/>
    <p:sldLayoutId id="2147483835" r:id="rId24"/>
    <p:sldLayoutId id="2147483836" r:id="rId25"/>
    <p:sldLayoutId id="2147483837" r:id="rId26"/>
    <p:sldLayoutId id="2147483838" r:id="rId27"/>
    <p:sldLayoutId id="2147483839" r:id="rId28"/>
    <p:sldLayoutId id="2147483840" r:id="rId29"/>
    <p:sldLayoutId id="2147483841" r:id="rId30"/>
    <p:sldLayoutId id="2147483842" r:id="rId31"/>
    <p:sldLayoutId id="2147483843" r:id="rId32"/>
    <p:sldLayoutId id="2147483844" r:id="rId33"/>
    <p:sldLayoutId id="2147483845" r:id="rId34"/>
    <p:sldLayoutId id="2147483846" r:id="rId35"/>
    <p:sldLayoutId id="2147483847" r:id="rId36"/>
    <p:sldLayoutId id="2147483848" r:id="rId37"/>
    <p:sldLayoutId id="2147483849" r:id="rId38"/>
    <p:sldLayoutId id="2147483850" r:id="rId39"/>
    <p:sldLayoutId id="2147483851" r:id="rId40"/>
    <p:sldLayoutId id="2147483852" r:id="rId41"/>
    <p:sldLayoutId id="2147483853" r:id="rId42"/>
    <p:sldLayoutId id="2147483854" r:id="rId43"/>
    <p:sldLayoutId id="2147483855" r:id="rId44"/>
    <p:sldLayoutId id="2147483856" r:id="rId45"/>
    <p:sldLayoutId id="2147483857" r:id="rId46"/>
    <p:sldLayoutId id="2147483858" r:id="rId47"/>
    <p:sldLayoutId id="2147483859" r:id="rId48"/>
    <p:sldLayoutId id="2147483860" r:id="rId49"/>
    <p:sldLayoutId id="2147483861" r:id="rId50"/>
    <p:sldLayoutId id="2147483862" r:id="rId51"/>
    <p:sldLayoutId id="2147483863" r:id="rId52"/>
    <p:sldLayoutId id="2147483864" r:id="rId53"/>
    <p:sldLayoutId id="2147483865" r:id="rId54"/>
    <p:sldLayoutId id="2147483866" r:id="rId55"/>
    <p:sldLayoutId id="2147483867" r:id="rId56"/>
    <p:sldLayoutId id="2147483868" r:id="rId57"/>
    <p:sldLayoutId id="2147483869" r:id="rId58"/>
    <p:sldLayoutId id="2147483870" r:id="rId59"/>
    <p:sldLayoutId id="2147483871" r:id="rId60"/>
    <p:sldLayoutId id="2147483872" r:id="rId61"/>
    <p:sldLayoutId id="2147483873" r:id="rId62"/>
    <p:sldLayoutId id="2147483874" r:id="rId63"/>
    <p:sldLayoutId id="2147483875" r:id="rId64"/>
    <p:sldLayoutId id="2147483876" r:id="rId65"/>
    <p:sldLayoutId id="2147483877" r:id="rId66"/>
    <p:sldLayoutId id="2147483878" r:id="rId67"/>
    <p:sldLayoutId id="2147483879" r:id="rId68"/>
    <p:sldLayoutId id="2147483880" r:id="rId6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F26B43"/>
          </p15:clr>
        </p15:guide>
        <p15:guide id="2" pos="209">
          <p15:clr>
            <a:srgbClr val="F26B43"/>
          </p15:clr>
        </p15:guide>
        <p15:guide id="3" pos="5551">
          <p15:clr>
            <a:srgbClr val="F26B43"/>
          </p15:clr>
        </p15:guide>
        <p15:guide id="4" pos="2965">
          <p15:clr>
            <a:srgbClr val="F26B43"/>
          </p15:clr>
        </p15:guide>
        <p15:guide id="5" pos="2795">
          <p15:clr>
            <a:srgbClr val="F26B43"/>
          </p15:clr>
        </p15:guide>
        <p15:guide id="6" orient="horz" pos="2916">
          <p15:clr>
            <a:srgbClr val="F26B43"/>
          </p15:clr>
        </p15:guide>
        <p15:guide id="7" pos="2045">
          <p15:clr>
            <a:srgbClr val="F26B43"/>
          </p15:clr>
        </p15:guide>
        <p15:guide id="8" pos="1877">
          <p15:clr>
            <a:srgbClr val="F26B43"/>
          </p15:clr>
        </p15:guide>
        <p15:guide id="9" pos="3714">
          <p15:clr>
            <a:srgbClr val="F26B43"/>
          </p15:clr>
        </p15:guide>
        <p15:guide id="10" pos="3883">
          <p15:clr>
            <a:srgbClr val="F26B43"/>
          </p15:clr>
        </p15:guide>
        <p15:guide id="11" orient="horz" pos="1620">
          <p15:clr>
            <a:srgbClr val="F26B43"/>
          </p15:clr>
        </p15:guide>
        <p15:guide id="12" orient="horz" pos="994">
          <p15:clr>
            <a:srgbClr val="F26B43"/>
          </p15:clr>
        </p15:guide>
        <p15:guide id="13" orient="horz" pos="859">
          <p15:clr>
            <a:srgbClr val="F26B43"/>
          </p15:clr>
        </p15:guide>
        <p15:guide id="14" orient="horz" pos="20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5.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8.xml"/><Relationship Id="rId1" Type="http://schemas.openxmlformats.org/officeDocument/2006/relationships/slideLayout" Target="../slideLayouts/slideLayout9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93"/>
        <p:cNvGrpSpPr/>
        <p:nvPr/>
      </p:nvGrpSpPr>
      <p:grpSpPr>
        <a:xfrm>
          <a:off x="0" y="0"/>
          <a:ext cx="0" cy="0"/>
          <a:chOff x="0" y="0"/>
          <a:chExt cx="0" cy="0"/>
        </a:xfrm>
      </p:grpSpPr>
      <p:sp>
        <p:nvSpPr>
          <p:cNvPr id="1294" name="Google Shape;1294;p239"/>
          <p:cNvSpPr txBox="1">
            <a:spLocks noGrp="1"/>
          </p:cNvSpPr>
          <p:nvPr>
            <p:ph type="ctrTitle"/>
          </p:nvPr>
        </p:nvSpPr>
        <p:spPr>
          <a:xfrm>
            <a:off x="249113" y="321477"/>
            <a:ext cx="4172400" cy="14916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ITX key </a:t>
            </a:r>
            <a:br>
              <a:rPr lang="en"/>
            </a:br>
            <a:r>
              <a:rPr lang="en"/>
              <a:t>service offerings – Spring 2024</a:t>
            </a:r>
            <a:endParaRPr/>
          </a:p>
        </p:txBody>
      </p:sp>
      <p:sp>
        <p:nvSpPr>
          <p:cNvPr id="1295" name="Google Shape;1295;p239"/>
          <p:cNvSpPr txBox="1">
            <a:spLocks noGrp="1"/>
          </p:cNvSpPr>
          <p:nvPr>
            <p:ph type="subTitle" idx="1"/>
          </p:nvPr>
        </p:nvSpPr>
        <p:spPr>
          <a:xfrm>
            <a:off x="249115" y="2108835"/>
            <a:ext cx="3078900" cy="3345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a:t>April 2024</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86"/>
        <p:cNvGrpSpPr/>
        <p:nvPr/>
      </p:nvGrpSpPr>
      <p:grpSpPr>
        <a:xfrm>
          <a:off x="0" y="0"/>
          <a:ext cx="0" cy="0"/>
          <a:chOff x="0" y="0"/>
          <a:chExt cx="0" cy="0"/>
        </a:xfrm>
      </p:grpSpPr>
      <p:sp>
        <p:nvSpPr>
          <p:cNvPr id="1387" name="Google Shape;1387;p248"/>
          <p:cNvSpPr txBox="1">
            <a:spLocks noGrp="1"/>
          </p:cNvSpPr>
          <p:nvPr>
            <p:ph type="title"/>
          </p:nvPr>
        </p:nvSpPr>
        <p:spPr>
          <a:xfrm>
            <a:off x="262225"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Georgia"/>
                <a:ea typeface="Georgia"/>
                <a:cs typeface="Georgia"/>
                <a:sym typeface="Georgia"/>
              </a:rPr>
              <a:t>VAT &amp; property</a:t>
            </a:r>
            <a:endParaRPr>
              <a:latin typeface="Georgia"/>
              <a:ea typeface="Georgia"/>
              <a:cs typeface="Georgia"/>
              <a:sym typeface="Georgia"/>
            </a:endParaRPr>
          </a:p>
        </p:txBody>
      </p:sp>
      <p:graphicFrame>
        <p:nvGraphicFramePr>
          <p:cNvPr id="1388" name="Google Shape;1388;p248"/>
          <p:cNvGraphicFramePr/>
          <p:nvPr/>
        </p:nvGraphicFramePr>
        <p:xfrm>
          <a:off x="291588" y="1009000"/>
          <a:ext cx="8461875" cy="3682626"/>
        </p:xfrm>
        <a:graphic>
          <a:graphicData uri="http://schemas.openxmlformats.org/drawingml/2006/table">
            <a:tbl>
              <a:tblPr>
                <a:noFill/>
                <a:tableStyleId>{1271A7F5-FDED-4B6F-9147-21261074E6C6}</a:tableStyleId>
              </a:tblPr>
              <a:tblGrid>
                <a:gridCol w="3236375">
                  <a:extLst>
                    <a:ext uri="{9D8B030D-6E8A-4147-A177-3AD203B41FA5}">
                      <a16:colId xmlns:a16="http://schemas.microsoft.com/office/drawing/2014/main" val="20000"/>
                    </a:ext>
                  </a:extLst>
                </a:gridCol>
                <a:gridCol w="2404875">
                  <a:extLst>
                    <a:ext uri="{9D8B030D-6E8A-4147-A177-3AD203B41FA5}">
                      <a16:colId xmlns:a16="http://schemas.microsoft.com/office/drawing/2014/main" val="20001"/>
                    </a:ext>
                  </a:extLst>
                </a:gridCol>
                <a:gridCol w="2820625">
                  <a:extLst>
                    <a:ext uri="{9D8B030D-6E8A-4147-A177-3AD203B41FA5}">
                      <a16:colId xmlns:a16="http://schemas.microsoft.com/office/drawing/2014/main" val="20002"/>
                    </a:ext>
                  </a:extLst>
                </a:gridCol>
              </a:tblGrid>
              <a:tr h="328075">
                <a:tc>
                  <a:txBody>
                    <a:bodyPr/>
                    <a:lstStyle/>
                    <a:p>
                      <a:pPr marL="0" lvl="0" indent="0" algn="l" rtl="0">
                        <a:spcBef>
                          <a:spcPts val="0"/>
                        </a:spcBef>
                        <a:spcAft>
                          <a:spcPts val="0"/>
                        </a:spcAft>
                        <a:buNone/>
                      </a:pPr>
                      <a:r>
                        <a:rPr lang="en" sz="1000" b="1"/>
                        <a:t>The Issues</a:t>
                      </a:r>
                      <a:endParaRPr sz="1000" b="1"/>
                    </a:p>
                  </a:txBody>
                  <a:tcPr marL="91425" marR="91425" marT="91425" marB="91425"/>
                </a:tc>
                <a:tc>
                  <a:txBody>
                    <a:bodyPr/>
                    <a:lstStyle/>
                    <a:p>
                      <a:pPr marL="0" lvl="0" indent="0" algn="l" rtl="0">
                        <a:spcBef>
                          <a:spcPts val="0"/>
                        </a:spcBef>
                        <a:spcAft>
                          <a:spcPts val="0"/>
                        </a:spcAft>
                        <a:buNone/>
                      </a:pPr>
                      <a:r>
                        <a:rPr lang="en" sz="1000" b="1"/>
                        <a:t>Who is primarily impacted</a:t>
                      </a:r>
                      <a:endParaRPr sz="1000" b="1"/>
                    </a:p>
                  </a:txBody>
                  <a:tcPr marL="91425" marR="91425" marT="91425" marB="91425"/>
                </a:tc>
                <a:tc>
                  <a:txBody>
                    <a:bodyPr/>
                    <a:lstStyle/>
                    <a:p>
                      <a:pPr marL="0" lvl="0" indent="0" algn="l" rtl="0">
                        <a:spcBef>
                          <a:spcPts val="0"/>
                        </a:spcBef>
                        <a:spcAft>
                          <a:spcPts val="0"/>
                        </a:spcAft>
                        <a:buNone/>
                      </a:pPr>
                      <a:r>
                        <a:rPr lang="en" sz="1000" b="1"/>
                        <a:t>The ITX ask</a:t>
                      </a:r>
                      <a:endParaRPr sz="1000" b="1"/>
                    </a:p>
                  </a:txBody>
                  <a:tcPr marL="91425" marR="91425" marT="91425" marB="91425"/>
                </a:tc>
                <a:extLst>
                  <a:ext uri="{0D108BD9-81ED-4DB2-BD59-A6C34878D82A}">
                    <a16:rowId xmlns:a16="http://schemas.microsoft.com/office/drawing/2014/main" val="10000"/>
                  </a:ext>
                </a:extLst>
              </a:tr>
              <a:tr h="1393650">
                <a:tc>
                  <a:txBody>
                    <a:bodyPr/>
                    <a:lstStyle/>
                    <a:p>
                      <a:pPr marL="0" lvl="0" indent="0" algn="l" rtl="0">
                        <a:lnSpc>
                          <a:spcPct val="115000"/>
                        </a:lnSpc>
                        <a:spcBef>
                          <a:spcPts val="0"/>
                        </a:spcBef>
                        <a:spcAft>
                          <a:spcPts val="0"/>
                        </a:spcAft>
                        <a:buNone/>
                      </a:pPr>
                      <a:r>
                        <a:rPr lang="en" sz="900">
                          <a:solidFill>
                            <a:schemeClr val="dk1"/>
                          </a:solidFill>
                        </a:rPr>
                        <a:t>Correct application of the </a:t>
                      </a:r>
                      <a:r>
                        <a:rPr lang="en" sz="900" b="1">
                          <a:solidFill>
                            <a:schemeClr val="dk1"/>
                          </a:solidFill>
                        </a:rPr>
                        <a:t>Domestic Reverse Charge </a:t>
                      </a:r>
                      <a:r>
                        <a:rPr lang="en" sz="900">
                          <a:solidFill>
                            <a:schemeClr val="dk1"/>
                          </a:solidFill>
                        </a:rPr>
                        <a:t>(DRC) for construction services and intersection with Construction Industry Scheme (CIS)</a:t>
                      </a:r>
                      <a:endParaRPr sz="900">
                        <a:solidFill>
                          <a:schemeClr val="dk1"/>
                        </a:solidFill>
                      </a:endParaRPr>
                    </a:p>
                    <a:p>
                      <a:pPr marL="228600" lvl="0" indent="-171450" algn="l" rtl="0">
                        <a:lnSpc>
                          <a:spcPct val="115000"/>
                        </a:lnSpc>
                        <a:spcBef>
                          <a:spcPts val="0"/>
                        </a:spcBef>
                        <a:spcAft>
                          <a:spcPts val="0"/>
                        </a:spcAft>
                        <a:buClr>
                          <a:schemeClr val="dk1"/>
                        </a:buClr>
                        <a:buSzPts val="900"/>
                        <a:buChar char="-"/>
                      </a:pPr>
                      <a:r>
                        <a:rPr lang="en" sz="900">
                          <a:solidFill>
                            <a:schemeClr val="dk1"/>
                          </a:solidFill>
                        </a:rPr>
                        <a:t>HMRC now seeking to apply</a:t>
                      </a:r>
                      <a:r>
                        <a:rPr lang="en" sz="900" b="1">
                          <a:solidFill>
                            <a:schemeClr val="dk1"/>
                          </a:solidFill>
                        </a:rPr>
                        <a:t> interest and penalties</a:t>
                      </a:r>
                      <a:r>
                        <a:rPr lang="en" sz="900">
                          <a:solidFill>
                            <a:schemeClr val="dk1"/>
                          </a:solidFill>
                        </a:rPr>
                        <a:t> for inaccuracies.</a:t>
                      </a:r>
                      <a:endParaRPr sz="900">
                        <a:solidFill>
                          <a:schemeClr val="dk1"/>
                        </a:solidFill>
                      </a:endParaRPr>
                    </a:p>
                    <a:p>
                      <a:pPr marL="228600" lvl="0" indent="-171450" algn="l" rtl="0">
                        <a:lnSpc>
                          <a:spcPct val="115000"/>
                        </a:lnSpc>
                        <a:spcBef>
                          <a:spcPts val="0"/>
                        </a:spcBef>
                        <a:spcAft>
                          <a:spcPts val="0"/>
                        </a:spcAft>
                        <a:buClr>
                          <a:schemeClr val="dk1"/>
                        </a:buClr>
                        <a:buSzPts val="900"/>
                        <a:buChar char="-"/>
                      </a:pPr>
                      <a:r>
                        <a:rPr lang="en" sz="900">
                          <a:solidFill>
                            <a:schemeClr val="dk1"/>
                          </a:solidFill>
                        </a:rPr>
                        <a:t>Significant due to the values involved.</a:t>
                      </a:r>
                      <a:endParaRPr sz="900">
                        <a:solidFill>
                          <a:schemeClr val="dk1"/>
                        </a:solidFill>
                      </a:endParaRPr>
                    </a:p>
                    <a:p>
                      <a:pPr marL="228600" lvl="0" indent="-171450" algn="l" rtl="0">
                        <a:lnSpc>
                          <a:spcPct val="115000"/>
                        </a:lnSpc>
                        <a:spcBef>
                          <a:spcPts val="0"/>
                        </a:spcBef>
                        <a:spcAft>
                          <a:spcPts val="0"/>
                        </a:spcAft>
                        <a:buClr>
                          <a:schemeClr val="dk1"/>
                        </a:buClr>
                        <a:buSzPts val="900"/>
                        <a:buChar char="-"/>
                      </a:pPr>
                      <a:r>
                        <a:rPr lang="en" sz="900">
                          <a:solidFill>
                            <a:schemeClr val="dk1"/>
                          </a:solidFill>
                        </a:rPr>
                        <a:t>Complex and subject to recent changes in CIS rules (April 2024).</a:t>
                      </a:r>
                      <a:endParaRPr sz="900">
                        <a:solidFill>
                          <a:schemeClr val="dk1"/>
                        </a:solidFill>
                      </a:endParaRPr>
                    </a:p>
                  </a:txBody>
                  <a:tcPr marL="91425" marR="91425" marT="91425" marB="91425"/>
                </a:tc>
                <a:tc>
                  <a:txBody>
                    <a:bodyPr/>
                    <a:lstStyle/>
                    <a:p>
                      <a:pPr marL="57150" marR="0" lvl="0" indent="-114300" algn="l" rtl="0">
                        <a:lnSpc>
                          <a:spcPct val="115000"/>
                        </a:lnSpc>
                        <a:spcBef>
                          <a:spcPts val="0"/>
                        </a:spcBef>
                        <a:spcAft>
                          <a:spcPts val="0"/>
                        </a:spcAft>
                        <a:buClr>
                          <a:schemeClr val="dk1"/>
                        </a:buClr>
                        <a:buSzPts val="900"/>
                        <a:buChar char="-"/>
                      </a:pPr>
                      <a:r>
                        <a:rPr lang="en" sz="900">
                          <a:solidFill>
                            <a:schemeClr val="dk1"/>
                          </a:solidFill>
                        </a:rPr>
                        <a:t>Construction clients</a:t>
                      </a:r>
                      <a:endParaRPr sz="900">
                        <a:solidFill>
                          <a:schemeClr val="dk1"/>
                        </a:solidFill>
                      </a:endParaRPr>
                    </a:p>
                    <a:p>
                      <a:pPr marL="57150" marR="0" lvl="0" indent="-114300" algn="l" rtl="0">
                        <a:lnSpc>
                          <a:spcPct val="115000"/>
                        </a:lnSpc>
                        <a:spcBef>
                          <a:spcPts val="0"/>
                        </a:spcBef>
                        <a:spcAft>
                          <a:spcPts val="0"/>
                        </a:spcAft>
                        <a:buClr>
                          <a:schemeClr val="dk1"/>
                        </a:buClr>
                        <a:buSzPts val="900"/>
                        <a:buChar char="-"/>
                      </a:pPr>
                      <a:r>
                        <a:rPr lang="en" sz="900">
                          <a:solidFill>
                            <a:schemeClr val="dk1"/>
                          </a:solidFill>
                        </a:rPr>
                        <a:t>Clients undertaking a fit out of their offices</a:t>
                      </a:r>
                      <a:endParaRPr sz="900">
                        <a:solidFill>
                          <a:schemeClr val="dk1"/>
                        </a:solidFill>
                      </a:endParaRPr>
                    </a:p>
                    <a:p>
                      <a:pPr marL="57150" marR="0" lvl="0" indent="-114300" algn="l" rtl="0">
                        <a:lnSpc>
                          <a:spcPct val="115000"/>
                        </a:lnSpc>
                        <a:spcBef>
                          <a:spcPts val="0"/>
                        </a:spcBef>
                        <a:spcAft>
                          <a:spcPts val="0"/>
                        </a:spcAft>
                        <a:buClr>
                          <a:schemeClr val="dk1"/>
                        </a:buClr>
                        <a:buSzPts val="900"/>
                        <a:buChar char="-"/>
                      </a:pPr>
                      <a:r>
                        <a:rPr lang="en" sz="900">
                          <a:solidFill>
                            <a:schemeClr val="dk1"/>
                          </a:solidFill>
                        </a:rPr>
                        <a:t>Businesses within the scope of CIS</a:t>
                      </a:r>
                      <a:endParaRPr/>
                    </a:p>
                  </a:txBody>
                  <a:tcPr marL="91425" marR="91425" marT="91425" marB="91425"/>
                </a:tc>
                <a:tc>
                  <a:txBody>
                    <a:bodyPr/>
                    <a:lstStyle/>
                    <a:p>
                      <a:pPr marL="57150" marR="0" lvl="0" indent="-114300" algn="l" rtl="0">
                        <a:lnSpc>
                          <a:spcPct val="115000"/>
                        </a:lnSpc>
                        <a:spcBef>
                          <a:spcPts val="0"/>
                        </a:spcBef>
                        <a:spcAft>
                          <a:spcPts val="0"/>
                        </a:spcAft>
                        <a:buClr>
                          <a:schemeClr val="dk1"/>
                        </a:buClr>
                        <a:buSzPts val="900"/>
                        <a:buChar char="-"/>
                      </a:pPr>
                      <a:r>
                        <a:rPr lang="en" sz="900">
                          <a:solidFill>
                            <a:schemeClr val="dk1"/>
                          </a:solidFill>
                        </a:rPr>
                        <a:t>Where clients are either receiving or providing construction services (particularly regarding the fit out of premises), to enquire if they have considered VAT and CIS implications.</a:t>
                      </a:r>
                      <a:endParaRPr sz="900">
                        <a:solidFill>
                          <a:schemeClr val="dk1"/>
                        </a:solidFill>
                      </a:endParaRPr>
                    </a:p>
                    <a:p>
                      <a:pPr marL="57150" marR="0" lvl="0" indent="-114300" algn="l" rtl="0">
                        <a:lnSpc>
                          <a:spcPct val="115000"/>
                        </a:lnSpc>
                        <a:spcBef>
                          <a:spcPts val="0"/>
                        </a:spcBef>
                        <a:spcAft>
                          <a:spcPts val="0"/>
                        </a:spcAft>
                        <a:buClr>
                          <a:schemeClr val="dk1"/>
                        </a:buClr>
                        <a:buSzPts val="900"/>
                        <a:buChar char="-"/>
                      </a:pPr>
                      <a:r>
                        <a:rPr lang="en" sz="900">
                          <a:solidFill>
                            <a:schemeClr val="dk1"/>
                          </a:solidFill>
                        </a:rPr>
                        <a:t>Opportunities to improve cash flow due a choice regarding the application of DRC.</a:t>
                      </a:r>
                      <a:endParaRPr/>
                    </a:p>
                  </a:txBody>
                  <a:tcPr marL="91425" marR="91425" marT="91425" marB="91425"/>
                </a:tc>
                <a:extLst>
                  <a:ext uri="{0D108BD9-81ED-4DB2-BD59-A6C34878D82A}">
                    <a16:rowId xmlns:a16="http://schemas.microsoft.com/office/drawing/2014/main" val="10001"/>
                  </a:ext>
                </a:extLst>
              </a:tr>
              <a:tr h="930575">
                <a:tc>
                  <a:txBody>
                    <a:bodyPr/>
                    <a:lstStyle/>
                    <a:p>
                      <a:pPr marL="0" lvl="0" indent="0" algn="l" rtl="0">
                        <a:lnSpc>
                          <a:spcPct val="115000"/>
                        </a:lnSpc>
                        <a:spcBef>
                          <a:spcPts val="0"/>
                        </a:spcBef>
                        <a:spcAft>
                          <a:spcPts val="0"/>
                        </a:spcAft>
                        <a:buNone/>
                      </a:pPr>
                      <a:r>
                        <a:rPr lang="en" sz="900">
                          <a:solidFill>
                            <a:schemeClr val="dk1"/>
                          </a:solidFill>
                        </a:rPr>
                        <a:t>VAT treatment of </a:t>
                      </a:r>
                      <a:r>
                        <a:rPr lang="en" sz="900" b="1">
                          <a:solidFill>
                            <a:schemeClr val="dk1"/>
                          </a:solidFill>
                        </a:rPr>
                        <a:t>serviced apartments</a:t>
                      </a:r>
                      <a:r>
                        <a:rPr lang="en" sz="900">
                          <a:solidFill>
                            <a:schemeClr val="dk1"/>
                          </a:solidFill>
                        </a:rPr>
                        <a:t> - lack of clarity following Realreed case law.</a:t>
                      </a:r>
                      <a:endParaRPr sz="900">
                        <a:solidFill>
                          <a:schemeClr val="dk1"/>
                        </a:solidFill>
                      </a:endParaRPr>
                    </a:p>
                    <a:p>
                      <a:pPr marL="228600" marR="0" lvl="0" indent="-171450" algn="l" rtl="0">
                        <a:lnSpc>
                          <a:spcPct val="115000"/>
                        </a:lnSpc>
                        <a:spcBef>
                          <a:spcPts val="0"/>
                        </a:spcBef>
                        <a:spcAft>
                          <a:spcPts val="0"/>
                        </a:spcAft>
                        <a:buClr>
                          <a:schemeClr val="dk1"/>
                        </a:buClr>
                        <a:buSzPts val="900"/>
                        <a:buChar char="-"/>
                      </a:pPr>
                      <a:r>
                        <a:rPr lang="en" sz="900">
                          <a:solidFill>
                            <a:schemeClr val="dk1"/>
                          </a:solidFill>
                        </a:rPr>
                        <a:t>Material impact as determines whether lettings are subject to VAT at 20% or VAT exempt.</a:t>
                      </a:r>
                      <a:endParaRPr sz="900">
                        <a:solidFill>
                          <a:schemeClr val="dk1"/>
                        </a:solidFill>
                      </a:endParaRPr>
                    </a:p>
                    <a:p>
                      <a:pPr marL="0" lvl="0" indent="0" algn="l" rtl="0">
                        <a:lnSpc>
                          <a:spcPct val="115000"/>
                        </a:lnSpc>
                        <a:spcBef>
                          <a:spcPts val="0"/>
                        </a:spcBef>
                        <a:spcAft>
                          <a:spcPts val="0"/>
                        </a:spcAft>
                        <a:buNone/>
                      </a:pPr>
                      <a:endParaRPr sz="900">
                        <a:solidFill>
                          <a:schemeClr val="dk1"/>
                        </a:solidFill>
                      </a:endParaRPr>
                    </a:p>
                  </a:txBody>
                  <a:tcPr marL="91425" marR="91425" marT="91425" marB="91425"/>
                </a:tc>
                <a:tc>
                  <a:txBody>
                    <a:bodyPr/>
                    <a:lstStyle/>
                    <a:p>
                      <a:pPr marL="57150" marR="0" lvl="0" indent="-114300" algn="l" rtl="0">
                        <a:lnSpc>
                          <a:spcPct val="115000"/>
                        </a:lnSpc>
                        <a:spcBef>
                          <a:spcPts val="0"/>
                        </a:spcBef>
                        <a:spcAft>
                          <a:spcPts val="0"/>
                        </a:spcAft>
                        <a:buClr>
                          <a:schemeClr val="dk1"/>
                        </a:buClr>
                        <a:buSzPts val="900"/>
                        <a:buChar char="-"/>
                      </a:pPr>
                      <a:r>
                        <a:rPr lang="en" sz="900">
                          <a:solidFill>
                            <a:schemeClr val="dk1"/>
                          </a:solidFill>
                        </a:rPr>
                        <a:t>Businesses operating serviced apartments or similar.</a:t>
                      </a:r>
                      <a:endParaRPr/>
                    </a:p>
                  </a:txBody>
                  <a:tcPr marL="91425" marR="91425" marT="91425" marB="91425"/>
                </a:tc>
                <a:tc>
                  <a:txBody>
                    <a:bodyPr/>
                    <a:lstStyle/>
                    <a:p>
                      <a:pPr marL="57150" marR="0" lvl="0" indent="-114300" algn="l" rtl="0">
                        <a:lnSpc>
                          <a:spcPct val="115000"/>
                        </a:lnSpc>
                        <a:spcBef>
                          <a:spcPts val="0"/>
                        </a:spcBef>
                        <a:spcAft>
                          <a:spcPts val="0"/>
                        </a:spcAft>
                        <a:buClr>
                          <a:schemeClr val="dk1"/>
                        </a:buClr>
                        <a:buSzPts val="900"/>
                        <a:buChar char="-"/>
                      </a:pPr>
                      <a:r>
                        <a:rPr lang="en" sz="900">
                          <a:solidFill>
                            <a:schemeClr val="dk1"/>
                          </a:solidFill>
                        </a:rPr>
                        <a:t>Flag to potential operators the recent Realreed case and the fact that our real estate team have been involved in a number of projects to mitigate the risk given the lack of clarity offered by HMRC guidance and case law.</a:t>
                      </a:r>
                      <a:endParaRPr/>
                    </a:p>
                  </a:txBody>
                  <a:tcPr marL="91425" marR="91425" marT="91425" marB="91425"/>
                </a:tc>
                <a:extLst>
                  <a:ext uri="{0D108BD9-81ED-4DB2-BD59-A6C34878D82A}">
                    <a16:rowId xmlns:a16="http://schemas.microsoft.com/office/drawing/2014/main" val="10002"/>
                  </a:ext>
                </a:extLst>
              </a:tr>
              <a:tr h="930575">
                <a:tc>
                  <a:txBody>
                    <a:bodyPr/>
                    <a:lstStyle/>
                    <a:p>
                      <a:pPr marL="0" lvl="0" indent="0" algn="l" rtl="0">
                        <a:lnSpc>
                          <a:spcPct val="115000"/>
                        </a:lnSpc>
                        <a:spcBef>
                          <a:spcPts val="0"/>
                        </a:spcBef>
                        <a:spcAft>
                          <a:spcPts val="0"/>
                        </a:spcAft>
                        <a:buNone/>
                      </a:pPr>
                      <a:r>
                        <a:rPr lang="en" sz="900">
                          <a:solidFill>
                            <a:schemeClr val="dk1"/>
                          </a:solidFill>
                        </a:rPr>
                        <a:t>VAT treatment of </a:t>
                      </a:r>
                      <a:r>
                        <a:rPr lang="en" sz="900" b="1">
                          <a:solidFill>
                            <a:schemeClr val="dk1"/>
                          </a:solidFill>
                        </a:rPr>
                        <a:t>sale and leaseback transactions</a:t>
                      </a:r>
                      <a:r>
                        <a:rPr lang="en" sz="900">
                          <a:solidFill>
                            <a:schemeClr val="dk1"/>
                          </a:solidFill>
                        </a:rPr>
                        <a:t> - potential application of CJEU case law in Mydibel.</a:t>
                      </a:r>
                      <a:endParaRPr/>
                    </a:p>
                  </a:txBody>
                  <a:tcPr marL="91425" marR="91425" marT="91425" marB="91425"/>
                </a:tc>
                <a:tc>
                  <a:txBody>
                    <a:bodyPr/>
                    <a:lstStyle/>
                    <a:p>
                      <a:pPr marL="57150" marR="0" lvl="0" indent="-114300" algn="l" rtl="0">
                        <a:lnSpc>
                          <a:spcPct val="115000"/>
                        </a:lnSpc>
                        <a:spcBef>
                          <a:spcPts val="0"/>
                        </a:spcBef>
                        <a:spcAft>
                          <a:spcPts val="0"/>
                        </a:spcAft>
                        <a:buClr>
                          <a:schemeClr val="dk1"/>
                        </a:buClr>
                        <a:buSzPts val="900"/>
                        <a:buChar char="-"/>
                      </a:pPr>
                      <a:r>
                        <a:rPr lang="en" sz="900">
                          <a:solidFill>
                            <a:schemeClr val="dk1"/>
                          </a:solidFill>
                        </a:rPr>
                        <a:t>Businesses seeking to raise finance through sale and leaseback transactions in respect of their property portfolio.</a:t>
                      </a:r>
                      <a:endParaRPr/>
                    </a:p>
                  </a:txBody>
                  <a:tcPr marL="91425" marR="91425" marT="91425" marB="91425"/>
                </a:tc>
                <a:tc>
                  <a:txBody>
                    <a:bodyPr/>
                    <a:lstStyle/>
                    <a:p>
                      <a:pPr marL="57150" marR="0" lvl="0" indent="-114300" algn="l" rtl="0">
                        <a:lnSpc>
                          <a:spcPct val="115000"/>
                        </a:lnSpc>
                        <a:spcBef>
                          <a:spcPts val="0"/>
                        </a:spcBef>
                        <a:spcAft>
                          <a:spcPts val="0"/>
                        </a:spcAft>
                        <a:buClr>
                          <a:schemeClr val="dk1"/>
                        </a:buClr>
                        <a:buSzPts val="900"/>
                        <a:buChar char="-"/>
                      </a:pPr>
                      <a:r>
                        <a:rPr lang="en" sz="900">
                          <a:solidFill>
                            <a:schemeClr val="dk1"/>
                          </a:solidFill>
                        </a:rPr>
                        <a:t>Ensure appropriate ITX advice is sought in respect of such transactions.</a:t>
                      </a:r>
                      <a:endParaRPr sz="900">
                        <a:solidFill>
                          <a:schemeClr val="dk1"/>
                        </a:solidFill>
                      </a:endParaRPr>
                    </a:p>
                    <a:p>
                      <a:pPr marL="57150" marR="0" lvl="0" indent="-114300" algn="l" rtl="0">
                        <a:lnSpc>
                          <a:spcPct val="115000"/>
                        </a:lnSpc>
                        <a:spcBef>
                          <a:spcPts val="0"/>
                        </a:spcBef>
                        <a:spcAft>
                          <a:spcPts val="0"/>
                        </a:spcAft>
                        <a:buClr>
                          <a:schemeClr val="dk1"/>
                        </a:buClr>
                        <a:buSzPts val="900"/>
                        <a:buChar char="-"/>
                      </a:pPr>
                      <a:r>
                        <a:rPr lang="en" sz="900">
                          <a:solidFill>
                            <a:schemeClr val="dk1"/>
                          </a:solidFill>
                        </a:rPr>
                        <a:t>The application of CJEU case law may confer significant tax savings if the client is partially exempt.</a:t>
                      </a:r>
                      <a:endParaRPr/>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92"/>
        <p:cNvGrpSpPr/>
        <p:nvPr/>
      </p:nvGrpSpPr>
      <p:grpSpPr>
        <a:xfrm>
          <a:off x="0" y="0"/>
          <a:ext cx="0" cy="0"/>
          <a:chOff x="0" y="0"/>
          <a:chExt cx="0" cy="0"/>
        </a:xfrm>
      </p:grpSpPr>
      <p:sp>
        <p:nvSpPr>
          <p:cNvPr id="1393" name="Google Shape;1393;p249"/>
          <p:cNvSpPr txBox="1">
            <a:spLocks noGrp="1"/>
          </p:cNvSpPr>
          <p:nvPr>
            <p:ph type="title"/>
          </p:nvPr>
        </p:nvSpPr>
        <p:spPr>
          <a:xfrm>
            <a:off x="262225"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Georgia"/>
                <a:ea typeface="Georgia"/>
                <a:cs typeface="Georgia"/>
                <a:sym typeface="Georgia"/>
              </a:rPr>
              <a:t>VAT &amp; property </a:t>
            </a:r>
            <a:r>
              <a:rPr lang="en" sz="1688">
                <a:latin typeface="Georgia"/>
                <a:ea typeface="Georgia"/>
                <a:cs typeface="Georgia"/>
                <a:sym typeface="Georgia"/>
              </a:rPr>
              <a:t>continued</a:t>
            </a:r>
            <a:endParaRPr sz="1688">
              <a:latin typeface="Georgia"/>
              <a:ea typeface="Georgia"/>
              <a:cs typeface="Georgia"/>
              <a:sym typeface="Georgia"/>
            </a:endParaRPr>
          </a:p>
        </p:txBody>
      </p:sp>
      <p:graphicFrame>
        <p:nvGraphicFramePr>
          <p:cNvPr id="1394" name="Google Shape;1394;p249"/>
          <p:cNvGraphicFramePr/>
          <p:nvPr/>
        </p:nvGraphicFramePr>
        <p:xfrm>
          <a:off x="291588" y="1009000"/>
          <a:ext cx="8461875" cy="3484351"/>
        </p:xfrm>
        <a:graphic>
          <a:graphicData uri="http://schemas.openxmlformats.org/drawingml/2006/table">
            <a:tbl>
              <a:tblPr>
                <a:noFill/>
                <a:tableStyleId>{1271A7F5-FDED-4B6F-9147-21261074E6C6}</a:tableStyleId>
              </a:tblPr>
              <a:tblGrid>
                <a:gridCol w="3236375">
                  <a:extLst>
                    <a:ext uri="{9D8B030D-6E8A-4147-A177-3AD203B41FA5}">
                      <a16:colId xmlns:a16="http://schemas.microsoft.com/office/drawing/2014/main" val="20000"/>
                    </a:ext>
                  </a:extLst>
                </a:gridCol>
                <a:gridCol w="2404875">
                  <a:extLst>
                    <a:ext uri="{9D8B030D-6E8A-4147-A177-3AD203B41FA5}">
                      <a16:colId xmlns:a16="http://schemas.microsoft.com/office/drawing/2014/main" val="20001"/>
                    </a:ext>
                  </a:extLst>
                </a:gridCol>
                <a:gridCol w="2820625">
                  <a:extLst>
                    <a:ext uri="{9D8B030D-6E8A-4147-A177-3AD203B41FA5}">
                      <a16:colId xmlns:a16="http://schemas.microsoft.com/office/drawing/2014/main" val="20002"/>
                    </a:ext>
                  </a:extLst>
                </a:gridCol>
              </a:tblGrid>
              <a:tr h="328075">
                <a:tc>
                  <a:txBody>
                    <a:bodyPr/>
                    <a:lstStyle/>
                    <a:p>
                      <a:pPr marL="0" lvl="0" indent="0" algn="l" rtl="0">
                        <a:spcBef>
                          <a:spcPts val="0"/>
                        </a:spcBef>
                        <a:spcAft>
                          <a:spcPts val="0"/>
                        </a:spcAft>
                        <a:buNone/>
                      </a:pPr>
                      <a:r>
                        <a:rPr lang="en" sz="1000" b="1"/>
                        <a:t>The Issues</a:t>
                      </a:r>
                      <a:endParaRPr sz="1000" b="1"/>
                    </a:p>
                  </a:txBody>
                  <a:tcPr marL="91425" marR="91425" marT="91425" marB="91425"/>
                </a:tc>
                <a:tc>
                  <a:txBody>
                    <a:bodyPr/>
                    <a:lstStyle/>
                    <a:p>
                      <a:pPr marL="0" lvl="0" indent="0" algn="l" rtl="0">
                        <a:spcBef>
                          <a:spcPts val="0"/>
                        </a:spcBef>
                        <a:spcAft>
                          <a:spcPts val="0"/>
                        </a:spcAft>
                        <a:buNone/>
                      </a:pPr>
                      <a:r>
                        <a:rPr lang="en" sz="1000" b="1"/>
                        <a:t>Who is primarily impacted</a:t>
                      </a:r>
                      <a:endParaRPr sz="1000" b="1"/>
                    </a:p>
                  </a:txBody>
                  <a:tcPr marL="91425" marR="91425" marT="91425" marB="91425"/>
                </a:tc>
                <a:tc>
                  <a:txBody>
                    <a:bodyPr/>
                    <a:lstStyle/>
                    <a:p>
                      <a:pPr marL="0" lvl="0" indent="0" algn="l" rtl="0">
                        <a:spcBef>
                          <a:spcPts val="0"/>
                        </a:spcBef>
                        <a:spcAft>
                          <a:spcPts val="0"/>
                        </a:spcAft>
                        <a:buNone/>
                      </a:pPr>
                      <a:r>
                        <a:rPr lang="en" sz="1000" b="1"/>
                        <a:t>The ITX ask</a:t>
                      </a:r>
                      <a:endParaRPr sz="1000" b="1"/>
                    </a:p>
                  </a:txBody>
                  <a:tcPr marL="91425" marR="91425" marT="91425" marB="91425"/>
                </a:tc>
                <a:extLst>
                  <a:ext uri="{0D108BD9-81ED-4DB2-BD59-A6C34878D82A}">
                    <a16:rowId xmlns:a16="http://schemas.microsoft.com/office/drawing/2014/main" val="10000"/>
                  </a:ext>
                </a:extLst>
              </a:tr>
              <a:tr h="1239300">
                <a:tc>
                  <a:txBody>
                    <a:bodyPr/>
                    <a:lstStyle/>
                    <a:p>
                      <a:pPr marL="0" lvl="0" indent="0" algn="l" rtl="0">
                        <a:lnSpc>
                          <a:spcPct val="115000"/>
                        </a:lnSpc>
                        <a:spcBef>
                          <a:spcPts val="0"/>
                        </a:spcBef>
                        <a:spcAft>
                          <a:spcPts val="0"/>
                        </a:spcAft>
                        <a:buNone/>
                      </a:pPr>
                      <a:r>
                        <a:rPr lang="en" sz="900" b="1">
                          <a:solidFill>
                            <a:schemeClr val="dk1"/>
                          </a:solidFill>
                        </a:rPr>
                        <a:t>VAT recovery in REITs/treasury functions</a:t>
                      </a:r>
                      <a:r>
                        <a:rPr lang="en" sz="900">
                          <a:solidFill>
                            <a:schemeClr val="dk1"/>
                          </a:solidFill>
                        </a:rPr>
                        <a:t> that are not undertaking any business activities:</a:t>
                      </a:r>
                      <a:endParaRPr sz="900">
                        <a:solidFill>
                          <a:schemeClr val="dk1"/>
                        </a:solidFill>
                      </a:endParaRPr>
                    </a:p>
                    <a:p>
                      <a:pPr marL="228600" marR="0" lvl="0" indent="-171450" algn="l" rtl="0">
                        <a:lnSpc>
                          <a:spcPct val="115000"/>
                        </a:lnSpc>
                        <a:spcBef>
                          <a:spcPts val="0"/>
                        </a:spcBef>
                        <a:spcAft>
                          <a:spcPts val="0"/>
                        </a:spcAft>
                        <a:buClr>
                          <a:schemeClr val="dk1"/>
                        </a:buClr>
                        <a:buSzPts val="900"/>
                        <a:buChar char="-"/>
                      </a:pPr>
                      <a:r>
                        <a:rPr lang="en" sz="900">
                          <a:solidFill>
                            <a:schemeClr val="dk1"/>
                          </a:solidFill>
                        </a:rPr>
                        <a:t>Due to the lack of requirements for REITs to make intercompany charges - non-business restriction.</a:t>
                      </a:r>
                      <a:endParaRPr sz="900">
                        <a:solidFill>
                          <a:schemeClr val="dk1"/>
                        </a:solidFill>
                      </a:endParaRPr>
                    </a:p>
                    <a:p>
                      <a:pPr marL="228600" marR="0" lvl="0" indent="-171450" algn="l" rtl="0">
                        <a:lnSpc>
                          <a:spcPct val="115000"/>
                        </a:lnSpc>
                        <a:spcBef>
                          <a:spcPts val="0"/>
                        </a:spcBef>
                        <a:spcAft>
                          <a:spcPts val="0"/>
                        </a:spcAft>
                        <a:buClr>
                          <a:schemeClr val="dk1"/>
                        </a:buClr>
                        <a:buSzPts val="900"/>
                        <a:buChar char="-"/>
                      </a:pPr>
                      <a:r>
                        <a:rPr lang="en" sz="900">
                          <a:solidFill>
                            <a:schemeClr val="dk1"/>
                          </a:solidFill>
                        </a:rPr>
                        <a:t>Mirrored in holding companies that act as a treasury function for PropCos - VAT exempt restriction.</a:t>
                      </a:r>
                      <a:endParaRPr sz="900">
                        <a:solidFill>
                          <a:schemeClr val="dk1"/>
                        </a:solidFill>
                      </a:endParaRPr>
                    </a:p>
                    <a:p>
                      <a:pPr marL="0" lvl="0" indent="0" algn="l" rtl="0">
                        <a:lnSpc>
                          <a:spcPct val="115000"/>
                        </a:lnSpc>
                        <a:spcBef>
                          <a:spcPts val="0"/>
                        </a:spcBef>
                        <a:spcAft>
                          <a:spcPts val="0"/>
                        </a:spcAft>
                        <a:buNone/>
                      </a:pPr>
                      <a:endParaRPr sz="900">
                        <a:solidFill>
                          <a:schemeClr val="dk1"/>
                        </a:solidFill>
                      </a:endParaRPr>
                    </a:p>
                  </a:txBody>
                  <a:tcPr marL="91425" marR="91425" marT="91425" marB="91425"/>
                </a:tc>
                <a:tc>
                  <a:txBody>
                    <a:bodyPr/>
                    <a:lstStyle/>
                    <a:p>
                      <a:pPr marL="57150" marR="0" lvl="0" indent="-114300" algn="l" rtl="0">
                        <a:lnSpc>
                          <a:spcPct val="115000"/>
                        </a:lnSpc>
                        <a:spcBef>
                          <a:spcPts val="0"/>
                        </a:spcBef>
                        <a:spcAft>
                          <a:spcPts val="0"/>
                        </a:spcAft>
                        <a:buClr>
                          <a:schemeClr val="dk1"/>
                        </a:buClr>
                        <a:buSzPts val="900"/>
                        <a:buChar char="-"/>
                      </a:pPr>
                      <a:r>
                        <a:rPr lang="en" sz="900">
                          <a:solidFill>
                            <a:schemeClr val="dk1"/>
                          </a:solidFill>
                        </a:rPr>
                        <a:t>REITs, Treasury companies, holding companies that recover VAT on overheads in full.</a:t>
                      </a:r>
                      <a:endParaRPr/>
                    </a:p>
                  </a:txBody>
                  <a:tcPr marL="91425" marR="91425" marT="91425" marB="91425"/>
                </a:tc>
                <a:tc>
                  <a:txBody>
                    <a:bodyPr/>
                    <a:lstStyle/>
                    <a:p>
                      <a:pPr marL="57150" marR="0" lvl="0" indent="-114300" algn="l" rtl="0">
                        <a:lnSpc>
                          <a:spcPct val="115000"/>
                        </a:lnSpc>
                        <a:spcBef>
                          <a:spcPts val="0"/>
                        </a:spcBef>
                        <a:spcAft>
                          <a:spcPts val="0"/>
                        </a:spcAft>
                        <a:buClr>
                          <a:schemeClr val="dk1"/>
                        </a:buClr>
                        <a:buSzPts val="900"/>
                        <a:buChar char="-"/>
                      </a:pPr>
                      <a:r>
                        <a:rPr lang="en" sz="900">
                          <a:solidFill>
                            <a:schemeClr val="dk1"/>
                          </a:solidFill>
                        </a:rPr>
                        <a:t>For property investment groups highlight potential risk for VAT recovery in holding companies.</a:t>
                      </a:r>
                      <a:endParaRPr sz="900">
                        <a:solidFill>
                          <a:schemeClr val="dk1"/>
                        </a:solidFill>
                      </a:endParaRPr>
                    </a:p>
                    <a:p>
                      <a:pPr marL="57150" marR="0" lvl="0" indent="-114300" algn="l" rtl="0">
                        <a:lnSpc>
                          <a:spcPct val="115000"/>
                        </a:lnSpc>
                        <a:spcBef>
                          <a:spcPts val="0"/>
                        </a:spcBef>
                        <a:spcAft>
                          <a:spcPts val="0"/>
                        </a:spcAft>
                        <a:buClr>
                          <a:schemeClr val="dk1"/>
                        </a:buClr>
                        <a:buSzPts val="900"/>
                        <a:buChar char="-"/>
                      </a:pPr>
                      <a:r>
                        <a:rPr lang="en" sz="900">
                          <a:solidFill>
                            <a:schemeClr val="dk1"/>
                          </a:solidFill>
                        </a:rPr>
                        <a:t>Socialise various solutions - SLAs, VAT groups etc.</a:t>
                      </a:r>
                      <a:endParaRPr/>
                    </a:p>
                  </a:txBody>
                  <a:tcPr marL="91425" marR="91425" marT="91425" marB="91425"/>
                </a:tc>
                <a:extLst>
                  <a:ext uri="{0D108BD9-81ED-4DB2-BD59-A6C34878D82A}">
                    <a16:rowId xmlns:a16="http://schemas.microsoft.com/office/drawing/2014/main" val="10001"/>
                  </a:ext>
                </a:extLst>
              </a:tr>
              <a:tr h="824250">
                <a:tc>
                  <a:txBody>
                    <a:bodyPr/>
                    <a:lstStyle/>
                    <a:p>
                      <a:pPr marL="0" lvl="0" indent="0" algn="l" rtl="0">
                        <a:lnSpc>
                          <a:spcPct val="115000"/>
                        </a:lnSpc>
                        <a:spcBef>
                          <a:spcPts val="0"/>
                        </a:spcBef>
                        <a:spcAft>
                          <a:spcPts val="0"/>
                        </a:spcAft>
                        <a:buNone/>
                      </a:pPr>
                      <a:r>
                        <a:rPr lang="en" sz="900" b="1">
                          <a:solidFill>
                            <a:schemeClr val="dk1"/>
                          </a:solidFill>
                        </a:rPr>
                        <a:t>Land related supplies</a:t>
                      </a:r>
                      <a:r>
                        <a:rPr lang="en" sz="900">
                          <a:solidFill>
                            <a:schemeClr val="dk1"/>
                          </a:solidFill>
                        </a:rPr>
                        <a:t> - HMRC challenging the correct determination of the place of supply of services that could be deemed “land related” or otherwise.</a:t>
                      </a:r>
                      <a:endParaRPr sz="900">
                        <a:solidFill>
                          <a:schemeClr val="dk1"/>
                        </a:solidFill>
                      </a:endParaRPr>
                    </a:p>
                  </a:txBody>
                  <a:tcPr marL="91425" marR="91425" marT="91425" marB="91425"/>
                </a:tc>
                <a:tc>
                  <a:txBody>
                    <a:bodyPr/>
                    <a:lstStyle/>
                    <a:p>
                      <a:pPr marL="57150" marR="0" lvl="0" indent="-114300" algn="l" rtl="0">
                        <a:lnSpc>
                          <a:spcPct val="115000"/>
                        </a:lnSpc>
                        <a:spcBef>
                          <a:spcPts val="0"/>
                        </a:spcBef>
                        <a:spcAft>
                          <a:spcPts val="0"/>
                        </a:spcAft>
                        <a:buClr>
                          <a:schemeClr val="dk1"/>
                        </a:buClr>
                        <a:buSzPts val="900"/>
                        <a:buChar char="-"/>
                      </a:pPr>
                      <a:r>
                        <a:rPr lang="en" sz="900">
                          <a:solidFill>
                            <a:schemeClr val="dk1"/>
                          </a:solidFill>
                        </a:rPr>
                        <a:t>Businesses receiving supplies such as waste management services, serviced offices, property management services etc.</a:t>
                      </a:r>
                      <a:endParaRPr sz="900">
                        <a:solidFill>
                          <a:schemeClr val="dk1"/>
                        </a:solidFill>
                      </a:endParaRPr>
                    </a:p>
                  </a:txBody>
                  <a:tcPr marL="91425" marR="91425" marT="91425" marB="91425"/>
                </a:tc>
                <a:tc>
                  <a:txBody>
                    <a:bodyPr/>
                    <a:lstStyle/>
                    <a:p>
                      <a:pPr marL="57150" marR="0" lvl="0" indent="-114300" algn="l" rtl="0">
                        <a:lnSpc>
                          <a:spcPct val="115000"/>
                        </a:lnSpc>
                        <a:spcBef>
                          <a:spcPts val="0"/>
                        </a:spcBef>
                        <a:spcAft>
                          <a:spcPts val="0"/>
                        </a:spcAft>
                        <a:buClr>
                          <a:schemeClr val="dk1"/>
                        </a:buClr>
                        <a:buSzPts val="900"/>
                        <a:buChar char="-"/>
                      </a:pPr>
                      <a:r>
                        <a:rPr lang="en" sz="900">
                          <a:solidFill>
                            <a:schemeClr val="dk1"/>
                          </a:solidFill>
                        </a:rPr>
                        <a:t>Note that the rules regarding “land related services” are complex and that a business should not just assume that because VAT has been charged that it can be recovered.</a:t>
                      </a:r>
                      <a:endParaRPr sz="900">
                        <a:solidFill>
                          <a:schemeClr val="dk1"/>
                        </a:solidFill>
                      </a:endParaRPr>
                    </a:p>
                  </a:txBody>
                  <a:tcPr marL="91425" marR="91425" marT="91425" marB="91425"/>
                </a:tc>
                <a:extLst>
                  <a:ext uri="{0D108BD9-81ED-4DB2-BD59-A6C34878D82A}">
                    <a16:rowId xmlns:a16="http://schemas.microsoft.com/office/drawing/2014/main" val="10002"/>
                  </a:ext>
                </a:extLst>
              </a:tr>
              <a:tr h="1051325">
                <a:tc>
                  <a:txBody>
                    <a:bodyPr/>
                    <a:lstStyle/>
                    <a:p>
                      <a:pPr marL="0" lvl="0" indent="0" algn="l" rtl="0">
                        <a:lnSpc>
                          <a:spcPct val="115000"/>
                        </a:lnSpc>
                        <a:spcBef>
                          <a:spcPts val="0"/>
                        </a:spcBef>
                        <a:spcAft>
                          <a:spcPts val="0"/>
                        </a:spcAft>
                        <a:buNone/>
                      </a:pPr>
                      <a:r>
                        <a:rPr lang="en" sz="900" b="1">
                          <a:solidFill>
                            <a:schemeClr val="dk1"/>
                          </a:solidFill>
                        </a:rPr>
                        <a:t>Subleasing property </a:t>
                      </a:r>
                      <a:r>
                        <a:rPr lang="en" sz="900">
                          <a:solidFill>
                            <a:schemeClr val="dk1"/>
                          </a:solidFill>
                        </a:rPr>
                        <a:t>- businesses seeking to sublet/enter into licenses to occupy (particularly intra-group) without considering VAT implications and whether an option to tax should be submitted to HMRC.</a:t>
                      </a:r>
                      <a:endParaRPr sz="900">
                        <a:solidFill>
                          <a:schemeClr val="dk1"/>
                        </a:solidFill>
                      </a:endParaRPr>
                    </a:p>
                  </a:txBody>
                  <a:tcPr marL="91425" marR="91425" marT="91425" marB="91425"/>
                </a:tc>
                <a:tc>
                  <a:txBody>
                    <a:bodyPr/>
                    <a:lstStyle/>
                    <a:p>
                      <a:pPr marL="57150" marR="0" lvl="0" indent="-114300" algn="l" rtl="0">
                        <a:lnSpc>
                          <a:spcPct val="115000"/>
                        </a:lnSpc>
                        <a:spcBef>
                          <a:spcPts val="0"/>
                        </a:spcBef>
                        <a:spcAft>
                          <a:spcPts val="0"/>
                        </a:spcAft>
                        <a:buClr>
                          <a:schemeClr val="dk1"/>
                        </a:buClr>
                        <a:buSzPts val="900"/>
                        <a:buChar char="-"/>
                      </a:pPr>
                      <a:r>
                        <a:rPr lang="en" sz="900">
                          <a:solidFill>
                            <a:schemeClr val="dk1"/>
                          </a:solidFill>
                        </a:rPr>
                        <a:t>Business looking to sublet parts of a property to either group companies or third parties.</a:t>
                      </a:r>
                      <a:endParaRPr sz="900">
                        <a:solidFill>
                          <a:schemeClr val="dk1"/>
                        </a:solidFill>
                      </a:endParaRPr>
                    </a:p>
                  </a:txBody>
                  <a:tcPr marL="91425" marR="91425" marT="91425" marB="91425"/>
                </a:tc>
                <a:tc>
                  <a:txBody>
                    <a:bodyPr/>
                    <a:lstStyle/>
                    <a:p>
                      <a:pPr marL="57150" marR="0" lvl="0" indent="-114300" algn="l" rtl="0">
                        <a:lnSpc>
                          <a:spcPct val="115000"/>
                        </a:lnSpc>
                        <a:spcBef>
                          <a:spcPts val="0"/>
                        </a:spcBef>
                        <a:spcAft>
                          <a:spcPts val="0"/>
                        </a:spcAft>
                        <a:buClr>
                          <a:schemeClr val="dk1"/>
                        </a:buClr>
                        <a:buSzPts val="900"/>
                        <a:buChar char="-"/>
                      </a:pPr>
                      <a:r>
                        <a:rPr lang="en" sz="900">
                          <a:solidFill>
                            <a:schemeClr val="dk1"/>
                          </a:solidFill>
                        </a:rPr>
                        <a:t>Recommend that the client seeks appropriate VAT advice regarding the implications of subletting to avoid potential challenge from HMRC regarding the VAT liability of sublets and the implications for VAT recovery.</a:t>
                      </a:r>
                      <a:endParaRPr sz="900">
                        <a:solidFill>
                          <a:schemeClr val="dk1"/>
                        </a:solidFill>
                      </a:endParaRPr>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99"/>
        <p:cNvGrpSpPr/>
        <p:nvPr/>
      </p:nvGrpSpPr>
      <p:grpSpPr>
        <a:xfrm>
          <a:off x="0" y="0"/>
          <a:ext cx="0" cy="0"/>
          <a:chOff x="0" y="0"/>
          <a:chExt cx="0" cy="0"/>
        </a:xfrm>
      </p:grpSpPr>
      <p:sp>
        <p:nvSpPr>
          <p:cNvPr id="1400" name="Google Shape;1400;p250"/>
          <p:cNvSpPr txBox="1">
            <a:spLocks noGrp="1"/>
          </p:cNvSpPr>
          <p:nvPr>
            <p:ph type="title"/>
          </p:nvPr>
        </p:nvSpPr>
        <p:spPr>
          <a:xfrm>
            <a:off x="3962985" y="1577979"/>
            <a:ext cx="3702600" cy="1923300"/>
          </a:xfrm>
          <a:prstGeom prst="rect">
            <a:avLst/>
          </a:prstGeom>
          <a:noFill/>
          <a:ln>
            <a:noFill/>
          </a:ln>
        </p:spPr>
        <p:txBody>
          <a:bodyPr spcFirstLastPara="1" wrap="square" lIns="0" tIns="0" rIns="0" bIns="0" anchor="t" anchorCtr="0">
            <a:normAutofit/>
          </a:bodyPr>
          <a:lstStyle/>
          <a:p>
            <a:pPr marL="0" lvl="0" indent="0" algn="l" rtl="0">
              <a:lnSpc>
                <a:spcPct val="85000"/>
              </a:lnSpc>
              <a:spcBef>
                <a:spcPts val="0"/>
              </a:spcBef>
              <a:spcAft>
                <a:spcPts val="0"/>
              </a:spcAft>
              <a:buSzPts val="2400"/>
              <a:buNone/>
            </a:pPr>
            <a:r>
              <a:rPr lang="en"/>
              <a:t>ITX &amp; Transfer Pricing</a:t>
            </a:r>
            <a:endParaRPr/>
          </a:p>
        </p:txBody>
      </p:sp>
      <p:sp>
        <p:nvSpPr>
          <p:cNvPr id="1401" name="Google Shape;1401;p250"/>
          <p:cNvSpPr txBox="1">
            <a:spLocks noGrp="1"/>
          </p:cNvSpPr>
          <p:nvPr>
            <p:ph type="subTitle" idx="1"/>
          </p:nvPr>
        </p:nvSpPr>
        <p:spPr>
          <a:xfrm>
            <a:off x="332185" y="0"/>
            <a:ext cx="3258600" cy="5143500"/>
          </a:xfrm>
          <a:prstGeom prst="rect">
            <a:avLst/>
          </a:prstGeom>
          <a:noFill/>
          <a:ln>
            <a:noFill/>
          </a:ln>
        </p:spPr>
        <p:txBody>
          <a:bodyPr spcFirstLastPara="1" wrap="square" lIns="0" tIns="0" rIns="0" bIns="0" anchor="ctr" anchorCtr="0">
            <a:normAutofit fontScale="85000" lnSpcReduction="20000"/>
          </a:bodyPr>
          <a:lstStyle/>
          <a:p>
            <a:pPr marL="0" lvl="0" indent="0" algn="l" rtl="0">
              <a:lnSpc>
                <a:spcPct val="95000"/>
              </a:lnSpc>
              <a:spcBef>
                <a:spcPts val="0"/>
              </a:spcBef>
              <a:spcAft>
                <a:spcPts val="0"/>
              </a:spcAft>
              <a:buSzPts val="1020"/>
              <a:buNone/>
            </a:pPr>
            <a:r>
              <a:rPr lang="en"/>
              <a:t>5</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05"/>
        <p:cNvGrpSpPr/>
        <p:nvPr/>
      </p:nvGrpSpPr>
      <p:grpSpPr>
        <a:xfrm>
          <a:off x="0" y="0"/>
          <a:ext cx="0" cy="0"/>
          <a:chOff x="0" y="0"/>
          <a:chExt cx="0" cy="0"/>
        </a:xfrm>
      </p:grpSpPr>
      <p:sp>
        <p:nvSpPr>
          <p:cNvPr id="1406" name="Google Shape;1406;p25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Georgia"/>
                <a:ea typeface="Georgia"/>
                <a:cs typeface="Georgia"/>
                <a:sym typeface="Georgia"/>
              </a:rPr>
              <a:t>ITX and Transfer Pricing</a:t>
            </a:r>
            <a:endParaRPr>
              <a:latin typeface="Georgia"/>
              <a:ea typeface="Georgia"/>
              <a:cs typeface="Georgia"/>
              <a:sym typeface="Georgia"/>
            </a:endParaRPr>
          </a:p>
        </p:txBody>
      </p:sp>
      <p:sp>
        <p:nvSpPr>
          <p:cNvPr id="1407" name="Google Shape;1407;p251"/>
          <p:cNvSpPr txBox="1"/>
          <p:nvPr/>
        </p:nvSpPr>
        <p:spPr>
          <a:xfrm>
            <a:off x="420100" y="1017725"/>
            <a:ext cx="8214600" cy="334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900" b="1" i="1">
                <a:solidFill>
                  <a:schemeClr val="dk1"/>
                </a:solidFill>
              </a:rPr>
              <a:t>The Issue?</a:t>
            </a:r>
            <a:endParaRPr sz="900" b="1" i="1">
              <a:solidFill>
                <a:schemeClr val="dk1"/>
              </a:solidFill>
            </a:endParaRPr>
          </a:p>
          <a:p>
            <a:pPr marL="914400" lvl="0" indent="-285750" algn="l" rtl="0">
              <a:lnSpc>
                <a:spcPct val="115000"/>
              </a:lnSpc>
              <a:spcBef>
                <a:spcPts val="0"/>
              </a:spcBef>
              <a:spcAft>
                <a:spcPts val="0"/>
              </a:spcAft>
              <a:buClr>
                <a:schemeClr val="dk1"/>
              </a:buClr>
              <a:buSzPts val="900"/>
              <a:buChar char="●"/>
            </a:pPr>
            <a:r>
              <a:rPr lang="en" sz="900">
                <a:solidFill>
                  <a:schemeClr val="dk1"/>
                </a:solidFill>
              </a:rPr>
              <a:t>Potential absolute VAT and customs costs/ savings arising from the implementation of Transfer Pricing models, as well as potential additional compliance costs (e.g. additional VAT invoicing and reporting requirements)</a:t>
            </a:r>
            <a:endParaRPr sz="900">
              <a:solidFill>
                <a:schemeClr val="dk1"/>
              </a:solidFill>
            </a:endParaRPr>
          </a:p>
          <a:p>
            <a:pPr marL="914400" lvl="0" indent="-285750" algn="l" rtl="0">
              <a:lnSpc>
                <a:spcPct val="115000"/>
              </a:lnSpc>
              <a:spcBef>
                <a:spcPts val="0"/>
              </a:spcBef>
              <a:spcAft>
                <a:spcPts val="0"/>
              </a:spcAft>
              <a:buClr>
                <a:schemeClr val="dk1"/>
              </a:buClr>
              <a:buSzPts val="900"/>
              <a:buChar char="●"/>
            </a:pPr>
            <a:r>
              <a:rPr lang="en" sz="900">
                <a:solidFill>
                  <a:schemeClr val="dk1"/>
                </a:solidFill>
              </a:rPr>
              <a:t>HMRC stated policy that Transfer Pricing values cannot be utilised as a proxy for customs duty valuation without supporting rationale</a:t>
            </a:r>
            <a:endParaRPr sz="900">
              <a:solidFill>
                <a:schemeClr val="dk1"/>
              </a:solidFill>
            </a:endParaRPr>
          </a:p>
          <a:p>
            <a:pPr marL="914400" lvl="0" indent="-285750" algn="l" rtl="0">
              <a:lnSpc>
                <a:spcPct val="115000"/>
              </a:lnSpc>
              <a:spcBef>
                <a:spcPts val="0"/>
              </a:spcBef>
              <a:spcAft>
                <a:spcPts val="0"/>
              </a:spcAft>
              <a:buClr>
                <a:schemeClr val="dk1"/>
              </a:buClr>
              <a:buSzPts val="900"/>
              <a:buChar char="●"/>
            </a:pPr>
            <a:r>
              <a:rPr lang="en" sz="900">
                <a:solidFill>
                  <a:schemeClr val="dk1"/>
                </a:solidFill>
              </a:rPr>
              <a:t>Businesses not fully understanding/documenting nature of Transfer Pricing adjustments which opens risk of challenge from tax authorities as to the correct VAT treatment of supplies and the valuation of goods for customs duty purposes</a:t>
            </a:r>
            <a:endParaRPr sz="900">
              <a:solidFill>
                <a:schemeClr val="dk1"/>
              </a:solidFill>
            </a:endParaRPr>
          </a:p>
          <a:p>
            <a:pPr marL="914400" lvl="0" indent="-285750" algn="l" rtl="0">
              <a:lnSpc>
                <a:spcPct val="115000"/>
              </a:lnSpc>
              <a:spcBef>
                <a:spcPts val="0"/>
              </a:spcBef>
              <a:spcAft>
                <a:spcPts val="0"/>
              </a:spcAft>
              <a:buClr>
                <a:schemeClr val="dk1"/>
              </a:buClr>
              <a:buSzPts val="900"/>
              <a:buChar char="●"/>
            </a:pPr>
            <a:r>
              <a:rPr lang="en" sz="900">
                <a:solidFill>
                  <a:schemeClr val="dk1"/>
                </a:solidFill>
              </a:rPr>
              <a:t>Topic is subject to three new referrals to the CJEU to be heard this year - </a:t>
            </a:r>
            <a:r>
              <a:rPr lang="en" sz="900" u="sng">
                <a:solidFill>
                  <a:schemeClr val="dk1"/>
                </a:solidFill>
              </a:rPr>
              <a:t>hot topic in litigation</a:t>
            </a:r>
            <a:endParaRPr sz="900" u="sng">
              <a:solidFill>
                <a:schemeClr val="dk1"/>
              </a:solidFill>
            </a:endParaRPr>
          </a:p>
          <a:p>
            <a:pPr marL="0" lvl="0" indent="0" algn="l" rtl="0">
              <a:lnSpc>
                <a:spcPct val="115000"/>
              </a:lnSpc>
              <a:spcBef>
                <a:spcPts val="0"/>
              </a:spcBef>
              <a:spcAft>
                <a:spcPts val="0"/>
              </a:spcAft>
              <a:buNone/>
            </a:pPr>
            <a:endParaRPr sz="900" i="1">
              <a:solidFill>
                <a:schemeClr val="dk1"/>
              </a:solidFill>
            </a:endParaRPr>
          </a:p>
          <a:p>
            <a:pPr marL="0" lvl="0" indent="0" algn="l" rtl="0">
              <a:lnSpc>
                <a:spcPct val="115000"/>
              </a:lnSpc>
              <a:spcBef>
                <a:spcPts val="0"/>
              </a:spcBef>
              <a:spcAft>
                <a:spcPts val="0"/>
              </a:spcAft>
              <a:buNone/>
            </a:pPr>
            <a:r>
              <a:rPr lang="en" sz="900" b="1" i="1">
                <a:solidFill>
                  <a:schemeClr val="dk1"/>
                </a:solidFill>
              </a:rPr>
              <a:t>Who is primarily impacted?</a:t>
            </a:r>
            <a:endParaRPr sz="900" b="1" i="1">
              <a:solidFill>
                <a:schemeClr val="dk1"/>
              </a:solidFill>
            </a:endParaRPr>
          </a:p>
          <a:p>
            <a:pPr marL="914400" lvl="0" indent="-285750" algn="l" rtl="0">
              <a:lnSpc>
                <a:spcPct val="115000"/>
              </a:lnSpc>
              <a:spcBef>
                <a:spcPts val="0"/>
              </a:spcBef>
              <a:spcAft>
                <a:spcPts val="0"/>
              </a:spcAft>
              <a:buClr>
                <a:schemeClr val="dk1"/>
              </a:buClr>
              <a:buSzPts val="900"/>
              <a:buChar char="●"/>
            </a:pPr>
            <a:r>
              <a:rPr lang="en" sz="900">
                <a:solidFill>
                  <a:schemeClr val="dk1"/>
                </a:solidFill>
              </a:rPr>
              <a:t>Businesses operating international Transfer Pricing models - particularly where the business is involved in cross border trade of goods or if the business operates in a sector that does not confer full input VAT deduction (e.g. financial services, insurance, betting and gaming, travel etc.)</a:t>
            </a:r>
            <a:endParaRPr sz="900">
              <a:solidFill>
                <a:schemeClr val="dk1"/>
              </a:solidFill>
            </a:endParaRPr>
          </a:p>
          <a:p>
            <a:pPr marL="914400" lvl="0" indent="-285750" algn="l" rtl="0">
              <a:lnSpc>
                <a:spcPct val="115000"/>
              </a:lnSpc>
              <a:spcBef>
                <a:spcPts val="0"/>
              </a:spcBef>
              <a:spcAft>
                <a:spcPts val="0"/>
              </a:spcAft>
              <a:buClr>
                <a:schemeClr val="dk1"/>
              </a:buClr>
              <a:buSzPts val="900"/>
              <a:buChar char="●"/>
            </a:pPr>
            <a:r>
              <a:rPr lang="en" sz="900">
                <a:solidFill>
                  <a:schemeClr val="dk1"/>
                </a:solidFill>
              </a:rPr>
              <a:t>Clients where supporting documentation (Transfer Pricing agreements, intercompany service agreements, distribution agreements etc.) are not clear regarding the nature of supplies and the corresponding VAT and customs duty implications</a:t>
            </a:r>
            <a:endParaRPr sz="900">
              <a:solidFill>
                <a:schemeClr val="dk1"/>
              </a:solidFill>
            </a:endParaRPr>
          </a:p>
          <a:p>
            <a:pPr marL="914400" lvl="0" indent="-285750" algn="l" rtl="0">
              <a:lnSpc>
                <a:spcPct val="115000"/>
              </a:lnSpc>
              <a:spcBef>
                <a:spcPts val="0"/>
              </a:spcBef>
              <a:spcAft>
                <a:spcPts val="0"/>
              </a:spcAft>
              <a:buClr>
                <a:schemeClr val="dk1"/>
              </a:buClr>
              <a:buSzPts val="900"/>
              <a:buChar char="●"/>
            </a:pPr>
            <a:r>
              <a:rPr lang="en" sz="900">
                <a:solidFill>
                  <a:schemeClr val="dk1"/>
                </a:solidFill>
              </a:rPr>
              <a:t>Clients undergoing supply chain / value chain transformations</a:t>
            </a:r>
            <a:endParaRPr sz="900">
              <a:solidFill>
                <a:schemeClr val="dk1"/>
              </a:solidFill>
            </a:endParaRPr>
          </a:p>
          <a:p>
            <a:pPr marL="0" lvl="0" indent="0" algn="l" rtl="0">
              <a:lnSpc>
                <a:spcPct val="115000"/>
              </a:lnSpc>
              <a:spcBef>
                <a:spcPts val="0"/>
              </a:spcBef>
              <a:spcAft>
                <a:spcPts val="0"/>
              </a:spcAft>
              <a:buNone/>
            </a:pPr>
            <a:endParaRPr sz="900" i="1">
              <a:solidFill>
                <a:schemeClr val="dk1"/>
              </a:solidFill>
            </a:endParaRPr>
          </a:p>
          <a:p>
            <a:pPr marL="0" lvl="0" indent="0" algn="l" rtl="0">
              <a:lnSpc>
                <a:spcPct val="115000"/>
              </a:lnSpc>
              <a:spcBef>
                <a:spcPts val="0"/>
              </a:spcBef>
              <a:spcAft>
                <a:spcPts val="0"/>
              </a:spcAft>
              <a:buNone/>
            </a:pPr>
            <a:r>
              <a:rPr lang="en" sz="900" b="1" i="1">
                <a:solidFill>
                  <a:schemeClr val="dk1"/>
                </a:solidFill>
              </a:rPr>
              <a:t>The ITX ask?</a:t>
            </a:r>
            <a:endParaRPr sz="900" b="1" i="1">
              <a:solidFill>
                <a:schemeClr val="dk1"/>
              </a:solidFill>
            </a:endParaRPr>
          </a:p>
          <a:p>
            <a:pPr marL="914400" lvl="0" indent="-285750" algn="l" rtl="0">
              <a:lnSpc>
                <a:spcPct val="115000"/>
              </a:lnSpc>
              <a:spcBef>
                <a:spcPts val="0"/>
              </a:spcBef>
              <a:spcAft>
                <a:spcPts val="0"/>
              </a:spcAft>
              <a:buClr>
                <a:schemeClr val="dk1"/>
              </a:buClr>
              <a:buSzPts val="900"/>
              <a:buChar char="●"/>
            </a:pPr>
            <a:r>
              <a:rPr lang="en" sz="900">
                <a:solidFill>
                  <a:schemeClr val="dk1"/>
                </a:solidFill>
              </a:rPr>
              <a:t>Involve ITX as early as possible when implementing new Transfer Pricing models or reviewing existing arrangements.</a:t>
            </a:r>
            <a:endParaRPr sz="900">
              <a:solidFill>
                <a:schemeClr val="dk1"/>
              </a:solidFill>
            </a:endParaRPr>
          </a:p>
          <a:p>
            <a:pPr marL="914400" lvl="0" indent="-285750" algn="l" rtl="0">
              <a:lnSpc>
                <a:spcPct val="115000"/>
              </a:lnSpc>
              <a:spcBef>
                <a:spcPts val="0"/>
              </a:spcBef>
              <a:spcAft>
                <a:spcPts val="0"/>
              </a:spcAft>
              <a:buClr>
                <a:schemeClr val="dk1"/>
              </a:buClr>
              <a:buSzPts val="900"/>
              <a:buChar char="●"/>
            </a:pPr>
            <a:r>
              <a:rPr lang="en" sz="900">
                <a:solidFill>
                  <a:schemeClr val="dk1"/>
                </a:solidFill>
              </a:rPr>
              <a:t>Highlight the risk of absolute costs arising where the documentation is not clear regarding the nature of supplies and the risk of differing interpretations depending on the relevant tax jurisdiction</a:t>
            </a:r>
            <a:endParaRPr sz="90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12"/>
        <p:cNvGrpSpPr/>
        <p:nvPr/>
      </p:nvGrpSpPr>
      <p:grpSpPr>
        <a:xfrm>
          <a:off x="0" y="0"/>
          <a:ext cx="0" cy="0"/>
          <a:chOff x="0" y="0"/>
          <a:chExt cx="0" cy="0"/>
        </a:xfrm>
      </p:grpSpPr>
      <p:sp>
        <p:nvSpPr>
          <p:cNvPr id="1413" name="Google Shape;1413;p252"/>
          <p:cNvSpPr txBox="1">
            <a:spLocks noGrp="1"/>
          </p:cNvSpPr>
          <p:nvPr>
            <p:ph type="title"/>
          </p:nvPr>
        </p:nvSpPr>
        <p:spPr>
          <a:xfrm>
            <a:off x="3962985" y="1577979"/>
            <a:ext cx="3702600" cy="1923300"/>
          </a:xfrm>
          <a:prstGeom prst="rect">
            <a:avLst/>
          </a:prstGeom>
          <a:noFill/>
          <a:ln>
            <a:noFill/>
          </a:ln>
        </p:spPr>
        <p:txBody>
          <a:bodyPr spcFirstLastPara="1" wrap="square" lIns="0" tIns="0" rIns="0" bIns="0" anchor="t" anchorCtr="0">
            <a:normAutofit/>
          </a:bodyPr>
          <a:lstStyle/>
          <a:p>
            <a:pPr marL="0" lvl="0" indent="0" algn="l" rtl="0">
              <a:lnSpc>
                <a:spcPct val="85000"/>
              </a:lnSpc>
              <a:spcBef>
                <a:spcPts val="0"/>
              </a:spcBef>
              <a:spcAft>
                <a:spcPts val="0"/>
              </a:spcAft>
              <a:buSzPts val="2400"/>
              <a:buNone/>
            </a:pPr>
            <a:r>
              <a:rPr lang="en"/>
              <a:t>Environmental taxes </a:t>
            </a:r>
            <a:endParaRPr/>
          </a:p>
        </p:txBody>
      </p:sp>
      <p:sp>
        <p:nvSpPr>
          <p:cNvPr id="1414" name="Google Shape;1414;p252"/>
          <p:cNvSpPr txBox="1">
            <a:spLocks noGrp="1"/>
          </p:cNvSpPr>
          <p:nvPr>
            <p:ph type="subTitle" idx="1"/>
          </p:nvPr>
        </p:nvSpPr>
        <p:spPr>
          <a:xfrm>
            <a:off x="332185" y="0"/>
            <a:ext cx="3258600" cy="5143500"/>
          </a:xfrm>
          <a:prstGeom prst="rect">
            <a:avLst/>
          </a:prstGeom>
          <a:noFill/>
          <a:ln>
            <a:noFill/>
          </a:ln>
        </p:spPr>
        <p:txBody>
          <a:bodyPr spcFirstLastPara="1" wrap="square" lIns="0" tIns="0" rIns="0" bIns="0" anchor="ctr" anchorCtr="0">
            <a:normAutofit fontScale="85000" lnSpcReduction="20000"/>
          </a:bodyPr>
          <a:lstStyle/>
          <a:p>
            <a:pPr marL="0" lvl="0" indent="0" algn="l" rtl="0">
              <a:lnSpc>
                <a:spcPct val="95000"/>
              </a:lnSpc>
              <a:spcBef>
                <a:spcPts val="0"/>
              </a:spcBef>
              <a:spcAft>
                <a:spcPts val="0"/>
              </a:spcAft>
              <a:buSzPts val="1020"/>
              <a:buNone/>
            </a:pPr>
            <a:r>
              <a:rPr lang="en"/>
              <a:t>6</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18"/>
        <p:cNvGrpSpPr/>
        <p:nvPr/>
      </p:nvGrpSpPr>
      <p:grpSpPr>
        <a:xfrm>
          <a:off x="0" y="0"/>
          <a:ext cx="0" cy="0"/>
          <a:chOff x="0" y="0"/>
          <a:chExt cx="0" cy="0"/>
        </a:xfrm>
      </p:grpSpPr>
      <p:sp>
        <p:nvSpPr>
          <p:cNvPr id="1419" name="Google Shape;1419;p253"/>
          <p:cNvSpPr txBox="1"/>
          <p:nvPr/>
        </p:nvSpPr>
        <p:spPr>
          <a:xfrm>
            <a:off x="332226" y="1401581"/>
            <a:ext cx="2646300" cy="1915200"/>
          </a:xfrm>
          <a:prstGeom prst="rect">
            <a:avLst/>
          </a:prstGeom>
          <a:solidFill>
            <a:srgbClr val="F3F3F3"/>
          </a:solidFill>
          <a:ln>
            <a:noFill/>
          </a:ln>
        </p:spPr>
        <p:txBody>
          <a:bodyPr spcFirstLastPara="1" wrap="square" lIns="54000" tIns="54000" rIns="54000" bIns="54000" anchor="t" anchorCtr="0">
            <a:noAutofit/>
          </a:bodyPr>
          <a:lstStyle/>
          <a:p>
            <a:pPr marL="139700" marR="0" lvl="0" indent="-146050" algn="l" rtl="0">
              <a:lnSpc>
                <a:spcPct val="100000"/>
              </a:lnSpc>
              <a:spcBef>
                <a:spcPts val="0"/>
              </a:spcBef>
              <a:spcAft>
                <a:spcPts val="0"/>
              </a:spcAft>
              <a:buClr>
                <a:schemeClr val="dk1"/>
              </a:buClr>
              <a:buSzPts val="700"/>
              <a:buFont typeface="Arial"/>
              <a:buChar char="•"/>
            </a:pPr>
            <a:r>
              <a:rPr lang="en" sz="700" b="0" i="0" u="none" strike="noStrike" cap="none">
                <a:solidFill>
                  <a:schemeClr val="dk1"/>
                </a:solidFill>
                <a:latin typeface="Arial"/>
                <a:ea typeface="Arial"/>
                <a:cs typeface="Arial"/>
                <a:sym typeface="Arial"/>
              </a:rPr>
              <a:t>An indirect tax that puts a </a:t>
            </a:r>
            <a:r>
              <a:rPr lang="en" sz="700" b="1" i="0" u="none" strike="noStrike" cap="none">
                <a:solidFill>
                  <a:schemeClr val="dk1"/>
                </a:solidFill>
                <a:latin typeface="Arial"/>
                <a:ea typeface="Arial"/>
                <a:cs typeface="Arial"/>
                <a:sym typeface="Arial"/>
              </a:rPr>
              <a:t>carbon price on carbon intensive products being imported into the EU</a:t>
            </a:r>
            <a:endParaRPr sz="700" b="1" i="0" u="none" strike="noStrike" cap="none">
              <a:solidFill>
                <a:schemeClr val="dk1"/>
              </a:solidFill>
              <a:latin typeface="Arial"/>
              <a:ea typeface="Arial"/>
              <a:cs typeface="Arial"/>
              <a:sym typeface="Arial"/>
            </a:endParaRPr>
          </a:p>
          <a:p>
            <a:pPr marL="139700" marR="0" lvl="0" indent="-146050" algn="l" rtl="0">
              <a:lnSpc>
                <a:spcPct val="100000"/>
              </a:lnSpc>
              <a:spcBef>
                <a:spcPts val="300"/>
              </a:spcBef>
              <a:spcAft>
                <a:spcPts val="0"/>
              </a:spcAft>
              <a:buClr>
                <a:schemeClr val="dk1"/>
              </a:buClr>
              <a:buSzPts val="700"/>
              <a:buFont typeface="Arial"/>
              <a:buChar char="•"/>
            </a:pPr>
            <a:r>
              <a:rPr lang="en" sz="700" b="0" i="0" u="none" strike="noStrike" cap="none">
                <a:solidFill>
                  <a:schemeClr val="dk1"/>
                </a:solidFill>
                <a:latin typeface="Arial"/>
                <a:ea typeface="Arial"/>
                <a:cs typeface="Arial"/>
                <a:sym typeface="Arial"/>
              </a:rPr>
              <a:t>EU importers will need to purchase </a:t>
            </a:r>
            <a:r>
              <a:rPr lang="en" sz="700" b="1" i="0" u="none" strike="noStrike" cap="none">
                <a:solidFill>
                  <a:schemeClr val="dk1"/>
                </a:solidFill>
                <a:latin typeface="Arial"/>
                <a:ea typeface="Arial"/>
                <a:cs typeface="Arial"/>
                <a:sym typeface="Arial"/>
              </a:rPr>
              <a:t>digital certificates for each tonne of carbon emissions embedded in their goods</a:t>
            </a:r>
            <a:endParaRPr sz="700" b="1" i="0" u="none" strike="noStrike" cap="none">
              <a:solidFill>
                <a:schemeClr val="dk1"/>
              </a:solidFill>
              <a:latin typeface="Arial"/>
              <a:ea typeface="Arial"/>
              <a:cs typeface="Arial"/>
              <a:sym typeface="Arial"/>
            </a:endParaRPr>
          </a:p>
          <a:p>
            <a:pPr marL="139700" marR="0" lvl="0" indent="-146050" algn="l" rtl="0">
              <a:lnSpc>
                <a:spcPct val="100000"/>
              </a:lnSpc>
              <a:spcBef>
                <a:spcPts val="300"/>
              </a:spcBef>
              <a:spcAft>
                <a:spcPts val="0"/>
              </a:spcAft>
              <a:buClr>
                <a:schemeClr val="dk1"/>
              </a:buClr>
              <a:buSzPts val="700"/>
              <a:buFont typeface="Arial"/>
              <a:buChar char="•"/>
            </a:pPr>
            <a:r>
              <a:rPr lang="en" sz="700" b="0" i="0" u="none" strike="noStrike" cap="none">
                <a:solidFill>
                  <a:schemeClr val="dk1"/>
                </a:solidFill>
                <a:latin typeface="Arial"/>
                <a:ea typeface="Arial"/>
                <a:cs typeface="Arial"/>
                <a:sym typeface="Arial"/>
              </a:rPr>
              <a:t>The carbon price of the certificates is tied to ETS - currently at </a:t>
            </a:r>
            <a:r>
              <a:rPr lang="en" sz="700" b="1" i="0" u="none" strike="noStrike" cap="none">
                <a:solidFill>
                  <a:schemeClr val="dk1"/>
                </a:solidFill>
                <a:latin typeface="Arial"/>
                <a:ea typeface="Arial"/>
                <a:cs typeface="Arial"/>
                <a:sym typeface="Arial"/>
              </a:rPr>
              <a:t>80-100€</a:t>
            </a:r>
            <a:r>
              <a:rPr lang="en" sz="700" b="1">
                <a:solidFill>
                  <a:schemeClr val="dk1"/>
                </a:solidFill>
              </a:rPr>
              <a:t>/</a:t>
            </a:r>
            <a:r>
              <a:rPr lang="en" sz="700" b="1" i="0" u="none" strike="noStrike" cap="none">
                <a:solidFill>
                  <a:schemeClr val="dk1"/>
                </a:solidFill>
                <a:latin typeface="Arial"/>
                <a:ea typeface="Arial"/>
                <a:cs typeface="Arial"/>
                <a:sym typeface="Arial"/>
              </a:rPr>
              <a:t>tCO</a:t>
            </a:r>
            <a:r>
              <a:rPr lang="en" sz="700" b="1" i="0" u="none" strike="noStrike" cap="none" baseline="30000">
                <a:solidFill>
                  <a:schemeClr val="dk1"/>
                </a:solidFill>
                <a:latin typeface="Arial"/>
                <a:ea typeface="Arial"/>
                <a:cs typeface="Arial"/>
                <a:sym typeface="Arial"/>
              </a:rPr>
              <a:t>2</a:t>
            </a:r>
            <a:r>
              <a:rPr lang="en" sz="700" b="1" i="0" u="none" strike="noStrike" cap="none">
                <a:solidFill>
                  <a:schemeClr val="dk1"/>
                </a:solidFill>
                <a:latin typeface="Arial"/>
                <a:ea typeface="Arial"/>
                <a:cs typeface="Arial"/>
                <a:sym typeface="Arial"/>
              </a:rPr>
              <a:t>e </a:t>
            </a:r>
            <a:endParaRPr sz="700" b="1" i="0" u="none" strike="noStrike" cap="none">
              <a:solidFill>
                <a:schemeClr val="dk1"/>
              </a:solidFill>
              <a:latin typeface="Arial"/>
              <a:ea typeface="Arial"/>
              <a:cs typeface="Arial"/>
              <a:sym typeface="Arial"/>
            </a:endParaRPr>
          </a:p>
          <a:p>
            <a:pPr marL="139700" marR="0" lvl="0" indent="-146050" algn="l" rtl="0">
              <a:lnSpc>
                <a:spcPct val="100000"/>
              </a:lnSpc>
              <a:spcBef>
                <a:spcPts val="300"/>
              </a:spcBef>
              <a:spcAft>
                <a:spcPts val="300"/>
              </a:spcAft>
              <a:buClr>
                <a:schemeClr val="dk1"/>
              </a:buClr>
              <a:buSzPts val="700"/>
              <a:buFont typeface="Arial"/>
              <a:buChar char="•"/>
            </a:pPr>
            <a:r>
              <a:rPr lang="en" sz="700" b="1" i="0" u="none" strike="noStrike" cap="none">
                <a:solidFill>
                  <a:schemeClr val="dk1"/>
                </a:solidFill>
                <a:latin typeface="Arial"/>
                <a:ea typeface="Arial"/>
                <a:cs typeface="Arial"/>
                <a:sym typeface="Arial"/>
              </a:rPr>
              <a:t>This can be expected to increase</a:t>
            </a:r>
            <a:r>
              <a:rPr lang="en" sz="700" b="0" i="0" u="none" strike="noStrike" cap="none">
                <a:solidFill>
                  <a:schemeClr val="dk1"/>
                </a:solidFill>
                <a:latin typeface="Arial"/>
                <a:ea typeface="Arial"/>
                <a:cs typeface="Arial"/>
                <a:sym typeface="Arial"/>
              </a:rPr>
              <a:t> and the scope </a:t>
            </a:r>
            <a:br>
              <a:rPr lang="en" sz="700" b="0" i="0" u="none" strike="noStrike" cap="none">
                <a:solidFill>
                  <a:schemeClr val="dk1"/>
                </a:solidFill>
                <a:latin typeface="Arial"/>
                <a:ea typeface="Arial"/>
                <a:cs typeface="Arial"/>
                <a:sym typeface="Arial"/>
              </a:rPr>
            </a:br>
            <a:r>
              <a:rPr lang="en" sz="700" b="0" i="0" u="none" strike="noStrike" cap="none">
                <a:solidFill>
                  <a:schemeClr val="dk1"/>
                </a:solidFill>
                <a:latin typeface="Arial"/>
                <a:ea typeface="Arial"/>
                <a:cs typeface="Arial"/>
                <a:sym typeface="Arial"/>
              </a:rPr>
              <a:t>of CBAM to expand.</a:t>
            </a:r>
            <a:endParaRPr sz="700" b="0" i="0" u="none" strike="noStrike" cap="none">
              <a:solidFill>
                <a:srgbClr val="000000"/>
              </a:solidFill>
              <a:latin typeface="Arial"/>
              <a:ea typeface="Arial"/>
              <a:cs typeface="Arial"/>
              <a:sym typeface="Arial"/>
            </a:endParaRPr>
          </a:p>
        </p:txBody>
      </p:sp>
      <p:sp>
        <p:nvSpPr>
          <p:cNvPr id="1420" name="Google Shape;1420;p253"/>
          <p:cNvSpPr txBox="1"/>
          <p:nvPr/>
        </p:nvSpPr>
        <p:spPr>
          <a:xfrm>
            <a:off x="3245225" y="1401581"/>
            <a:ext cx="2646300" cy="1915200"/>
          </a:xfrm>
          <a:prstGeom prst="rect">
            <a:avLst/>
          </a:prstGeom>
          <a:solidFill>
            <a:srgbClr val="F3F3F3"/>
          </a:solidFill>
          <a:ln>
            <a:noFill/>
          </a:ln>
        </p:spPr>
        <p:txBody>
          <a:bodyPr spcFirstLastPara="1" wrap="square" lIns="54000" tIns="54000" rIns="54000" bIns="54000" anchor="t" anchorCtr="0">
            <a:noAutofit/>
          </a:bodyPr>
          <a:lstStyle/>
          <a:p>
            <a:pPr marL="139700" marR="0" lvl="0" indent="-146050" algn="l" rtl="0">
              <a:lnSpc>
                <a:spcPct val="100000"/>
              </a:lnSpc>
              <a:spcBef>
                <a:spcPts val="0"/>
              </a:spcBef>
              <a:spcAft>
                <a:spcPts val="0"/>
              </a:spcAft>
              <a:buClr>
                <a:schemeClr val="dk1"/>
              </a:buClr>
              <a:buSzPts val="700"/>
              <a:buFont typeface="Arial"/>
              <a:buChar char="•"/>
            </a:pPr>
            <a:r>
              <a:rPr lang="en" sz="700" b="1" i="0" u="none" strike="noStrike" cap="none">
                <a:solidFill>
                  <a:schemeClr val="dk1"/>
                </a:solidFill>
                <a:latin typeface="Arial"/>
                <a:ea typeface="Arial"/>
                <a:cs typeface="Arial"/>
                <a:sym typeface="Arial"/>
              </a:rPr>
              <a:t>Clients with a global presence</a:t>
            </a:r>
            <a:r>
              <a:rPr lang="en" sz="700" b="0" i="0" u="none" strike="noStrike" cap="none">
                <a:solidFill>
                  <a:schemeClr val="dk1"/>
                </a:solidFill>
                <a:latin typeface="Arial"/>
                <a:ea typeface="Arial"/>
                <a:cs typeface="Arial"/>
                <a:sym typeface="Arial"/>
              </a:rPr>
              <a:t>, that either transport CBAM products into the EU as part of their own operations - or import CBAM based materials into the EU, via their supply chain. </a:t>
            </a:r>
            <a:endParaRPr sz="700" b="0" i="0" u="none" strike="noStrike" cap="none">
              <a:solidFill>
                <a:schemeClr val="dk1"/>
              </a:solidFill>
              <a:latin typeface="Arial"/>
              <a:ea typeface="Arial"/>
              <a:cs typeface="Arial"/>
              <a:sym typeface="Arial"/>
            </a:endParaRPr>
          </a:p>
          <a:p>
            <a:pPr marL="139700" marR="0" lvl="0" indent="-146050" algn="l" rtl="0">
              <a:lnSpc>
                <a:spcPct val="100000"/>
              </a:lnSpc>
              <a:spcBef>
                <a:spcPts val="300"/>
              </a:spcBef>
              <a:spcAft>
                <a:spcPts val="300"/>
              </a:spcAft>
              <a:buClr>
                <a:schemeClr val="dk1"/>
              </a:buClr>
              <a:buSzPts val="700"/>
              <a:buFont typeface="Arial"/>
              <a:buChar char="•"/>
            </a:pPr>
            <a:r>
              <a:rPr lang="en" sz="700" b="1" i="0" u="none" strike="noStrike" cap="none">
                <a:solidFill>
                  <a:schemeClr val="dk1"/>
                </a:solidFill>
                <a:latin typeface="Arial"/>
                <a:ea typeface="Arial"/>
                <a:cs typeface="Arial"/>
                <a:sym typeface="Arial"/>
              </a:rPr>
              <a:t>UK based/UK only clients</a:t>
            </a:r>
            <a:r>
              <a:rPr lang="en" sz="700" b="0" i="0" u="none" strike="noStrike" cap="none">
                <a:solidFill>
                  <a:schemeClr val="dk1"/>
                </a:solidFill>
                <a:latin typeface="Arial"/>
                <a:ea typeface="Arial"/>
                <a:cs typeface="Arial"/>
                <a:sym typeface="Arial"/>
              </a:rPr>
              <a:t> that export CBAM products into the EU.</a:t>
            </a:r>
            <a:endParaRPr sz="700" b="0" i="0" u="none" strike="noStrike" cap="none">
              <a:solidFill>
                <a:schemeClr val="lt1"/>
              </a:solidFill>
              <a:latin typeface="Arial"/>
              <a:ea typeface="Arial"/>
              <a:cs typeface="Arial"/>
              <a:sym typeface="Arial"/>
            </a:endParaRPr>
          </a:p>
        </p:txBody>
      </p:sp>
      <p:sp>
        <p:nvSpPr>
          <p:cNvPr id="1421" name="Google Shape;1421;p253"/>
          <p:cNvSpPr txBox="1"/>
          <p:nvPr/>
        </p:nvSpPr>
        <p:spPr>
          <a:xfrm>
            <a:off x="6164260" y="1401581"/>
            <a:ext cx="2646300" cy="1915200"/>
          </a:xfrm>
          <a:prstGeom prst="rect">
            <a:avLst/>
          </a:prstGeom>
          <a:solidFill>
            <a:srgbClr val="F3F3F3"/>
          </a:solidFill>
          <a:ln>
            <a:noFill/>
          </a:ln>
        </p:spPr>
        <p:txBody>
          <a:bodyPr spcFirstLastPara="1" wrap="square" lIns="54000" tIns="54000" rIns="54000" bIns="54000" anchor="t" anchorCtr="0">
            <a:noAutofit/>
          </a:bodyPr>
          <a:lstStyle/>
          <a:p>
            <a:pPr marL="139700" marR="0" lvl="0" indent="-146050" algn="l" rtl="0">
              <a:lnSpc>
                <a:spcPct val="100000"/>
              </a:lnSpc>
              <a:spcBef>
                <a:spcPts val="0"/>
              </a:spcBef>
              <a:spcAft>
                <a:spcPts val="0"/>
              </a:spcAft>
              <a:buClr>
                <a:schemeClr val="dk1"/>
              </a:buClr>
              <a:buSzPts val="700"/>
              <a:buChar char="•"/>
            </a:pPr>
            <a:r>
              <a:rPr lang="en" sz="700" b="1" i="0" u="none" strike="noStrike" cap="none">
                <a:solidFill>
                  <a:schemeClr val="dk1"/>
                </a:solidFill>
                <a:latin typeface="Arial"/>
                <a:ea typeface="Arial"/>
                <a:cs typeface="Arial"/>
                <a:sym typeface="Arial"/>
              </a:rPr>
              <a:t>October 2023</a:t>
            </a:r>
            <a:r>
              <a:rPr lang="en" sz="700" b="0" i="0" u="none" strike="noStrike" cap="none">
                <a:solidFill>
                  <a:schemeClr val="dk1"/>
                </a:solidFill>
                <a:latin typeface="Arial"/>
                <a:ea typeface="Arial"/>
                <a:cs typeface="Arial"/>
                <a:sym typeface="Arial"/>
              </a:rPr>
              <a:t> - EU importers have to </a:t>
            </a:r>
            <a:r>
              <a:rPr lang="en" sz="700" b="1" i="0" u="none" strike="noStrike" cap="none">
                <a:solidFill>
                  <a:schemeClr val="dk1"/>
                </a:solidFill>
                <a:latin typeface="Arial"/>
                <a:ea typeface="Arial"/>
                <a:cs typeface="Arial"/>
                <a:sym typeface="Arial"/>
              </a:rPr>
              <a:t>collect CBAM data from suppliers on </a:t>
            </a:r>
            <a:r>
              <a:rPr lang="en" sz="700" b="0" i="0" u="none" strike="noStrike" cap="none">
                <a:solidFill>
                  <a:schemeClr val="dk1"/>
                </a:solidFill>
                <a:latin typeface="Arial"/>
                <a:ea typeface="Arial"/>
                <a:cs typeface="Arial"/>
                <a:sym typeface="Arial"/>
              </a:rPr>
              <a:t>(import quantities, embodied carbon emissions, carbon price paid in origin country) and </a:t>
            </a:r>
            <a:r>
              <a:rPr lang="en" sz="700" b="1" i="0" u="none" strike="noStrike" cap="none">
                <a:solidFill>
                  <a:schemeClr val="dk1"/>
                </a:solidFill>
                <a:latin typeface="Arial"/>
                <a:ea typeface="Arial"/>
                <a:cs typeface="Arial"/>
                <a:sym typeface="Arial"/>
              </a:rPr>
              <a:t>report quarterly</a:t>
            </a:r>
            <a:r>
              <a:rPr lang="en" sz="700" b="0" i="0" u="none" strike="noStrike" cap="none">
                <a:solidFill>
                  <a:schemeClr val="dk1"/>
                </a:solidFill>
                <a:latin typeface="Arial"/>
                <a:ea typeface="Arial"/>
                <a:cs typeface="Arial"/>
                <a:sym typeface="Arial"/>
              </a:rPr>
              <a:t> </a:t>
            </a:r>
            <a:endParaRPr sz="700" b="0" i="0" u="none" strike="noStrike" cap="none">
              <a:solidFill>
                <a:schemeClr val="dk1"/>
              </a:solidFill>
              <a:latin typeface="Arial"/>
              <a:ea typeface="Arial"/>
              <a:cs typeface="Arial"/>
              <a:sym typeface="Arial"/>
            </a:endParaRPr>
          </a:p>
          <a:p>
            <a:pPr marL="139700" marR="0" lvl="0" indent="-146050" algn="l" rtl="0">
              <a:lnSpc>
                <a:spcPct val="100000"/>
              </a:lnSpc>
              <a:spcBef>
                <a:spcPts val="300"/>
              </a:spcBef>
              <a:spcAft>
                <a:spcPts val="300"/>
              </a:spcAft>
              <a:buClr>
                <a:schemeClr val="dk1"/>
              </a:buClr>
              <a:buSzPts val="700"/>
              <a:buChar char="•"/>
            </a:pPr>
            <a:r>
              <a:rPr lang="en" sz="700" b="1" i="0" u="none" strike="noStrike" cap="none">
                <a:solidFill>
                  <a:schemeClr val="dk1"/>
                </a:solidFill>
                <a:latin typeface="Arial"/>
                <a:ea typeface="Arial"/>
                <a:cs typeface="Arial"/>
                <a:sym typeface="Arial"/>
              </a:rPr>
              <a:t>January 2026 </a:t>
            </a:r>
            <a:r>
              <a:rPr lang="en" sz="700" b="0" i="0" u="none" strike="noStrike" cap="none">
                <a:solidFill>
                  <a:schemeClr val="dk1"/>
                </a:solidFill>
                <a:latin typeface="Arial"/>
                <a:ea typeface="Arial"/>
                <a:cs typeface="Arial"/>
                <a:sym typeface="Arial"/>
              </a:rPr>
              <a:t>- </a:t>
            </a:r>
            <a:r>
              <a:rPr lang="en" sz="700" b="1" i="0" u="none" strike="noStrike" cap="none">
                <a:solidFill>
                  <a:schemeClr val="dk1"/>
                </a:solidFill>
                <a:latin typeface="Arial"/>
                <a:ea typeface="Arial"/>
                <a:cs typeface="Arial"/>
                <a:sym typeface="Arial"/>
              </a:rPr>
              <a:t>Reporting must be verified and is made annual.</a:t>
            </a:r>
            <a:r>
              <a:rPr lang="en" sz="700" b="0" i="0" u="none" strike="noStrike" cap="none">
                <a:solidFill>
                  <a:schemeClr val="dk1"/>
                </a:solidFill>
                <a:latin typeface="Arial"/>
                <a:ea typeface="Arial"/>
                <a:cs typeface="Arial"/>
                <a:sym typeface="Arial"/>
              </a:rPr>
              <a:t> Declarants will have to </a:t>
            </a:r>
            <a:r>
              <a:rPr lang="en" sz="700" b="1" i="0" u="none" strike="noStrike" cap="none">
                <a:solidFill>
                  <a:schemeClr val="dk1"/>
                </a:solidFill>
                <a:latin typeface="Arial"/>
                <a:ea typeface="Arial"/>
                <a:cs typeface="Arial"/>
                <a:sym typeface="Arial"/>
              </a:rPr>
              <a:t>pay a carbon price on their imported goods</a:t>
            </a:r>
            <a:r>
              <a:rPr lang="en" sz="700" b="0" i="0" u="none" strike="noStrike" cap="none">
                <a:solidFill>
                  <a:schemeClr val="dk1"/>
                </a:solidFill>
                <a:latin typeface="Arial"/>
                <a:ea typeface="Arial"/>
                <a:cs typeface="Arial"/>
                <a:sym typeface="Arial"/>
              </a:rPr>
              <a:t>, in line with their verified reporting. This will be </a:t>
            </a:r>
            <a:r>
              <a:rPr lang="en" sz="700" b="1" i="0" u="none" strike="noStrike" cap="none">
                <a:solidFill>
                  <a:schemeClr val="dk1"/>
                </a:solidFill>
                <a:latin typeface="Arial"/>
                <a:ea typeface="Arial"/>
                <a:cs typeface="Arial"/>
                <a:sym typeface="Arial"/>
              </a:rPr>
              <a:t>phased in from 2026-2034</a:t>
            </a:r>
            <a:r>
              <a:rPr lang="en" sz="700" b="0" i="0" u="none" strike="noStrike" cap="none">
                <a:solidFill>
                  <a:schemeClr val="dk1"/>
                </a:solidFill>
                <a:latin typeface="Arial"/>
                <a:ea typeface="Arial"/>
                <a:cs typeface="Arial"/>
                <a:sym typeface="Arial"/>
              </a:rPr>
              <a:t>. The carbon price is </a:t>
            </a:r>
            <a:r>
              <a:rPr lang="en" sz="700" b="1" i="0" u="none" strike="noStrike" cap="none">
                <a:solidFill>
                  <a:schemeClr val="dk1"/>
                </a:solidFill>
                <a:latin typeface="Arial"/>
                <a:ea typeface="Arial"/>
                <a:cs typeface="Arial"/>
                <a:sym typeface="Arial"/>
              </a:rPr>
              <a:t>currently 80-100€</a:t>
            </a:r>
            <a:r>
              <a:rPr lang="en" sz="700" b="1">
                <a:solidFill>
                  <a:schemeClr val="dk1"/>
                </a:solidFill>
              </a:rPr>
              <a:t>/</a:t>
            </a:r>
            <a:r>
              <a:rPr lang="en" sz="700" b="1" i="0" u="none" strike="noStrike" cap="none">
                <a:solidFill>
                  <a:schemeClr val="dk1"/>
                </a:solidFill>
                <a:latin typeface="Arial"/>
                <a:ea typeface="Arial"/>
                <a:cs typeface="Arial"/>
                <a:sym typeface="Arial"/>
              </a:rPr>
              <a:t>tCO₂e </a:t>
            </a:r>
            <a:r>
              <a:rPr lang="en" sz="700" b="0" i="0" u="none" strike="noStrike" cap="none">
                <a:solidFill>
                  <a:schemeClr val="dk1"/>
                </a:solidFill>
                <a:latin typeface="Arial"/>
                <a:ea typeface="Arial"/>
                <a:cs typeface="Arial"/>
                <a:sym typeface="Arial"/>
              </a:rPr>
              <a:t>and expected to be at least </a:t>
            </a:r>
            <a:r>
              <a:rPr lang="en" sz="700" b="1" i="0" u="none" strike="noStrike" cap="none">
                <a:solidFill>
                  <a:schemeClr val="dk1"/>
                </a:solidFill>
                <a:latin typeface="Arial"/>
                <a:ea typeface="Arial"/>
                <a:cs typeface="Arial"/>
                <a:sym typeface="Arial"/>
              </a:rPr>
              <a:t>120€</a:t>
            </a:r>
            <a:r>
              <a:rPr lang="en" sz="700" b="1">
                <a:solidFill>
                  <a:schemeClr val="dk1"/>
                </a:solidFill>
              </a:rPr>
              <a:t>/</a:t>
            </a:r>
            <a:r>
              <a:rPr lang="en" sz="700" b="1" i="0" u="none" strike="noStrike" cap="none">
                <a:solidFill>
                  <a:schemeClr val="dk1"/>
                </a:solidFill>
                <a:latin typeface="Arial"/>
                <a:ea typeface="Arial"/>
                <a:cs typeface="Arial"/>
                <a:sym typeface="Arial"/>
              </a:rPr>
              <a:t>tCO₂e by 2030. </a:t>
            </a:r>
            <a:endParaRPr sz="700" b="0" i="0" u="none" strike="noStrike" cap="none">
              <a:solidFill>
                <a:schemeClr val="dk1"/>
              </a:solidFill>
              <a:latin typeface="Arial"/>
              <a:ea typeface="Arial"/>
              <a:cs typeface="Arial"/>
              <a:sym typeface="Arial"/>
            </a:endParaRPr>
          </a:p>
        </p:txBody>
      </p:sp>
      <p:sp>
        <p:nvSpPr>
          <p:cNvPr id="1422" name="Google Shape;1422;p253"/>
          <p:cNvSpPr txBox="1"/>
          <p:nvPr/>
        </p:nvSpPr>
        <p:spPr>
          <a:xfrm>
            <a:off x="321425" y="375800"/>
            <a:ext cx="46950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 sz="1600" b="0" i="0" u="none" strike="noStrike" cap="none">
                <a:solidFill>
                  <a:schemeClr val="lt1"/>
                </a:solidFill>
                <a:latin typeface="Georgia"/>
                <a:ea typeface="Georgia"/>
                <a:cs typeface="Georgia"/>
                <a:sym typeface="Georgia"/>
              </a:rPr>
              <a:t>CBAM in a nutshell</a:t>
            </a:r>
            <a:endParaRPr sz="1600" b="0" i="0" u="none" strike="noStrike" cap="none">
              <a:solidFill>
                <a:schemeClr val="lt1"/>
              </a:solidFill>
              <a:latin typeface="Georgia"/>
              <a:ea typeface="Georgia"/>
              <a:cs typeface="Georgia"/>
              <a:sym typeface="Georgia"/>
            </a:endParaRPr>
          </a:p>
        </p:txBody>
      </p:sp>
      <p:grpSp>
        <p:nvGrpSpPr>
          <p:cNvPr id="1423" name="Google Shape;1423;p253"/>
          <p:cNvGrpSpPr/>
          <p:nvPr/>
        </p:nvGrpSpPr>
        <p:grpSpPr>
          <a:xfrm>
            <a:off x="2494363" y="2862469"/>
            <a:ext cx="349045" cy="352575"/>
            <a:chOff x="2770" y="965"/>
            <a:chExt cx="302" cy="302"/>
          </a:xfrm>
        </p:grpSpPr>
        <p:sp>
          <p:nvSpPr>
            <p:cNvPr id="1424" name="Google Shape;1424;p253"/>
            <p:cNvSpPr/>
            <p:nvPr/>
          </p:nvSpPr>
          <p:spPr>
            <a:xfrm>
              <a:off x="2770" y="965"/>
              <a:ext cx="302" cy="302"/>
            </a:xfrm>
            <a:custGeom>
              <a:avLst/>
              <a:gdLst/>
              <a:ahLst/>
              <a:cxnLst/>
              <a:rect l="l" t="t" r="r" b="b"/>
              <a:pathLst>
                <a:path w="302" h="302" extrusionOk="0">
                  <a:moveTo>
                    <a:pt x="0" y="0"/>
                  </a:moveTo>
                  <a:lnTo>
                    <a:pt x="0" y="302"/>
                  </a:lnTo>
                  <a:lnTo>
                    <a:pt x="302" y="302"/>
                  </a:lnTo>
                  <a:lnTo>
                    <a:pt x="302" y="0"/>
                  </a:lnTo>
                  <a:lnTo>
                    <a:pt x="0" y="0"/>
                  </a:lnTo>
                  <a:close/>
                  <a:moveTo>
                    <a:pt x="289" y="289"/>
                  </a:moveTo>
                  <a:lnTo>
                    <a:pt x="13" y="289"/>
                  </a:lnTo>
                  <a:lnTo>
                    <a:pt x="13" y="13"/>
                  </a:lnTo>
                  <a:lnTo>
                    <a:pt x="289" y="13"/>
                  </a:lnTo>
                  <a:lnTo>
                    <a:pt x="289" y="289"/>
                  </a:lnTo>
                  <a:close/>
                </a:path>
              </a:pathLst>
            </a:custGeom>
            <a:solidFill>
              <a:schemeClr val="dk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425" name="Google Shape;1425;p253"/>
            <p:cNvSpPr/>
            <p:nvPr/>
          </p:nvSpPr>
          <p:spPr>
            <a:xfrm>
              <a:off x="2863" y="1023"/>
              <a:ext cx="117" cy="186"/>
            </a:xfrm>
            <a:custGeom>
              <a:avLst/>
              <a:gdLst/>
              <a:ahLst/>
              <a:cxnLst/>
              <a:rect l="l" t="t" r="r" b="b"/>
              <a:pathLst>
                <a:path w="221" h="354" extrusionOk="0">
                  <a:moveTo>
                    <a:pt x="0" y="118"/>
                  </a:moveTo>
                  <a:cubicBezTo>
                    <a:pt x="0" y="100"/>
                    <a:pt x="2" y="84"/>
                    <a:pt x="8" y="70"/>
                  </a:cubicBezTo>
                  <a:cubicBezTo>
                    <a:pt x="13" y="55"/>
                    <a:pt x="21" y="43"/>
                    <a:pt x="31" y="33"/>
                  </a:cubicBezTo>
                  <a:cubicBezTo>
                    <a:pt x="41" y="22"/>
                    <a:pt x="53" y="14"/>
                    <a:pt x="68" y="9"/>
                  </a:cubicBezTo>
                  <a:cubicBezTo>
                    <a:pt x="82" y="3"/>
                    <a:pt x="98" y="0"/>
                    <a:pt x="116" y="0"/>
                  </a:cubicBezTo>
                  <a:cubicBezTo>
                    <a:pt x="131" y="0"/>
                    <a:pt x="144" y="2"/>
                    <a:pt x="157" y="7"/>
                  </a:cubicBezTo>
                  <a:cubicBezTo>
                    <a:pt x="170" y="11"/>
                    <a:pt x="181" y="17"/>
                    <a:pt x="191" y="26"/>
                  </a:cubicBezTo>
                  <a:cubicBezTo>
                    <a:pt x="200" y="34"/>
                    <a:pt x="208" y="44"/>
                    <a:pt x="213" y="56"/>
                  </a:cubicBezTo>
                  <a:cubicBezTo>
                    <a:pt x="219" y="69"/>
                    <a:pt x="221" y="82"/>
                    <a:pt x="221" y="98"/>
                  </a:cubicBezTo>
                  <a:cubicBezTo>
                    <a:pt x="221" y="109"/>
                    <a:pt x="220" y="119"/>
                    <a:pt x="218" y="127"/>
                  </a:cubicBezTo>
                  <a:cubicBezTo>
                    <a:pt x="215" y="135"/>
                    <a:pt x="212" y="143"/>
                    <a:pt x="208" y="148"/>
                  </a:cubicBezTo>
                  <a:cubicBezTo>
                    <a:pt x="204" y="154"/>
                    <a:pt x="199" y="160"/>
                    <a:pt x="194" y="164"/>
                  </a:cubicBezTo>
                  <a:cubicBezTo>
                    <a:pt x="189" y="169"/>
                    <a:pt x="184" y="174"/>
                    <a:pt x="179" y="178"/>
                  </a:cubicBezTo>
                  <a:cubicBezTo>
                    <a:pt x="173" y="183"/>
                    <a:pt x="167" y="188"/>
                    <a:pt x="162" y="193"/>
                  </a:cubicBezTo>
                  <a:cubicBezTo>
                    <a:pt x="157" y="198"/>
                    <a:pt x="152" y="203"/>
                    <a:pt x="148" y="209"/>
                  </a:cubicBezTo>
                  <a:cubicBezTo>
                    <a:pt x="144" y="215"/>
                    <a:pt x="141" y="222"/>
                    <a:pt x="139" y="231"/>
                  </a:cubicBezTo>
                  <a:cubicBezTo>
                    <a:pt x="137" y="239"/>
                    <a:pt x="136" y="248"/>
                    <a:pt x="136" y="260"/>
                  </a:cubicBezTo>
                  <a:cubicBezTo>
                    <a:pt x="84" y="260"/>
                    <a:pt x="84" y="260"/>
                    <a:pt x="84" y="260"/>
                  </a:cubicBezTo>
                  <a:cubicBezTo>
                    <a:pt x="84" y="246"/>
                    <a:pt x="85" y="234"/>
                    <a:pt x="86" y="224"/>
                  </a:cubicBezTo>
                  <a:cubicBezTo>
                    <a:pt x="88" y="214"/>
                    <a:pt x="90" y="206"/>
                    <a:pt x="93" y="198"/>
                  </a:cubicBezTo>
                  <a:cubicBezTo>
                    <a:pt x="96" y="191"/>
                    <a:pt x="100" y="184"/>
                    <a:pt x="105" y="178"/>
                  </a:cubicBezTo>
                  <a:cubicBezTo>
                    <a:pt x="110" y="173"/>
                    <a:pt x="115" y="167"/>
                    <a:pt x="122" y="162"/>
                  </a:cubicBezTo>
                  <a:cubicBezTo>
                    <a:pt x="127" y="157"/>
                    <a:pt x="132" y="153"/>
                    <a:pt x="136" y="149"/>
                  </a:cubicBezTo>
                  <a:cubicBezTo>
                    <a:pt x="141" y="145"/>
                    <a:pt x="145" y="141"/>
                    <a:pt x="149" y="136"/>
                  </a:cubicBezTo>
                  <a:cubicBezTo>
                    <a:pt x="153" y="132"/>
                    <a:pt x="156" y="126"/>
                    <a:pt x="158" y="121"/>
                  </a:cubicBezTo>
                  <a:cubicBezTo>
                    <a:pt x="160" y="115"/>
                    <a:pt x="161" y="108"/>
                    <a:pt x="161" y="100"/>
                  </a:cubicBezTo>
                  <a:cubicBezTo>
                    <a:pt x="161" y="90"/>
                    <a:pt x="159" y="82"/>
                    <a:pt x="156" y="75"/>
                  </a:cubicBezTo>
                  <a:cubicBezTo>
                    <a:pt x="152" y="68"/>
                    <a:pt x="148" y="62"/>
                    <a:pt x="143" y="58"/>
                  </a:cubicBezTo>
                  <a:cubicBezTo>
                    <a:pt x="139" y="54"/>
                    <a:pt x="133" y="51"/>
                    <a:pt x="128" y="49"/>
                  </a:cubicBezTo>
                  <a:cubicBezTo>
                    <a:pt x="122" y="47"/>
                    <a:pt x="118" y="46"/>
                    <a:pt x="113" y="46"/>
                  </a:cubicBezTo>
                  <a:cubicBezTo>
                    <a:pt x="93" y="46"/>
                    <a:pt x="79" y="53"/>
                    <a:pt x="69" y="66"/>
                  </a:cubicBezTo>
                  <a:cubicBezTo>
                    <a:pt x="60" y="79"/>
                    <a:pt x="55" y="96"/>
                    <a:pt x="55" y="118"/>
                  </a:cubicBezTo>
                  <a:lnTo>
                    <a:pt x="0" y="118"/>
                  </a:lnTo>
                  <a:close/>
                  <a:moveTo>
                    <a:pt x="77" y="293"/>
                  </a:moveTo>
                  <a:cubicBezTo>
                    <a:pt x="141" y="293"/>
                    <a:pt x="141" y="293"/>
                    <a:pt x="141" y="293"/>
                  </a:cubicBezTo>
                  <a:cubicBezTo>
                    <a:pt x="141" y="354"/>
                    <a:pt x="141" y="354"/>
                    <a:pt x="141" y="354"/>
                  </a:cubicBezTo>
                  <a:cubicBezTo>
                    <a:pt x="77" y="354"/>
                    <a:pt x="77" y="354"/>
                    <a:pt x="77" y="354"/>
                  </a:cubicBezTo>
                  <a:lnTo>
                    <a:pt x="77" y="29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1426" name="Google Shape;1426;p253"/>
          <p:cNvGrpSpPr/>
          <p:nvPr/>
        </p:nvGrpSpPr>
        <p:grpSpPr>
          <a:xfrm>
            <a:off x="5434376" y="2864226"/>
            <a:ext cx="349051" cy="349051"/>
            <a:chOff x="4176713" y="53976"/>
            <a:chExt cx="1271588" cy="1271588"/>
          </a:xfrm>
        </p:grpSpPr>
        <p:sp>
          <p:nvSpPr>
            <p:cNvPr id="1427" name="Google Shape;1427;p253"/>
            <p:cNvSpPr/>
            <p:nvPr/>
          </p:nvSpPr>
          <p:spPr>
            <a:xfrm>
              <a:off x="4300538" y="180975"/>
              <a:ext cx="1006475" cy="1033462"/>
            </a:xfrm>
            <a:custGeom>
              <a:avLst/>
              <a:gdLst/>
              <a:ahLst/>
              <a:cxnLst/>
              <a:rect l="l" t="t" r="r" b="b"/>
              <a:pathLst>
                <a:path w="456" h="468" extrusionOk="0">
                  <a:moveTo>
                    <a:pt x="17" y="468"/>
                  </a:moveTo>
                  <a:cubicBezTo>
                    <a:pt x="119" y="365"/>
                    <a:pt x="119" y="365"/>
                    <a:pt x="119" y="365"/>
                  </a:cubicBezTo>
                  <a:cubicBezTo>
                    <a:pt x="144" y="386"/>
                    <a:pt x="176" y="398"/>
                    <a:pt x="211" y="398"/>
                  </a:cubicBezTo>
                  <a:cubicBezTo>
                    <a:pt x="268" y="398"/>
                    <a:pt x="317" y="365"/>
                    <a:pt x="339" y="317"/>
                  </a:cubicBezTo>
                  <a:cubicBezTo>
                    <a:pt x="389" y="317"/>
                    <a:pt x="389" y="317"/>
                    <a:pt x="389" y="317"/>
                  </a:cubicBezTo>
                  <a:cubicBezTo>
                    <a:pt x="389" y="284"/>
                    <a:pt x="389" y="284"/>
                    <a:pt x="389" y="284"/>
                  </a:cubicBezTo>
                  <a:cubicBezTo>
                    <a:pt x="423" y="284"/>
                    <a:pt x="423" y="284"/>
                    <a:pt x="423" y="284"/>
                  </a:cubicBezTo>
                  <a:cubicBezTo>
                    <a:pt x="423" y="251"/>
                    <a:pt x="423" y="251"/>
                    <a:pt x="423" y="251"/>
                  </a:cubicBezTo>
                  <a:cubicBezTo>
                    <a:pt x="456" y="251"/>
                    <a:pt x="456" y="251"/>
                    <a:pt x="456" y="251"/>
                  </a:cubicBezTo>
                  <a:cubicBezTo>
                    <a:pt x="456" y="55"/>
                    <a:pt x="456" y="55"/>
                    <a:pt x="456" y="55"/>
                  </a:cubicBezTo>
                  <a:cubicBezTo>
                    <a:pt x="401" y="0"/>
                    <a:pt x="401" y="0"/>
                    <a:pt x="401" y="0"/>
                  </a:cubicBezTo>
                  <a:cubicBezTo>
                    <a:pt x="277" y="0"/>
                    <a:pt x="277" y="0"/>
                    <a:pt x="277" y="0"/>
                  </a:cubicBezTo>
                  <a:cubicBezTo>
                    <a:pt x="277" y="33"/>
                    <a:pt x="277" y="33"/>
                    <a:pt x="277" y="33"/>
                  </a:cubicBezTo>
                  <a:cubicBezTo>
                    <a:pt x="244" y="33"/>
                    <a:pt x="244" y="33"/>
                    <a:pt x="244" y="33"/>
                  </a:cubicBezTo>
                  <a:cubicBezTo>
                    <a:pt x="244" y="66"/>
                    <a:pt x="244" y="66"/>
                    <a:pt x="244" y="66"/>
                  </a:cubicBezTo>
                  <a:cubicBezTo>
                    <a:pt x="211" y="67"/>
                    <a:pt x="211" y="67"/>
                    <a:pt x="211" y="67"/>
                  </a:cubicBezTo>
                  <a:cubicBezTo>
                    <a:pt x="211" y="114"/>
                    <a:pt x="211" y="114"/>
                    <a:pt x="211" y="114"/>
                  </a:cubicBezTo>
                  <a:cubicBezTo>
                    <a:pt x="211" y="114"/>
                    <a:pt x="211" y="114"/>
                    <a:pt x="211" y="114"/>
                  </a:cubicBezTo>
                  <a:cubicBezTo>
                    <a:pt x="132" y="114"/>
                    <a:pt x="68" y="178"/>
                    <a:pt x="68" y="256"/>
                  </a:cubicBezTo>
                  <a:cubicBezTo>
                    <a:pt x="68" y="291"/>
                    <a:pt x="81" y="324"/>
                    <a:pt x="102" y="348"/>
                  </a:cubicBezTo>
                  <a:cubicBezTo>
                    <a:pt x="0" y="451"/>
                    <a:pt x="0" y="451"/>
                    <a:pt x="0" y="451"/>
                  </a:cubicBezTo>
                  <a:lnTo>
                    <a:pt x="17" y="468"/>
                  </a:lnTo>
                  <a:close/>
                  <a:moveTo>
                    <a:pt x="173" y="144"/>
                  </a:moveTo>
                  <a:cubicBezTo>
                    <a:pt x="177" y="143"/>
                    <a:pt x="182" y="141"/>
                    <a:pt x="187" y="140"/>
                  </a:cubicBezTo>
                  <a:cubicBezTo>
                    <a:pt x="187" y="152"/>
                    <a:pt x="187" y="152"/>
                    <a:pt x="187" y="152"/>
                  </a:cubicBezTo>
                  <a:cubicBezTo>
                    <a:pt x="267" y="152"/>
                    <a:pt x="267" y="152"/>
                    <a:pt x="267" y="152"/>
                  </a:cubicBezTo>
                  <a:cubicBezTo>
                    <a:pt x="272" y="155"/>
                    <a:pt x="277" y="158"/>
                    <a:pt x="282" y="161"/>
                  </a:cubicBezTo>
                  <a:cubicBezTo>
                    <a:pt x="187" y="161"/>
                    <a:pt x="187" y="161"/>
                    <a:pt x="187" y="161"/>
                  </a:cubicBezTo>
                  <a:cubicBezTo>
                    <a:pt x="187" y="185"/>
                    <a:pt x="187" y="185"/>
                    <a:pt x="187" y="185"/>
                  </a:cubicBezTo>
                  <a:cubicBezTo>
                    <a:pt x="306" y="185"/>
                    <a:pt x="306" y="185"/>
                    <a:pt x="306" y="185"/>
                  </a:cubicBezTo>
                  <a:cubicBezTo>
                    <a:pt x="308" y="188"/>
                    <a:pt x="310" y="191"/>
                    <a:pt x="312" y="195"/>
                  </a:cubicBezTo>
                  <a:cubicBezTo>
                    <a:pt x="187" y="195"/>
                    <a:pt x="187" y="195"/>
                    <a:pt x="187" y="195"/>
                  </a:cubicBezTo>
                  <a:cubicBezTo>
                    <a:pt x="187" y="219"/>
                    <a:pt x="187" y="219"/>
                    <a:pt x="187" y="219"/>
                  </a:cubicBezTo>
                  <a:cubicBezTo>
                    <a:pt x="323" y="219"/>
                    <a:pt x="323" y="219"/>
                    <a:pt x="323" y="219"/>
                  </a:cubicBezTo>
                  <a:cubicBezTo>
                    <a:pt x="324" y="222"/>
                    <a:pt x="325" y="225"/>
                    <a:pt x="326" y="228"/>
                  </a:cubicBezTo>
                  <a:cubicBezTo>
                    <a:pt x="187" y="228"/>
                    <a:pt x="187" y="228"/>
                    <a:pt x="187" y="228"/>
                  </a:cubicBezTo>
                  <a:cubicBezTo>
                    <a:pt x="187" y="252"/>
                    <a:pt x="187" y="252"/>
                    <a:pt x="187" y="252"/>
                  </a:cubicBezTo>
                  <a:cubicBezTo>
                    <a:pt x="329" y="252"/>
                    <a:pt x="329" y="252"/>
                    <a:pt x="329" y="252"/>
                  </a:cubicBezTo>
                  <a:cubicBezTo>
                    <a:pt x="329" y="253"/>
                    <a:pt x="329" y="255"/>
                    <a:pt x="329" y="256"/>
                  </a:cubicBezTo>
                  <a:cubicBezTo>
                    <a:pt x="329" y="258"/>
                    <a:pt x="329" y="259"/>
                    <a:pt x="329" y="261"/>
                  </a:cubicBezTo>
                  <a:cubicBezTo>
                    <a:pt x="187" y="261"/>
                    <a:pt x="187" y="261"/>
                    <a:pt x="187" y="261"/>
                  </a:cubicBezTo>
                  <a:cubicBezTo>
                    <a:pt x="187" y="285"/>
                    <a:pt x="187" y="285"/>
                    <a:pt x="187" y="285"/>
                  </a:cubicBezTo>
                  <a:cubicBezTo>
                    <a:pt x="326" y="285"/>
                    <a:pt x="326" y="285"/>
                    <a:pt x="326" y="285"/>
                  </a:cubicBezTo>
                  <a:cubicBezTo>
                    <a:pt x="324" y="290"/>
                    <a:pt x="322" y="295"/>
                    <a:pt x="320" y="301"/>
                  </a:cubicBezTo>
                  <a:cubicBezTo>
                    <a:pt x="173" y="301"/>
                    <a:pt x="173" y="301"/>
                    <a:pt x="173" y="301"/>
                  </a:cubicBezTo>
                  <a:lnTo>
                    <a:pt x="173" y="144"/>
                  </a:lnTo>
                  <a:close/>
                  <a:moveTo>
                    <a:pt x="365" y="293"/>
                  </a:moveTo>
                  <a:cubicBezTo>
                    <a:pt x="348" y="293"/>
                    <a:pt x="348" y="293"/>
                    <a:pt x="348" y="293"/>
                  </a:cubicBezTo>
                  <a:cubicBezTo>
                    <a:pt x="349" y="290"/>
                    <a:pt x="350" y="287"/>
                    <a:pt x="350" y="284"/>
                  </a:cubicBezTo>
                  <a:cubicBezTo>
                    <a:pt x="365" y="284"/>
                    <a:pt x="365" y="284"/>
                    <a:pt x="365" y="284"/>
                  </a:cubicBezTo>
                  <a:lnTo>
                    <a:pt x="365" y="293"/>
                  </a:lnTo>
                  <a:close/>
                  <a:moveTo>
                    <a:pt x="399" y="260"/>
                  </a:moveTo>
                  <a:cubicBezTo>
                    <a:pt x="353" y="260"/>
                    <a:pt x="353" y="260"/>
                    <a:pt x="353" y="260"/>
                  </a:cubicBezTo>
                  <a:cubicBezTo>
                    <a:pt x="353" y="259"/>
                    <a:pt x="353" y="257"/>
                    <a:pt x="353" y="256"/>
                  </a:cubicBezTo>
                  <a:cubicBezTo>
                    <a:pt x="353" y="254"/>
                    <a:pt x="353" y="253"/>
                    <a:pt x="353" y="251"/>
                  </a:cubicBezTo>
                  <a:cubicBezTo>
                    <a:pt x="399" y="251"/>
                    <a:pt x="399" y="251"/>
                    <a:pt x="399" y="251"/>
                  </a:cubicBezTo>
                  <a:lnTo>
                    <a:pt x="399" y="260"/>
                  </a:lnTo>
                  <a:close/>
                  <a:moveTo>
                    <a:pt x="423" y="56"/>
                  </a:moveTo>
                  <a:cubicBezTo>
                    <a:pt x="396" y="56"/>
                    <a:pt x="396" y="56"/>
                    <a:pt x="396" y="56"/>
                  </a:cubicBezTo>
                  <a:cubicBezTo>
                    <a:pt x="396" y="29"/>
                    <a:pt x="396" y="29"/>
                    <a:pt x="396" y="29"/>
                  </a:cubicBezTo>
                  <a:lnTo>
                    <a:pt x="423" y="56"/>
                  </a:lnTo>
                  <a:close/>
                  <a:moveTo>
                    <a:pt x="372" y="24"/>
                  </a:moveTo>
                  <a:cubicBezTo>
                    <a:pt x="372" y="80"/>
                    <a:pt x="372" y="80"/>
                    <a:pt x="372" y="80"/>
                  </a:cubicBezTo>
                  <a:cubicBezTo>
                    <a:pt x="432" y="80"/>
                    <a:pt x="432" y="80"/>
                    <a:pt x="432" y="80"/>
                  </a:cubicBezTo>
                  <a:cubicBezTo>
                    <a:pt x="432" y="65"/>
                    <a:pt x="432" y="65"/>
                    <a:pt x="432" y="65"/>
                  </a:cubicBezTo>
                  <a:cubicBezTo>
                    <a:pt x="432" y="65"/>
                    <a:pt x="432" y="65"/>
                    <a:pt x="432" y="65"/>
                  </a:cubicBezTo>
                  <a:cubicBezTo>
                    <a:pt x="432" y="227"/>
                    <a:pt x="432" y="227"/>
                    <a:pt x="432" y="227"/>
                  </a:cubicBezTo>
                  <a:cubicBezTo>
                    <a:pt x="350" y="227"/>
                    <a:pt x="350" y="227"/>
                    <a:pt x="350" y="227"/>
                  </a:cubicBezTo>
                  <a:cubicBezTo>
                    <a:pt x="343" y="195"/>
                    <a:pt x="326" y="167"/>
                    <a:pt x="301" y="146"/>
                  </a:cubicBezTo>
                  <a:cubicBezTo>
                    <a:pt x="301" y="24"/>
                    <a:pt x="301" y="24"/>
                    <a:pt x="301" y="24"/>
                  </a:cubicBezTo>
                  <a:lnTo>
                    <a:pt x="372" y="24"/>
                  </a:lnTo>
                  <a:close/>
                  <a:moveTo>
                    <a:pt x="277" y="57"/>
                  </a:moveTo>
                  <a:cubicBezTo>
                    <a:pt x="277" y="130"/>
                    <a:pt x="277" y="130"/>
                    <a:pt x="277" y="130"/>
                  </a:cubicBezTo>
                  <a:cubicBezTo>
                    <a:pt x="274" y="129"/>
                    <a:pt x="271" y="127"/>
                    <a:pt x="268" y="126"/>
                  </a:cubicBezTo>
                  <a:cubicBezTo>
                    <a:pt x="268" y="57"/>
                    <a:pt x="268" y="57"/>
                    <a:pt x="268" y="57"/>
                  </a:cubicBezTo>
                  <a:lnTo>
                    <a:pt x="277" y="57"/>
                  </a:lnTo>
                  <a:close/>
                  <a:moveTo>
                    <a:pt x="235" y="90"/>
                  </a:moveTo>
                  <a:cubicBezTo>
                    <a:pt x="244" y="90"/>
                    <a:pt x="244" y="90"/>
                    <a:pt x="244" y="90"/>
                  </a:cubicBezTo>
                  <a:cubicBezTo>
                    <a:pt x="244" y="118"/>
                    <a:pt x="244" y="118"/>
                    <a:pt x="244" y="118"/>
                  </a:cubicBezTo>
                  <a:cubicBezTo>
                    <a:pt x="241" y="117"/>
                    <a:pt x="238" y="117"/>
                    <a:pt x="235" y="116"/>
                  </a:cubicBezTo>
                  <a:lnTo>
                    <a:pt x="235" y="90"/>
                  </a:lnTo>
                  <a:close/>
                  <a:moveTo>
                    <a:pt x="149" y="156"/>
                  </a:moveTo>
                  <a:cubicBezTo>
                    <a:pt x="149" y="325"/>
                    <a:pt x="149" y="325"/>
                    <a:pt x="149" y="325"/>
                  </a:cubicBezTo>
                  <a:cubicBezTo>
                    <a:pt x="307" y="325"/>
                    <a:pt x="307" y="325"/>
                    <a:pt x="307" y="325"/>
                  </a:cubicBezTo>
                  <a:cubicBezTo>
                    <a:pt x="286" y="355"/>
                    <a:pt x="251" y="374"/>
                    <a:pt x="211" y="374"/>
                  </a:cubicBezTo>
                  <a:cubicBezTo>
                    <a:pt x="146" y="374"/>
                    <a:pt x="92" y="321"/>
                    <a:pt x="92" y="256"/>
                  </a:cubicBezTo>
                  <a:cubicBezTo>
                    <a:pt x="92" y="214"/>
                    <a:pt x="115" y="176"/>
                    <a:pt x="149" y="156"/>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428" name="Google Shape;1428;p253"/>
            <p:cNvSpPr/>
            <p:nvPr/>
          </p:nvSpPr>
          <p:spPr>
            <a:xfrm>
              <a:off x="4176713" y="53976"/>
              <a:ext cx="1271588" cy="1271588"/>
            </a:xfrm>
            <a:custGeom>
              <a:avLst/>
              <a:gdLst/>
              <a:ahLst/>
              <a:cxnLst/>
              <a:rect l="l" t="t" r="r" b="b"/>
              <a:pathLst>
                <a:path w="801" h="801" extrusionOk="0">
                  <a:moveTo>
                    <a:pt x="0" y="0"/>
                  </a:moveTo>
                  <a:lnTo>
                    <a:pt x="0" y="801"/>
                  </a:lnTo>
                  <a:lnTo>
                    <a:pt x="801" y="801"/>
                  </a:lnTo>
                  <a:lnTo>
                    <a:pt x="801" y="0"/>
                  </a:lnTo>
                  <a:lnTo>
                    <a:pt x="0" y="0"/>
                  </a:lnTo>
                  <a:close/>
                  <a:moveTo>
                    <a:pt x="769" y="767"/>
                  </a:moveTo>
                  <a:lnTo>
                    <a:pt x="32" y="767"/>
                  </a:lnTo>
                  <a:lnTo>
                    <a:pt x="32" y="32"/>
                  </a:lnTo>
                  <a:lnTo>
                    <a:pt x="769" y="32"/>
                  </a:lnTo>
                  <a:lnTo>
                    <a:pt x="769" y="767"/>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1429" name="Google Shape;1429;p253"/>
          <p:cNvSpPr txBox="1"/>
          <p:nvPr/>
        </p:nvSpPr>
        <p:spPr>
          <a:xfrm>
            <a:off x="332226" y="1011788"/>
            <a:ext cx="2646300" cy="352500"/>
          </a:xfrm>
          <a:prstGeom prst="rect">
            <a:avLst/>
          </a:prstGeom>
          <a:solidFill>
            <a:schemeClr val="accent1"/>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700" b="1" i="0" u="none" strike="noStrike" cap="none">
                <a:solidFill>
                  <a:schemeClr val="lt1"/>
                </a:solidFill>
                <a:latin typeface="Arial"/>
                <a:ea typeface="Arial"/>
                <a:cs typeface="Arial"/>
                <a:sym typeface="Arial"/>
              </a:rPr>
              <a:t>What is the EU CBAM?</a:t>
            </a:r>
            <a:endParaRPr sz="7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 sz="700" b="0" i="0" u="none" strike="noStrike" cap="none">
                <a:solidFill>
                  <a:schemeClr val="lt1"/>
                </a:solidFill>
                <a:latin typeface="Arial"/>
                <a:ea typeface="Arial"/>
                <a:cs typeface="Arial"/>
                <a:sym typeface="Arial"/>
              </a:rPr>
              <a:t>An indirect carbon tax on imports into the EU</a:t>
            </a:r>
            <a:endParaRPr sz="700" b="0" i="0" u="none" strike="noStrike" cap="none">
              <a:solidFill>
                <a:schemeClr val="lt1"/>
              </a:solidFill>
              <a:latin typeface="Arial"/>
              <a:ea typeface="Arial"/>
              <a:cs typeface="Arial"/>
              <a:sym typeface="Arial"/>
            </a:endParaRPr>
          </a:p>
        </p:txBody>
      </p:sp>
      <p:sp>
        <p:nvSpPr>
          <p:cNvPr id="1430" name="Google Shape;1430;p253"/>
          <p:cNvSpPr txBox="1"/>
          <p:nvPr/>
        </p:nvSpPr>
        <p:spPr>
          <a:xfrm>
            <a:off x="3245131" y="1011788"/>
            <a:ext cx="2646300" cy="352500"/>
          </a:xfrm>
          <a:prstGeom prst="rect">
            <a:avLst/>
          </a:prstGeom>
          <a:solidFill>
            <a:schemeClr val="accent1"/>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700" b="1" i="0" u="none" strike="noStrike" cap="none">
                <a:solidFill>
                  <a:schemeClr val="lt1"/>
                </a:solidFill>
                <a:latin typeface="Arial"/>
                <a:ea typeface="Arial"/>
                <a:cs typeface="Arial"/>
                <a:sym typeface="Arial"/>
              </a:rPr>
              <a:t>Who is affected by the EU CBAM?</a:t>
            </a:r>
            <a:endParaRPr sz="7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 sz="700" b="0" i="0" u="none" strike="noStrike" cap="none">
                <a:solidFill>
                  <a:schemeClr val="lt1"/>
                </a:solidFill>
                <a:latin typeface="Arial"/>
                <a:ea typeface="Arial"/>
                <a:cs typeface="Arial"/>
                <a:sym typeface="Arial"/>
              </a:rPr>
              <a:t>Predominantly industrial, energy, and resources clients</a:t>
            </a:r>
            <a:endParaRPr sz="700" b="0" i="0" u="none" strike="noStrike" cap="none">
              <a:solidFill>
                <a:schemeClr val="lt1"/>
              </a:solidFill>
              <a:latin typeface="Arial"/>
              <a:ea typeface="Arial"/>
              <a:cs typeface="Arial"/>
              <a:sym typeface="Arial"/>
            </a:endParaRPr>
          </a:p>
        </p:txBody>
      </p:sp>
      <p:graphicFrame>
        <p:nvGraphicFramePr>
          <p:cNvPr id="1431" name="Google Shape;1431;p253"/>
          <p:cNvGraphicFramePr/>
          <p:nvPr/>
        </p:nvGraphicFramePr>
        <p:xfrm>
          <a:off x="328444" y="3932597"/>
          <a:ext cx="8479750" cy="703680"/>
        </p:xfrm>
        <a:graphic>
          <a:graphicData uri="http://schemas.openxmlformats.org/drawingml/2006/table">
            <a:tbl>
              <a:tblPr>
                <a:noFill/>
                <a:tableStyleId>{DFC40F1B-B866-480D-AB25-0F8EAA26EF81}</a:tableStyleId>
              </a:tblPr>
              <a:tblGrid>
                <a:gridCol w="2470750">
                  <a:extLst>
                    <a:ext uri="{9D8B030D-6E8A-4147-A177-3AD203B41FA5}">
                      <a16:colId xmlns:a16="http://schemas.microsoft.com/office/drawing/2014/main" val="20000"/>
                    </a:ext>
                  </a:extLst>
                </a:gridCol>
                <a:gridCol w="500750">
                  <a:extLst>
                    <a:ext uri="{9D8B030D-6E8A-4147-A177-3AD203B41FA5}">
                      <a16:colId xmlns:a16="http://schemas.microsoft.com/office/drawing/2014/main" val="20001"/>
                    </a:ext>
                  </a:extLst>
                </a:gridCol>
                <a:gridCol w="500750">
                  <a:extLst>
                    <a:ext uri="{9D8B030D-6E8A-4147-A177-3AD203B41FA5}">
                      <a16:colId xmlns:a16="http://schemas.microsoft.com/office/drawing/2014/main" val="20002"/>
                    </a:ext>
                  </a:extLst>
                </a:gridCol>
                <a:gridCol w="500750">
                  <a:extLst>
                    <a:ext uri="{9D8B030D-6E8A-4147-A177-3AD203B41FA5}">
                      <a16:colId xmlns:a16="http://schemas.microsoft.com/office/drawing/2014/main" val="20003"/>
                    </a:ext>
                  </a:extLst>
                </a:gridCol>
                <a:gridCol w="500750">
                  <a:extLst>
                    <a:ext uri="{9D8B030D-6E8A-4147-A177-3AD203B41FA5}">
                      <a16:colId xmlns:a16="http://schemas.microsoft.com/office/drawing/2014/main" val="20004"/>
                    </a:ext>
                  </a:extLst>
                </a:gridCol>
                <a:gridCol w="500750">
                  <a:extLst>
                    <a:ext uri="{9D8B030D-6E8A-4147-A177-3AD203B41FA5}">
                      <a16:colId xmlns:a16="http://schemas.microsoft.com/office/drawing/2014/main" val="20005"/>
                    </a:ext>
                  </a:extLst>
                </a:gridCol>
                <a:gridCol w="500750">
                  <a:extLst>
                    <a:ext uri="{9D8B030D-6E8A-4147-A177-3AD203B41FA5}">
                      <a16:colId xmlns:a16="http://schemas.microsoft.com/office/drawing/2014/main" val="20006"/>
                    </a:ext>
                  </a:extLst>
                </a:gridCol>
                <a:gridCol w="500750">
                  <a:extLst>
                    <a:ext uri="{9D8B030D-6E8A-4147-A177-3AD203B41FA5}">
                      <a16:colId xmlns:a16="http://schemas.microsoft.com/office/drawing/2014/main" val="20007"/>
                    </a:ext>
                  </a:extLst>
                </a:gridCol>
                <a:gridCol w="500750">
                  <a:extLst>
                    <a:ext uri="{9D8B030D-6E8A-4147-A177-3AD203B41FA5}">
                      <a16:colId xmlns:a16="http://schemas.microsoft.com/office/drawing/2014/main" val="20008"/>
                    </a:ext>
                  </a:extLst>
                </a:gridCol>
                <a:gridCol w="500750">
                  <a:extLst>
                    <a:ext uri="{9D8B030D-6E8A-4147-A177-3AD203B41FA5}">
                      <a16:colId xmlns:a16="http://schemas.microsoft.com/office/drawing/2014/main" val="20009"/>
                    </a:ext>
                  </a:extLst>
                </a:gridCol>
                <a:gridCol w="500750">
                  <a:extLst>
                    <a:ext uri="{9D8B030D-6E8A-4147-A177-3AD203B41FA5}">
                      <a16:colId xmlns:a16="http://schemas.microsoft.com/office/drawing/2014/main" val="20010"/>
                    </a:ext>
                  </a:extLst>
                </a:gridCol>
                <a:gridCol w="500750">
                  <a:extLst>
                    <a:ext uri="{9D8B030D-6E8A-4147-A177-3AD203B41FA5}">
                      <a16:colId xmlns:a16="http://schemas.microsoft.com/office/drawing/2014/main" val="20011"/>
                    </a:ext>
                  </a:extLst>
                </a:gridCol>
                <a:gridCol w="500750">
                  <a:extLst>
                    <a:ext uri="{9D8B030D-6E8A-4147-A177-3AD203B41FA5}">
                      <a16:colId xmlns:a16="http://schemas.microsoft.com/office/drawing/2014/main" val="20012"/>
                    </a:ext>
                  </a:extLst>
                </a:gridCol>
              </a:tblGrid>
              <a:tr h="0">
                <a:tc>
                  <a:txBody>
                    <a:bodyPr/>
                    <a:lstStyle/>
                    <a:p>
                      <a:pPr marL="0" marR="0" lvl="0" indent="0" algn="l" rtl="0">
                        <a:lnSpc>
                          <a:spcPct val="100000"/>
                        </a:lnSpc>
                        <a:spcBef>
                          <a:spcPts val="0"/>
                        </a:spcBef>
                        <a:spcAft>
                          <a:spcPts val="0"/>
                        </a:spcAft>
                        <a:buClr>
                          <a:srgbClr val="000000"/>
                        </a:buClr>
                        <a:buSzPts val="700"/>
                        <a:buFont typeface="Arial"/>
                        <a:buNone/>
                      </a:pPr>
                      <a:r>
                        <a:rPr lang="en" sz="800" b="1" u="none" strike="noStrike" cap="none"/>
                        <a:t>Year</a:t>
                      </a:r>
                      <a:endParaRPr sz="800" b="1"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700"/>
                        <a:buFont typeface="Arial"/>
                        <a:buNone/>
                      </a:pPr>
                      <a:r>
                        <a:rPr lang="en" sz="800" b="1" u="none" strike="noStrike" cap="none"/>
                        <a:t>2023</a:t>
                      </a:r>
                      <a:endParaRPr sz="800" b="1"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700"/>
                        <a:buFont typeface="Arial"/>
                        <a:buNone/>
                      </a:pPr>
                      <a:r>
                        <a:rPr lang="en" sz="800" b="1" u="none" strike="noStrike" cap="none"/>
                        <a:t>2024</a:t>
                      </a:r>
                      <a:endParaRPr sz="800" b="1"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700"/>
                        <a:buFont typeface="Arial"/>
                        <a:buNone/>
                      </a:pPr>
                      <a:r>
                        <a:rPr lang="en" sz="800" b="1" u="none" strike="noStrike" cap="none"/>
                        <a:t>2025</a:t>
                      </a:r>
                      <a:endParaRPr sz="800" b="1"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700"/>
                        <a:buFont typeface="Arial"/>
                        <a:buNone/>
                      </a:pPr>
                      <a:r>
                        <a:rPr lang="en" sz="800" b="1" u="none" strike="noStrike" cap="none"/>
                        <a:t>2026</a:t>
                      </a:r>
                      <a:endParaRPr sz="800" b="1"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700"/>
                        <a:buFont typeface="Arial"/>
                        <a:buNone/>
                      </a:pPr>
                      <a:r>
                        <a:rPr lang="en" sz="800" b="1" u="none" strike="noStrike" cap="none"/>
                        <a:t>2027</a:t>
                      </a:r>
                      <a:endParaRPr sz="800" b="1"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700"/>
                        <a:buFont typeface="Arial"/>
                        <a:buNone/>
                      </a:pPr>
                      <a:r>
                        <a:rPr lang="en" sz="800" b="1" u="none" strike="noStrike" cap="none"/>
                        <a:t>2028</a:t>
                      </a:r>
                      <a:endParaRPr sz="800" b="1"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700"/>
                        <a:buFont typeface="Arial"/>
                        <a:buNone/>
                      </a:pPr>
                      <a:r>
                        <a:rPr lang="en" sz="800" b="1" u="none" strike="noStrike" cap="none"/>
                        <a:t>2029</a:t>
                      </a:r>
                      <a:endParaRPr sz="800" b="1"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700"/>
                        <a:buFont typeface="Arial"/>
                        <a:buNone/>
                      </a:pPr>
                      <a:r>
                        <a:rPr lang="en" sz="800" b="1" u="none" strike="noStrike" cap="none"/>
                        <a:t>2030</a:t>
                      </a:r>
                      <a:endParaRPr sz="800" b="1"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700"/>
                        <a:buFont typeface="Arial"/>
                        <a:buNone/>
                      </a:pPr>
                      <a:r>
                        <a:rPr lang="en" sz="800" b="1" u="none" strike="noStrike" cap="none"/>
                        <a:t>2031</a:t>
                      </a:r>
                      <a:endParaRPr sz="800" b="1"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700"/>
                        <a:buFont typeface="Arial"/>
                        <a:buNone/>
                      </a:pPr>
                      <a:r>
                        <a:rPr lang="en" sz="800" b="1" u="none" strike="noStrike" cap="none"/>
                        <a:t>2032</a:t>
                      </a:r>
                      <a:endParaRPr sz="800" b="1"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700"/>
                        <a:buFont typeface="Arial"/>
                        <a:buNone/>
                      </a:pPr>
                      <a:r>
                        <a:rPr lang="en" sz="800" b="1" u="none" strike="noStrike" cap="none"/>
                        <a:t>2033</a:t>
                      </a:r>
                      <a:endParaRPr sz="800" b="1"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700"/>
                        <a:buFont typeface="Arial"/>
                        <a:buNone/>
                      </a:pPr>
                      <a:r>
                        <a:rPr lang="en" sz="800" b="1" u="none" strike="noStrike" cap="none"/>
                        <a:t>2034</a:t>
                      </a:r>
                      <a:endParaRPr sz="800" b="1"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136400">
                <a:tc>
                  <a:txBody>
                    <a:bodyPr/>
                    <a:lstStyle/>
                    <a:p>
                      <a:pPr marL="0" marR="0" lvl="0" indent="0" algn="l" rtl="0">
                        <a:lnSpc>
                          <a:spcPct val="100000"/>
                        </a:lnSpc>
                        <a:spcBef>
                          <a:spcPts val="0"/>
                        </a:spcBef>
                        <a:spcAft>
                          <a:spcPts val="0"/>
                        </a:spcAft>
                        <a:buClr>
                          <a:srgbClr val="000000"/>
                        </a:buClr>
                        <a:buSzPts val="700"/>
                        <a:buFont typeface="Arial"/>
                        <a:buNone/>
                      </a:pPr>
                      <a:r>
                        <a:rPr lang="en" sz="800" u="none" strike="noStrike" cap="none"/>
                        <a:t>The Financial Impact of CBAM will be phased in, starting at 0% in the 2024-2026 reporting period</a:t>
                      </a:r>
                      <a:br>
                        <a:rPr lang="en" sz="800"/>
                      </a:br>
                      <a:r>
                        <a:rPr lang="en" sz="800" u="none" strike="noStrike" cap="none"/>
                        <a:t>and then increasing…</a:t>
                      </a:r>
                      <a:endParaRPr sz="800"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accent2"/>
                    </a:solidFill>
                  </a:tcPr>
                </a:tc>
                <a:tc gridSpan="3">
                  <a:txBody>
                    <a:bodyPr/>
                    <a:lstStyle/>
                    <a:p>
                      <a:pPr marL="0" marR="0" lvl="0" indent="0" algn="l" rtl="0">
                        <a:lnSpc>
                          <a:spcPct val="100000"/>
                        </a:lnSpc>
                        <a:spcBef>
                          <a:spcPts val="0"/>
                        </a:spcBef>
                        <a:spcAft>
                          <a:spcPts val="0"/>
                        </a:spcAft>
                        <a:buClr>
                          <a:srgbClr val="000000"/>
                        </a:buClr>
                        <a:buSzPts val="700"/>
                        <a:buFont typeface="Arial"/>
                        <a:buNone/>
                      </a:pPr>
                      <a:r>
                        <a:rPr lang="en" sz="800" u="none" strike="noStrike" cap="none"/>
                        <a:t>0% - CBAM reporting period</a:t>
                      </a:r>
                      <a:endParaRPr sz="800"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hMerge="1">
                  <a:txBody>
                    <a:bodyPr/>
                    <a:lstStyle/>
                    <a:p>
                      <a:endParaRPr lang="en-US"/>
                    </a:p>
                  </a:txBody>
                  <a:tcPr/>
                </a:tc>
                <a:tc h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700"/>
                        <a:buFont typeface="Arial"/>
                        <a:buNone/>
                      </a:pPr>
                      <a:r>
                        <a:rPr lang="en" sz="800" u="none" strike="noStrike" cap="none"/>
                        <a:t>2.5%</a:t>
                      </a:r>
                      <a:endParaRPr sz="800"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700"/>
                        <a:buFont typeface="Arial"/>
                        <a:buNone/>
                      </a:pPr>
                      <a:r>
                        <a:rPr lang="en" sz="800" u="none" strike="noStrike" cap="none"/>
                        <a:t>5%</a:t>
                      </a:r>
                      <a:endParaRPr sz="800"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 sz="800" u="none" strike="noStrike" cap="none"/>
                        <a:t>10%</a:t>
                      </a:r>
                      <a:endParaRPr sz="800"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700"/>
                        <a:buFont typeface="Arial"/>
                        <a:buNone/>
                      </a:pPr>
                      <a:r>
                        <a:rPr lang="en" sz="800" u="none" strike="noStrike" cap="none"/>
                        <a:t>22.5%</a:t>
                      </a:r>
                      <a:endParaRPr sz="800"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 sz="800" u="none" strike="noStrike" cap="none"/>
                        <a:t>48.5%</a:t>
                      </a:r>
                      <a:endParaRPr sz="800"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700"/>
                        <a:buFont typeface="Arial"/>
                        <a:buNone/>
                      </a:pPr>
                      <a:r>
                        <a:rPr lang="en" sz="800" u="none" strike="noStrike" cap="none"/>
                        <a:t>61%</a:t>
                      </a:r>
                      <a:endParaRPr sz="800"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 sz="800" u="none" strike="noStrike" cap="none"/>
                        <a:t>73.5%</a:t>
                      </a:r>
                      <a:endParaRPr sz="800"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700"/>
                        <a:buFont typeface="Arial"/>
                        <a:buNone/>
                      </a:pPr>
                      <a:r>
                        <a:rPr lang="en" sz="800" u="none" strike="noStrike" cap="none"/>
                        <a:t>86%</a:t>
                      </a:r>
                      <a:endParaRPr sz="800"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700"/>
                        <a:buFont typeface="Arial"/>
                        <a:buNone/>
                      </a:pPr>
                      <a:r>
                        <a:rPr lang="en" sz="800" u="none" strike="noStrike" cap="none"/>
                        <a:t>100%</a:t>
                      </a:r>
                      <a:endParaRPr sz="800" u="none" strike="noStrike" cap="none"/>
                    </a:p>
                  </a:txBody>
                  <a:tcPr marL="54000" marR="54000" marT="54000" marB="5400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EFEFEF"/>
                    </a:solidFill>
                  </a:tcPr>
                </a:tc>
                <a:extLst>
                  <a:ext uri="{0D108BD9-81ED-4DB2-BD59-A6C34878D82A}">
                    <a16:rowId xmlns:a16="http://schemas.microsoft.com/office/drawing/2014/main" val="10001"/>
                  </a:ext>
                </a:extLst>
              </a:tr>
            </a:tbl>
          </a:graphicData>
        </a:graphic>
      </p:graphicFrame>
      <p:grpSp>
        <p:nvGrpSpPr>
          <p:cNvPr id="1432" name="Google Shape;1432;p253"/>
          <p:cNvGrpSpPr/>
          <p:nvPr/>
        </p:nvGrpSpPr>
        <p:grpSpPr>
          <a:xfrm>
            <a:off x="8307353" y="2864264"/>
            <a:ext cx="349038" cy="349050"/>
            <a:chOff x="4640263" y="1219200"/>
            <a:chExt cx="123825" cy="123825"/>
          </a:xfrm>
        </p:grpSpPr>
        <p:sp>
          <p:nvSpPr>
            <p:cNvPr id="1433" name="Google Shape;1433;p253"/>
            <p:cNvSpPr/>
            <p:nvPr/>
          </p:nvSpPr>
          <p:spPr>
            <a:xfrm>
              <a:off x="4673600" y="1285875"/>
              <a:ext cx="22225" cy="22225"/>
            </a:xfrm>
            <a:custGeom>
              <a:avLst/>
              <a:gdLst/>
              <a:ahLst/>
              <a:cxnLst/>
              <a:rect l="l" t="t" r="r" b="b"/>
              <a:pathLst>
                <a:path w="106" h="100" extrusionOk="0">
                  <a:moveTo>
                    <a:pt x="43" y="5"/>
                  </a:moveTo>
                  <a:cubicBezTo>
                    <a:pt x="17" y="11"/>
                    <a:pt x="0" y="37"/>
                    <a:pt x="6" y="63"/>
                  </a:cubicBezTo>
                  <a:cubicBezTo>
                    <a:pt x="9" y="75"/>
                    <a:pt x="16" y="86"/>
                    <a:pt x="27" y="93"/>
                  </a:cubicBezTo>
                  <a:cubicBezTo>
                    <a:pt x="35" y="98"/>
                    <a:pt x="44" y="100"/>
                    <a:pt x="53" y="100"/>
                  </a:cubicBezTo>
                  <a:cubicBezTo>
                    <a:pt x="57" y="100"/>
                    <a:pt x="60" y="100"/>
                    <a:pt x="63" y="99"/>
                  </a:cubicBezTo>
                  <a:cubicBezTo>
                    <a:pt x="89" y="94"/>
                    <a:pt x="106" y="68"/>
                    <a:pt x="100" y="42"/>
                  </a:cubicBezTo>
                  <a:cubicBezTo>
                    <a:pt x="94" y="16"/>
                    <a:pt x="69" y="0"/>
                    <a:pt x="43" y="5"/>
                  </a:cubicBezTo>
                  <a:close/>
                  <a:moveTo>
                    <a:pt x="73" y="65"/>
                  </a:moveTo>
                  <a:cubicBezTo>
                    <a:pt x="70" y="71"/>
                    <a:pt x="64" y="74"/>
                    <a:pt x="58" y="76"/>
                  </a:cubicBezTo>
                  <a:cubicBezTo>
                    <a:pt x="52" y="77"/>
                    <a:pt x="46" y="76"/>
                    <a:pt x="40" y="72"/>
                  </a:cubicBezTo>
                  <a:cubicBezTo>
                    <a:pt x="35" y="69"/>
                    <a:pt x="31" y="64"/>
                    <a:pt x="30" y="57"/>
                  </a:cubicBezTo>
                  <a:cubicBezTo>
                    <a:pt x="27" y="45"/>
                    <a:pt x="35" y="32"/>
                    <a:pt x="48" y="29"/>
                  </a:cubicBezTo>
                  <a:cubicBezTo>
                    <a:pt x="54" y="28"/>
                    <a:pt x="61" y="29"/>
                    <a:pt x="66" y="32"/>
                  </a:cubicBezTo>
                  <a:cubicBezTo>
                    <a:pt x="71" y="36"/>
                    <a:pt x="75" y="41"/>
                    <a:pt x="76" y="47"/>
                  </a:cubicBezTo>
                  <a:cubicBezTo>
                    <a:pt x="78" y="53"/>
                    <a:pt x="77" y="60"/>
                    <a:pt x="73" y="65"/>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434" name="Google Shape;1434;p253"/>
            <p:cNvSpPr/>
            <p:nvPr/>
          </p:nvSpPr>
          <p:spPr>
            <a:xfrm>
              <a:off x="4652963" y="1265238"/>
              <a:ext cx="65088" cy="65088"/>
            </a:xfrm>
            <a:custGeom>
              <a:avLst/>
              <a:gdLst/>
              <a:ahLst/>
              <a:cxnLst/>
              <a:rect l="l" t="t" r="r" b="b"/>
              <a:pathLst>
                <a:path w="304" h="304" extrusionOk="0">
                  <a:moveTo>
                    <a:pt x="304" y="158"/>
                  </a:moveTo>
                  <a:cubicBezTo>
                    <a:pt x="288" y="83"/>
                    <a:pt x="288" y="83"/>
                    <a:pt x="288" y="83"/>
                  </a:cubicBezTo>
                  <a:cubicBezTo>
                    <a:pt x="250" y="82"/>
                    <a:pt x="250" y="82"/>
                    <a:pt x="250" y="82"/>
                  </a:cubicBezTo>
                  <a:cubicBezTo>
                    <a:pt x="244" y="75"/>
                    <a:pt x="238" y="68"/>
                    <a:pt x="231" y="62"/>
                  </a:cubicBezTo>
                  <a:cubicBezTo>
                    <a:pt x="233" y="24"/>
                    <a:pt x="233" y="24"/>
                    <a:pt x="233" y="24"/>
                  </a:cubicBezTo>
                  <a:cubicBezTo>
                    <a:pt x="160" y="0"/>
                    <a:pt x="160" y="0"/>
                    <a:pt x="160" y="0"/>
                  </a:cubicBezTo>
                  <a:cubicBezTo>
                    <a:pt x="140" y="33"/>
                    <a:pt x="140" y="33"/>
                    <a:pt x="140" y="33"/>
                  </a:cubicBezTo>
                  <a:cubicBezTo>
                    <a:pt x="135" y="33"/>
                    <a:pt x="131" y="34"/>
                    <a:pt x="126" y="35"/>
                  </a:cubicBezTo>
                  <a:cubicBezTo>
                    <a:pt x="122" y="36"/>
                    <a:pt x="118" y="37"/>
                    <a:pt x="113" y="39"/>
                  </a:cubicBezTo>
                  <a:cubicBezTo>
                    <a:pt x="81" y="18"/>
                    <a:pt x="81" y="18"/>
                    <a:pt x="81" y="18"/>
                  </a:cubicBezTo>
                  <a:cubicBezTo>
                    <a:pt x="25" y="70"/>
                    <a:pt x="25" y="70"/>
                    <a:pt x="25" y="70"/>
                  </a:cubicBezTo>
                  <a:cubicBezTo>
                    <a:pt x="43" y="103"/>
                    <a:pt x="43" y="103"/>
                    <a:pt x="43" y="103"/>
                  </a:cubicBezTo>
                  <a:cubicBezTo>
                    <a:pt x="39" y="112"/>
                    <a:pt x="36" y="121"/>
                    <a:pt x="34" y="129"/>
                  </a:cubicBezTo>
                  <a:cubicBezTo>
                    <a:pt x="0" y="146"/>
                    <a:pt x="0" y="146"/>
                    <a:pt x="0" y="146"/>
                  </a:cubicBezTo>
                  <a:cubicBezTo>
                    <a:pt x="17" y="221"/>
                    <a:pt x="17" y="221"/>
                    <a:pt x="17" y="221"/>
                  </a:cubicBezTo>
                  <a:cubicBezTo>
                    <a:pt x="55" y="222"/>
                    <a:pt x="55" y="222"/>
                    <a:pt x="55" y="222"/>
                  </a:cubicBezTo>
                  <a:cubicBezTo>
                    <a:pt x="60" y="230"/>
                    <a:pt x="66" y="237"/>
                    <a:pt x="73" y="243"/>
                  </a:cubicBezTo>
                  <a:cubicBezTo>
                    <a:pt x="71" y="281"/>
                    <a:pt x="71" y="281"/>
                    <a:pt x="71" y="281"/>
                  </a:cubicBezTo>
                  <a:cubicBezTo>
                    <a:pt x="144" y="304"/>
                    <a:pt x="144" y="304"/>
                    <a:pt x="144" y="304"/>
                  </a:cubicBezTo>
                  <a:cubicBezTo>
                    <a:pt x="164" y="272"/>
                    <a:pt x="164" y="272"/>
                    <a:pt x="164" y="272"/>
                  </a:cubicBezTo>
                  <a:cubicBezTo>
                    <a:pt x="169" y="271"/>
                    <a:pt x="174" y="270"/>
                    <a:pt x="178" y="270"/>
                  </a:cubicBezTo>
                  <a:cubicBezTo>
                    <a:pt x="182" y="269"/>
                    <a:pt x="186" y="267"/>
                    <a:pt x="191" y="266"/>
                  </a:cubicBezTo>
                  <a:cubicBezTo>
                    <a:pt x="223" y="287"/>
                    <a:pt x="223" y="287"/>
                    <a:pt x="223" y="287"/>
                  </a:cubicBezTo>
                  <a:cubicBezTo>
                    <a:pt x="280" y="235"/>
                    <a:pt x="280" y="235"/>
                    <a:pt x="280" y="235"/>
                  </a:cubicBezTo>
                  <a:cubicBezTo>
                    <a:pt x="262" y="201"/>
                    <a:pt x="262" y="201"/>
                    <a:pt x="262" y="201"/>
                  </a:cubicBezTo>
                  <a:cubicBezTo>
                    <a:pt x="265" y="193"/>
                    <a:pt x="268" y="184"/>
                    <a:pt x="270" y="175"/>
                  </a:cubicBezTo>
                  <a:lnTo>
                    <a:pt x="304" y="158"/>
                  </a:lnTo>
                  <a:close/>
                  <a:moveTo>
                    <a:pt x="248" y="159"/>
                  </a:moveTo>
                  <a:cubicBezTo>
                    <a:pt x="246" y="169"/>
                    <a:pt x="246" y="169"/>
                    <a:pt x="246" y="169"/>
                  </a:cubicBezTo>
                  <a:cubicBezTo>
                    <a:pt x="245" y="177"/>
                    <a:pt x="243" y="185"/>
                    <a:pt x="239" y="193"/>
                  </a:cubicBezTo>
                  <a:cubicBezTo>
                    <a:pt x="234" y="202"/>
                    <a:pt x="234" y="202"/>
                    <a:pt x="234" y="202"/>
                  </a:cubicBezTo>
                  <a:cubicBezTo>
                    <a:pt x="249" y="230"/>
                    <a:pt x="249" y="230"/>
                    <a:pt x="249" y="230"/>
                  </a:cubicBezTo>
                  <a:cubicBezTo>
                    <a:pt x="221" y="256"/>
                    <a:pt x="221" y="256"/>
                    <a:pt x="221" y="256"/>
                  </a:cubicBezTo>
                  <a:cubicBezTo>
                    <a:pt x="194" y="239"/>
                    <a:pt x="194" y="239"/>
                    <a:pt x="194" y="239"/>
                  </a:cubicBezTo>
                  <a:cubicBezTo>
                    <a:pt x="184" y="242"/>
                    <a:pt x="184" y="242"/>
                    <a:pt x="184" y="242"/>
                  </a:cubicBezTo>
                  <a:cubicBezTo>
                    <a:pt x="180" y="244"/>
                    <a:pt x="176" y="245"/>
                    <a:pt x="173" y="246"/>
                  </a:cubicBezTo>
                  <a:cubicBezTo>
                    <a:pt x="169" y="247"/>
                    <a:pt x="165" y="247"/>
                    <a:pt x="161" y="248"/>
                  </a:cubicBezTo>
                  <a:cubicBezTo>
                    <a:pt x="150" y="249"/>
                    <a:pt x="150" y="249"/>
                    <a:pt x="150" y="249"/>
                  </a:cubicBezTo>
                  <a:cubicBezTo>
                    <a:pt x="134" y="275"/>
                    <a:pt x="134" y="275"/>
                    <a:pt x="134" y="275"/>
                  </a:cubicBezTo>
                  <a:cubicBezTo>
                    <a:pt x="96" y="264"/>
                    <a:pt x="96" y="264"/>
                    <a:pt x="96" y="264"/>
                  </a:cubicBezTo>
                  <a:cubicBezTo>
                    <a:pt x="98" y="232"/>
                    <a:pt x="98" y="232"/>
                    <a:pt x="98" y="232"/>
                  </a:cubicBezTo>
                  <a:cubicBezTo>
                    <a:pt x="90" y="225"/>
                    <a:pt x="90" y="225"/>
                    <a:pt x="90" y="225"/>
                  </a:cubicBezTo>
                  <a:cubicBezTo>
                    <a:pt x="84" y="220"/>
                    <a:pt x="78" y="214"/>
                    <a:pt x="74" y="207"/>
                  </a:cubicBezTo>
                  <a:cubicBezTo>
                    <a:pt x="68" y="199"/>
                    <a:pt x="68" y="199"/>
                    <a:pt x="68" y="199"/>
                  </a:cubicBezTo>
                  <a:cubicBezTo>
                    <a:pt x="36" y="198"/>
                    <a:pt x="36" y="198"/>
                    <a:pt x="36" y="198"/>
                  </a:cubicBezTo>
                  <a:cubicBezTo>
                    <a:pt x="28" y="160"/>
                    <a:pt x="28" y="160"/>
                    <a:pt x="28" y="160"/>
                  </a:cubicBezTo>
                  <a:cubicBezTo>
                    <a:pt x="56" y="146"/>
                    <a:pt x="56" y="146"/>
                    <a:pt x="56" y="146"/>
                  </a:cubicBezTo>
                  <a:cubicBezTo>
                    <a:pt x="58" y="135"/>
                    <a:pt x="58" y="135"/>
                    <a:pt x="58" y="135"/>
                  </a:cubicBezTo>
                  <a:cubicBezTo>
                    <a:pt x="59" y="127"/>
                    <a:pt x="62" y="120"/>
                    <a:pt x="65" y="112"/>
                  </a:cubicBezTo>
                  <a:cubicBezTo>
                    <a:pt x="70" y="102"/>
                    <a:pt x="70" y="102"/>
                    <a:pt x="70" y="102"/>
                  </a:cubicBezTo>
                  <a:cubicBezTo>
                    <a:pt x="55" y="75"/>
                    <a:pt x="55" y="75"/>
                    <a:pt x="55" y="75"/>
                  </a:cubicBezTo>
                  <a:cubicBezTo>
                    <a:pt x="84" y="48"/>
                    <a:pt x="84" y="48"/>
                    <a:pt x="84" y="48"/>
                  </a:cubicBezTo>
                  <a:cubicBezTo>
                    <a:pt x="110" y="66"/>
                    <a:pt x="110" y="66"/>
                    <a:pt x="110" y="66"/>
                  </a:cubicBezTo>
                  <a:cubicBezTo>
                    <a:pt x="120" y="62"/>
                    <a:pt x="120" y="62"/>
                    <a:pt x="120" y="62"/>
                  </a:cubicBezTo>
                  <a:cubicBezTo>
                    <a:pt x="124" y="61"/>
                    <a:pt x="128" y="59"/>
                    <a:pt x="132" y="59"/>
                  </a:cubicBezTo>
                  <a:cubicBezTo>
                    <a:pt x="135" y="58"/>
                    <a:pt x="139" y="57"/>
                    <a:pt x="144" y="57"/>
                  </a:cubicBezTo>
                  <a:cubicBezTo>
                    <a:pt x="154" y="56"/>
                    <a:pt x="154" y="56"/>
                    <a:pt x="154" y="56"/>
                  </a:cubicBezTo>
                  <a:cubicBezTo>
                    <a:pt x="171" y="29"/>
                    <a:pt x="171" y="29"/>
                    <a:pt x="171" y="29"/>
                  </a:cubicBezTo>
                  <a:cubicBezTo>
                    <a:pt x="208" y="41"/>
                    <a:pt x="208" y="41"/>
                    <a:pt x="208" y="41"/>
                  </a:cubicBezTo>
                  <a:cubicBezTo>
                    <a:pt x="206" y="72"/>
                    <a:pt x="206" y="72"/>
                    <a:pt x="206" y="72"/>
                  </a:cubicBezTo>
                  <a:cubicBezTo>
                    <a:pt x="214" y="79"/>
                    <a:pt x="214" y="79"/>
                    <a:pt x="214" y="79"/>
                  </a:cubicBezTo>
                  <a:cubicBezTo>
                    <a:pt x="221" y="85"/>
                    <a:pt x="226" y="91"/>
                    <a:pt x="231" y="97"/>
                  </a:cubicBezTo>
                  <a:cubicBezTo>
                    <a:pt x="237" y="106"/>
                    <a:pt x="237" y="106"/>
                    <a:pt x="237" y="106"/>
                  </a:cubicBezTo>
                  <a:cubicBezTo>
                    <a:pt x="268" y="107"/>
                    <a:pt x="268" y="107"/>
                    <a:pt x="268" y="107"/>
                  </a:cubicBezTo>
                  <a:cubicBezTo>
                    <a:pt x="276" y="145"/>
                    <a:pt x="276" y="145"/>
                    <a:pt x="276" y="145"/>
                  </a:cubicBezTo>
                  <a:lnTo>
                    <a:pt x="248" y="15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435" name="Google Shape;1435;p253"/>
            <p:cNvSpPr/>
            <p:nvPr/>
          </p:nvSpPr>
          <p:spPr>
            <a:xfrm>
              <a:off x="4703763" y="1233488"/>
              <a:ext cx="47625" cy="47625"/>
            </a:xfrm>
            <a:custGeom>
              <a:avLst/>
              <a:gdLst/>
              <a:ahLst/>
              <a:cxnLst/>
              <a:rect l="l" t="t" r="r" b="b"/>
              <a:pathLst>
                <a:path w="224" h="223" extrusionOk="0">
                  <a:moveTo>
                    <a:pt x="200" y="101"/>
                  </a:moveTo>
                  <a:cubicBezTo>
                    <a:pt x="200" y="98"/>
                    <a:pt x="199" y="95"/>
                    <a:pt x="199" y="92"/>
                  </a:cubicBezTo>
                  <a:cubicBezTo>
                    <a:pt x="198" y="90"/>
                    <a:pt x="197" y="87"/>
                    <a:pt x="196" y="84"/>
                  </a:cubicBezTo>
                  <a:cubicBezTo>
                    <a:pt x="212" y="61"/>
                    <a:pt x="212" y="61"/>
                    <a:pt x="212" y="61"/>
                  </a:cubicBezTo>
                  <a:cubicBezTo>
                    <a:pt x="171" y="16"/>
                    <a:pt x="171" y="16"/>
                    <a:pt x="171" y="16"/>
                  </a:cubicBezTo>
                  <a:cubicBezTo>
                    <a:pt x="147" y="30"/>
                    <a:pt x="147" y="30"/>
                    <a:pt x="147" y="30"/>
                  </a:cubicBezTo>
                  <a:cubicBezTo>
                    <a:pt x="141" y="28"/>
                    <a:pt x="136" y="26"/>
                    <a:pt x="131" y="25"/>
                  </a:cubicBezTo>
                  <a:cubicBezTo>
                    <a:pt x="119" y="0"/>
                    <a:pt x="119" y="0"/>
                    <a:pt x="119" y="0"/>
                  </a:cubicBezTo>
                  <a:cubicBezTo>
                    <a:pt x="59" y="13"/>
                    <a:pt x="59" y="13"/>
                    <a:pt x="59" y="13"/>
                  </a:cubicBezTo>
                  <a:cubicBezTo>
                    <a:pt x="59" y="41"/>
                    <a:pt x="59" y="41"/>
                    <a:pt x="59" y="41"/>
                  </a:cubicBezTo>
                  <a:cubicBezTo>
                    <a:pt x="54" y="44"/>
                    <a:pt x="50" y="48"/>
                    <a:pt x="46" y="52"/>
                  </a:cubicBezTo>
                  <a:cubicBezTo>
                    <a:pt x="18" y="50"/>
                    <a:pt x="18" y="50"/>
                    <a:pt x="18" y="50"/>
                  </a:cubicBezTo>
                  <a:cubicBezTo>
                    <a:pt x="0" y="108"/>
                    <a:pt x="0" y="108"/>
                    <a:pt x="0" y="108"/>
                  </a:cubicBezTo>
                  <a:cubicBezTo>
                    <a:pt x="24" y="122"/>
                    <a:pt x="24" y="122"/>
                    <a:pt x="24" y="122"/>
                  </a:cubicBezTo>
                  <a:cubicBezTo>
                    <a:pt x="24" y="125"/>
                    <a:pt x="25" y="128"/>
                    <a:pt x="25" y="130"/>
                  </a:cubicBezTo>
                  <a:cubicBezTo>
                    <a:pt x="26" y="133"/>
                    <a:pt x="27" y="136"/>
                    <a:pt x="28" y="139"/>
                  </a:cubicBezTo>
                  <a:cubicBezTo>
                    <a:pt x="12" y="162"/>
                    <a:pt x="12" y="162"/>
                    <a:pt x="12" y="162"/>
                  </a:cubicBezTo>
                  <a:cubicBezTo>
                    <a:pt x="53" y="206"/>
                    <a:pt x="53" y="206"/>
                    <a:pt x="53" y="206"/>
                  </a:cubicBezTo>
                  <a:cubicBezTo>
                    <a:pt x="77" y="193"/>
                    <a:pt x="77" y="193"/>
                    <a:pt x="77" y="193"/>
                  </a:cubicBezTo>
                  <a:cubicBezTo>
                    <a:pt x="83" y="195"/>
                    <a:pt x="88" y="197"/>
                    <a:pt x="93" y="198"/>
                  </a:cubicBezTo>
                  <a:cubicBezTo>
                    <a:pt x="106" y="223"/>
                    <a:pt x="106" y="223"/>
                    <a:pt x="106" y="223"/>
                  </a:cubicBezTo>
                  <a:cubicBezTo>
                    <a:pt x="165" y="210"/>
                    <a:pt x="165" y="210"/>
                    <a:pt x="165" y="210"/>
                  </a:cubicBezTo>
                  <a:cubicBezTo>
                    <a:pt x="165" y="182"/>
                    <a:pt x="165" y="182"/>
                    <a:pt x="165" y="182"/>
                  </a:cubicBezTo>
                  <a:cubicBezTo>
                    <a:pt x="170" y="179"/>
                    <a:pt x="174" y="175"/>
                    <a:pt x="178" y="171"/>
                  </a:cubicBezTo>
                  <a:cubicBezTo>
                    <a:pt x="206" y="173"/>
                    <a:pt x="206" y="173"/>
                    <a:pt x="206" y="173"/>
                  </a:cubicBezTo>
                  <a:cubicBezTo>
                    <a:pt x="224" y="115"/>
                    <a:pt x="224" y="115"/>
                    <a:pt x="224" y="115"/>
                  </a:cubicBezTo>
                  <a:lnTo>
                    <a:pt x="200" y="101"/>
                  </a:lnTo>
                  <a:close/>
                  <a:moveTo>
                    <a:pt x="55" y="142"/>
                  </a:moveTo>
                  <a:cubicBezTo>
                    <a:pt x="52" y="133"/>
                    <a:pt x="52" y="133"/>
                    <a:pt x="52" y="133"/>
                  </a:cubicBezTo>
                  <a:cubicBezTo>
                    <a:pt x="51" y="130"/>
                    <a:pt x="50" y="128"/>
                    <a:pt x="49" y="125"/>
                  </a:cubicBezTo>
                  <a:cubicBezTo>
                    <a:pt x="49" y="123"/>
                    <a:pt x="49" y="120"/>
                    <a:pt x="48" y="117"/>
                  </a:cubicBezTo>
                  <a:cubicBezTo>
                    <a:pt x="47" y="108"/>
                    <a:pt x="47" y="108"/>
                    <a:pt x="47" y="108"/>
                  </a:cubicBezTo>
                  <a:cubicBezTo>
                    <a:pt x="29" y="97"/>
                    <a:pt x="29" y="97"/>
                    <a:pt x="29" y="97"/>
                  </a:cubicBezTo>
                  <a:cubicBezTo>
                    <a:pt x="36" y="76"/>
                    <a:pt x="36" y="76"/>
                    <a:pt x="36" y="76"/>
                  </a:cubicBezTo>
                  <a:cubicBezTo>
                    <a:pt x="57" y="77"/>
                    <a:pt x="57" y="77"/>
                    <a:pt x="57" y="77"/>
                  </a:cubicBezTo>
                  <a:cubicBezTo>
                    <a:pt x="63" y="70"/>
                    <a:pt x="63" y="70"/>
                    <a:pt x="63" y="70"/>
                  </a:cubicBezTo>
                  <a:cubicBezTo>
                    <a:pt x="67" y="66"/>
                    <a:pt x="71" y="62"/>
                    <a:pt x="75" y="59"/>
                  </a:cubicBezTo>
                  <a:cubicBezTo>
                    <a:pt x="83" y="54"/>
                    <a:pt x="83" y="54"/>
                    <a:pt x="83" y="54"/>
                  </a:cubicBezTo>
                  <a:cubicBezTo>
                    <a:pt x="84" y="33"/>
                    <a:pt x="84" y="33"/>
                    <a:pt x="84" y="33"/>
                  </a:cubicBezTo>
                  <a:cubicBezTo>
                    <a:pt x="105" y="28"/>
                    <a:pt x="105" y="28"/>
                    <a:pt x="105" y="28"/>
                  </a:cubicBezTo>
                  <a:cubicBezTo>
                    <a:pt x="114" y="47"/>
                    <a:pt x="114" y="47"/>
                    <a:pt x="114" y="47"/>
                  </a:cubicBezTo>
                  <a:cubicBezTo>
                    <a:pt x="123" y="48"/>
                    <a:pt x="123" y="48"/>
                    <a:pt x="123" y="48"/>
                  </a:cubicBezTo>
                  <a:cubicBezTo>
                    <a:pt x="129" y="49"/>
                    <a:pt x="134" y="51"/>
                    <a:pt x="139" y="54"/>
                  </a:cubicBezTo>
                  <a:cubicBezTo>
                    <a:pt x="147" y="57"/>
                    <a:pt x="147" y="57"/>
                    <a:pt x="147" y="57"/>
                  </a:cubicBezTo>
                  <a:cubicBezTo>
                    <a:pt x="166" y="47"/>
                    <a:pt x="166" y="47"/>
                    <a:pt x="166" y="47"/>
                  </a:cubicBezTo>
                  <a:cubicBezTo>
                    <a:pt x="181" y="63"/>
                    <a:pt x="181" y="63"/>
                    <a:pt x="181" y="63"/>
                  </a:cubicBezTo>
                  <a:cubicBezTo>
                    <a:pt x="169" y="81"/>
                    <a:pt x="169" y="81"/>
                    <a:pt x="169" y="81"/>
                  </a:cubicBezTo>
                  <a:cubicBezTo>
                    <a:pt x="172" y="90"/>
                    <a:pt x="172" y="90"/>
                    <a:pt x="172" y="90"/>
                  </a:cubicBezTo>
                  <a:cubicBezTo>
                    <a:pt x="173" y="93"/>
                    <a:pt x="174" y="95"/>
                    <a:pt x="175" y="98"/>
                  </a:cubicBezTo>
                  <a:cubicBezTo>
                    <a:pt x="175" y="100"/>
                    <a:pt x="175" y="103"/>
                    <a:pt x="176" y="106"/>
                  </a:cubicBezTo>
                  <a:cubicBezTo>
                    <a:pt x="177" y="115"/>
                    <a:pt x="177" y="115"/>
                    <a:pt x="177" y="115"/>
                  </a:cubicBezTo>
                  <a:cubicBezTo>
                    <a:pt x="195" y="126"/>
                    <a:pt x="195" y="126"/>
                    <a:pt x="195" y="126"/>
                  </a:cubicBezTo>
                  <a:cubicBezTo>
                    <a:pt x="188" y="147"/>
                    <a:pt x="188" y="147"/>
                    <a:pt x="188" y="147"/>
                  </a:cubicBezTo>
                  <a:cubicBezTo>
                    <a:pt x="167" y="146"/>
                    <a:pt x="167" y="146"/>
                    <a:pt x="167" y="146"/>
                  </a:cubicBezTo>
                  <a:cubicBezTo>
                    <a:pt x="161" y="153"/>
                    <a:pt x="161" y="153"/>
                    <a:pt x="161" y="153"/>
                  </a:cubicBezTo>
                  <a:cubicBezTo>
                    <a:pt x="157" y="157"/>
                    <a:pt x="153" y="161"/>
                    <a:pt x="149" y="164"/>
                  </a:cubicBezTo>
                  <a:cubicBezTo>
                    <a:pt x="141" y="169"/>
                    <a:pt x="141" y="169"/>
                    <a:pt x="141" y="169"/>
                  </a:cubicBezTo>
                  <a:cubicBezTo>
                    <a:pt x="140" y="190"/>
                    <a:pt x="140" y="190"/>
                    <a:pt x="140" y="190"/>
                  </a:cubicBezTo>
                  <a:cubicBezTo>
                    <a:pt x="119" y="195"/>
                    <a:pt x="119" y="195"/>
                    <a:pt x="119" y="195"/>
                  </a:cubicBezTo>
                  <a:cubicBezTo>
                    <a:pt x="110" y="176"/>
                    <a:pt x="110" y="176"/>
                    <a:pt x="110" y="176"/>
                  </a:cubicBezTo>
                  <a:cubicBezTo>
                    <a:pt x="101" y="174"/>
                    <a:pt x="101" y="174"/>
                    <a:pt x="101" y="174"/>
                  </a:cubicBezTo>
                  <a:cubicBezTo>
                    <a:pt x="95" y="174"/>
                    <a:pt x="90" y="172"/>
                    <a:pt x="85" y="169"/>
                  </a:cubicBezTo>
                  <a:cubicBezTo>
                    <a:pt x="77" y="165"/>
                    <a:pt x="77" y="165"/>
                    <a:pt x="77" y="165"/>
                  </a:cubicBezTo>
                  <a:cubicBezTo>
                    <a:pt x="58" y="176"/>
                    <a:pt x="58" y="176"/>
                    <a:pt x="58" y="176"/>
                  </a:cubicBezTo>
                  <a:cubicBezTo>
                    <a:pt x="43" y="160"/>
                    <a:pt x="43" y="160"/>
                    <a:pt x="43" y="160"/>
                  </a:cubicBezTo>
                  <a:lnTo>
                    <a:pt x="55" y="142"/>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436" name="Google Shape;1436;p253"/>
            <p:cNvSpPr/>
            <p:nvPr/>
          </p:nvSpPr>
          <p:spPr>
            <a:xfrm>
              <a:off x="4719638" y="1249363"/>
              <a:ext cx="17463" cy="15875"/>
            </a:xfrm>
            <a:custGeom>
              <a:avLst/>
              <a:gdLst/>
              <a:ahLst/>
              <a:cxnLst/>
              <a:rect l="l" t="t" r="r" b="b"/>
              <a:pathLst>
                <a:path w="80" h="79" extrusionOk="0">
                  <a:moveTo>
                    <a:pt x="19" y="73"/>
                  </a:moveTo>
                  <a:cubicBezTo>
                    <a:pt x="25" y="77"/>
                    <a:pt x="32" y="79"/>
                    <a:pt x="39" y="79"/>
                  </a:cubicBezTo>
                  <a:cubicBezTo>
                    <a:pt x="42" y="79"/>
                    <a:pt x="44" y="79"/>
                    <a:pt x="47" y="78"/>
                  </a:cubicBezTo>
                  <a:cubicBezTo>
                    <a:pt x="67" y="74"/>
                    <a:pt x="80" y="54"/>
                    <a:pt x="76" y="33"/>
                  </a:cubicBezTo>
                  <a:cubicBezTo>
                    <a:pt x="76" y="33"/>
                    <a:pt x="76" y="33"/>
                    <a:pt x="76" y="33"/>
                  </a:cubicBezTo>
                  <a:cubicBezTo>
                    <a:pt x="71" y="13"/>
                    <a:pt x="51" y="0"/>
                    <a:pt x="31" y="5"/>
                  </a:cubicBezTo>
                  <a:cubicBezTo>
                    <a:pt x="21" y="7"/>
                    <a:pt x="13" y="13"/>
                    <a:pt x="7" y="21"/>
                  </a:cubicBezTo>
                  <a:cubicBezTo>
                    <a:pt x="2" y="30"/>
                    <a:pt x="0" y="40"/>
                    <a:pt x="2" y="50"/>
                  </a:cubicBezTo>
                  <a:cubicBezTo>
                    <a:pt x="4" y="59"/>
                    <a:pt x="10" y="68"/>
                    <a:pt x="19" y="73"/>
                  </a:cubicBezTo>
                  <a:close/>
                  <a:moveTo>
                    <a:pt x="28" y="34"/>
                  </a:moveTo>
                  <a:cubicBezTo>
                    <a:pt x="30" y="31"/>
                    <a:pt x="33" y="29"/>
                    <a:pt x="36" y="29"/>
                  </a:cubicBezTo>
                  <a:cubicBezTo>
                    <a:pt x="37" y="28"/>
                    <a:pt x="38" y="28"/>
                    <a:pt x="39" y="28"/>
                  </a:cubicBezTo>
                  <a:cubicBezTo>
                    <a:pt x="45" y="28"/>
                    <a:pt x="50" y="33"/>
                    <a:pt x="52" y="39"/>
                  </a:cubicBezTo>
                  <a:cubicBezTo>
                    <a:pt x="53" y="42"/>
                    <a:pt x="52" y="46"/>
                    <a:pt x="50" y="49"/>
                  </a:cubicBezTo>
                  <a:cubicBezTo>
                    <a:pt x="48" y="51"/>
                    <a:pt x="45" y="54"/>
                    <a:pt x="42" y="54"/>
                  </a:cubicBezTo>
                  <a:cubicBezTo>
                    <a:pt x="35" y="56"/>
                    <a:pt x="28" y="51"/>
                    <a:pt x="26" y="44"/>
                  </a:cubicBezTo>
                  <a:cubicBezTo>
                    <a:pt x="25" y="41"/>
                    <a:pt x="26" y="37"/>
                    <a:pt x="28" y="34"/>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437" name="Google Shape;1437;p253"/>
            <p:cNvSpPr/>
            <p:nvPr/>
          </p:nvSpPr>
          <p:spPr>
            <a:xfrm>
              <a:off x="4640263" y="1219200"/>
              <a:ext cx="123825" cy="123825"/>
            </a:xfrm>
            <a:custGeom>
              <a:avLst/>
              <a:gdLst/>
              <a:ahLst/>
              <a:cxnLst/>
              <a:rect l="l" t="t" r="r" b="b"/>
              <a:pathLst>
                <a:path w="78" h="78" extrusionOk="0">
                  <a:moveTo>
                    <a:pt x="0" y="0"/>
                  </a:moveTo>
                  <a:lnTo>
                    <a:pt x="0" y="78"/>
                  </a:lnTo>
                  <a:lnTo>
                    <a:pt x="78" y="78"/>
                  </a:lnTo>
                  <a:lnTo>
                    <a:pt x="78" y="0"/>
                  </a:lnTo>
                  <a:lnTo>
                    <a:pt x="0" y="0"/>
                  </a:lnTo>
                  <a:close/>
                  <a:moveTo>
                    <a:pt x="74" y="74"/>
                  </a:moveTo>
                  <a:lnTo>
                    <a:pt x="4" y="74"/>
                  </a:lnTo>
                  <a:lnTo>
                    <a:pt x="4" y="3"/>
                  </a:lnTo>
                  <a:lnTo>
                    <a:pt x="74" y="3"/>
                  </a:lnTo>
                  <a:lnTo>
                    <a:pt x="74" y="74"/>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1438" name="Google Shape;1438;p253"/>
          <p:cNvSpPr txBox="1"/>
          <p:nvPr/>
        </p:nvSpPr>
        <p:spPr>
          <a:xfrm>
            <a:off x="6164260" y="1011788"/>
            <a:ext cx="2646300" cy="352500"/>
          </a:xfrm>
          <a:prstGeom prst="rect">
            <a:avLst/>
          </a:prstGeom>
          <a:solidFill>
            <a:schemeClr val="accent1"/>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700" b="1" i="0" u="none" strike="noStrike" cap="none">
                <a:solidFill>
                  <a:schemeClr val="lt1"/>
                </a:solidFill>
                <a:latin typeface="Arial"/>
                <a:ea typeface="Arial"/>
                <a:cs typeface="Arial"/>
                <a:sym typeface="Arial"/>
              </a:rPr>
              <a:t>When will it kick in?</a:t>
            </a:r>
            <a:endParaRPr sz="7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 sz="700" b="0" i="0" u="none" strike="noStrike" cap="none">
                <a:solidFill>
                  <a:schemeClr val="lt1"/>
                </a:solidFill>
                <a:latin typeface="Arial"/>
                <a:ea typeface="Arial"/>
                <a:cs typeface="Arial"/>
                <a:sym typeface="Arial"/>
              </a:rPr>
              <a:t>Reporting </a:t>
            </a:r>
            <a:r>
              <a:rPr lang="en" sz="700">
                <a:solidFill>
                  <a:schemeClr val="lt1"/>
                </a:solidFill>
              </a:rPr>
              <a:t>commenced </a:t>
            </a:r>
            <a:r>
              <a:rPr lang="en" sz="700" b="0" i="0" u="none" strike="noStrike" cap="none">
                <a:solidFill>
                  <a:schemeClr val="lt1"/>
                </a:solidFill>
                <a:latin typeface="Arial"/>
                <a:ea typeface="Arial"/>
                <a:cs typeface="Arial"/>
                <a:sym typeface="Arial"/>
              </a:rPr>
              <a:t>Oct 2023 and financial impact from 2026</a:t>
            </a:r>
            <a:endParaRPr sz="700" b="0" i="0" u="none" strike="noStrike" cap="none">
              <a:solidFill>
                <a:schemeClr val="lt1"/>
              </a:solidFill>
              <a:latin typeface="Arial"/>
              <a:ea typeface="Arial"/>
              <a:cs typeface="Arial"/>
              <a:sym typeface="Arial"/>
            </a:endParaRPr>
          </a:p>
        </p:txBody>
      </p:sp>
      <p:sp>
        <p:nvSpPr>
          <p:cNvPr id="1439" name="Google Shape;1439;p253"/>
          <p:cNvSpPr/>
          <p:nvPr/>
        </p:nvSpPr>
        <p:spPr>
          <a:xfrm>
            <a:off x="332057" y="324000"/>
            <a:ext cx="8479800" cy="2715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rgbClr val="000000"/>
              </a:buClr>
              <a:buSzPts val="1600"/>
              <a:buFont typeface="Arial"/>
              <a:buNone/>
            </a:pPr>
            <a:r>
              <a:rPr lang="en" sz="1900">
                <a:solidFill>
                  <a:schemeClr val="dk1"/>
                </a:solidFill>
                <a:latin typeface="Georgia"/>
                <a:ea typeface="Georgia"/>
                <a:cs typeface="Georgia"/>
                <a:sym typeface="Georgia"/>
              </a:rPr>
              <a:t>EU Carbon Border Adjustment Mechanism (CBAM)</a:t>
            </a:r>
            <a:endParaRPr sz="1900" b="0" i="0" u="none" strike="noStrike" cap="none">
              <a:solidFill>
                <a:schemeClr val="dk1"/>
              </a:solidFill>
              <a:latin typeface="Georgia"/>
              <a:ea typeface="Georgia"/>
              <a:cs typeface="Georgia"/>
              <a:sym typeface="Georgia"/>
            </a:endParaRPr>
          </a:p>
        </p:txBody>
      </p:sp>
      <p:sp>
        <p:nvSpPr>
          <p:cNvPr id="1440" name="Google Shape;1440;p253"/>
          <p:cNvSpPr txBox="1">
            <a:spLocks noGrp="1"/>
          </p:cNvSpPr>
          <p:nvPr>
            <p:ph type="body" idx="4294967295"/>
          </p:nvPr>
        </p:nvSpPr>
        <p:spPr>
          <a:xfrm>
            <a:off x="332170" y="621000"/>
            <a:ext cx="8479200" cy="2238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800"/>
              <a:buFont typeface="Arial"/>
              <a:buNone/>
            </a:pPr>
            <a:r>
              <a:rPr lang="en" sz="1000"/>
              <a:t>With important implications for producers, exporters and importers of specified goods</a:t>
            </a:r>
            <a:endParaRPr sz="1000"/>
          </a:p>
          <a:p>
            <a:pPr marL="0" marR="0" lvl="0" indent="0" algn="l" rtl="0">
              <a:lnSpc>
                <a:spcPct val="85000"/>
              </a:lnSpc>
              <a:spcBef>
                <a:spcPts val="0"/>
              </a:spcBef>
              <a:spcAft>
                <a:spcPts val="0"/>
              </a:spcAft>
              <a:buClr>
                <a:schemeClr val="dk1"/>
              </a:buClr>
              <a:buSzPts val="800"/>
              <a:buFont typeface="Arial"/>
              <a:buNone/>
            </a:pPr>
            <a:endParaRPr sz="1000"/>
          </a:p>
          <a:p>
            <a:pPr marL="0" marR="0" lvl="0" indent="0" algn="l" rtl="0">
              <a:lnSpc>
                <a:spcPct val="85000"/>
              </a:lnSpc>
              <a:spcBef>
                <a:spcPts val="0"/>
              </a:spcBef>
              <a:spcAft>
                <a:spcPts val="0"/>
              </a:spcAft>
              <a:buClr>
                <a:schemeClr val="dk1"/>
              </a:buClr>
              <a:buSzPts val="800"/>
              <a:buFont typeface="Arial"/>
              <a:buNone/>
            </a:pPr>
            <a:endParaRPr sz="10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44"/>
        <p:cNvGrpSpPr/>
        <p:nvPr/>
      </p:nvGrpSpPr>
      <p:grpSpPr>
        <a:xfrm>
          <a:off x="0" y="0"/>
          <a:ext cx="0" cy="0"/>
          <a:chOff x="0" y="0"/>
          <a:chExt cx="0" cy="0"/>
        </a:xfrm>
      </p:grpSpPr>
      <p:sp>
        <p:nvSpPr>
          <p:cNvPr id="1445" name="Google Shape;1445;p254"/>
          <p:cNvSpPr/>
          <p:nvPr/>
        </p:nvSpPr>
        <p:spPr>
          <a:xfrm>
            <a:off x="4454666" y="1012500"/>
            <a:ext cx="4357200" cy="3616500"/>
          </a:xfrm>
          <a:prstGeom prst="rect">
            <a:avLst/>
          </a:prstGeom>
          <a:solidFill>
            <a:srgbClr val="F3F3F3"/>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6" name="Google Shape;1446;p254"/>
          <p:cNvSpPr/>
          <p:nvPr/>
        </p:nvSpPr>
        <p:spPr>
          <a:xfrm>
            <a:off x="332151" y="1012506"/>
            <a:ext cx="3948600" cy="3616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7" name="Google Shape;1447;p254"/>
          <p:cNvSpPr txBox="1"/>
          <p:nvPr/>
        </p:nvSpPr>
        <p:spPr>
          <a:xfrm>
            <a:off x="2738352" y="3711906"/>
            <a:ext cx="1577100" cy="708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400"/>
              <a:buFont typeface="Arial"/>
              <a:buNone/>
            </a:pPr>
            <a:fld id="{00000000-1234-1234-1234-123412341234}" type="slidenum">
              <a:rPr lang="en" sz="400" b="0" i="0" u="none" strike="noStrike" cap="none">
                <a:solidFill>
                  <a:srgbClr val="000000"/>
                </a:solidFill>
                <a:latin typeface="Arial"/>
                <a:ea typeface="Arial"/>
                <a:cs typeface="Arial"/>
                <a:sym typeface="Arial"/>
              </a:rPr>
              <a:t>16</a:t>
            </a:fld>
            <a:endParaRPr sz="400" b="0" i="0" u="none" strike="noStrike" cap="none">
              <a:solidFill>
                <a:srgbClr val="000000"/>
              </a:solidFill>
              <a:latin typeface="Arial"/>
              <a:ea typeface="Arial"/>
              <a:cs typeface="Arial"/>
              <a:sym typeface="Arial"/>
            </a:endParaRPr>
          </a:p>
        </p:txBody>
      </p:sp>
      <p:sp>
        <p:nvSpPr>
          <p:cNvPr id="1448" name="Google Shape;1448;p254"/>
          <p:cNvSpPr/>
          <p:nvPr/>
        </p:nvSpPr>
        <p:spPr>
          <a:xfrm>
            <a:off x="2932739" y="1237517"/>
            <a:ext cx="2818800" cy="32334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000" b="0" i="0" u="none" strike="noStrike" cap="none">
              <a:solidFill>
                <a:srgbClr val="FFFFFF"/>
              </a:solidFill>
              <a:latin typeface="Arial"/>
              <a:ea typeface="Arial"/>
              <a:cs typeface="Arial"/>
              <a:sym typeface="Arial"/>
            </a:endParaRPr>
          </a:p>
        </p:txBody>
      </p:sp>
      <p:sp>
        <p:nvSpPr>
          <p:cNvPr id="1449" name="Google Shape;1449;p254"/>
          <p:cNvSpPr/>
          <p:nvPr/>
        </p:nvSpPr>
        <p:spPr>
          <a:xfrm>
            <a:off x="958771" y="1767445"/>
            <a:ext cx="441300" cy="4374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Arial"/>
              <a:ea typeface="Arial"/>
              <a:cs typeface="Arial"/>
              <a:sym typeface="Arial"/>
            </a:endParaRPr>
          </a:p>
        </p:txBody>
      </p:sp>
      <p:sp>
        <p:nvSpPr>
          <p:cNvPr id="1450" name="Google Shape;1450;p254"/>
          <p:cNvSpPr/>
          <p:nvPr/>
        </p:nvSpPr>
        <p:spPr>
          <a:xfrm>
            <a:off x="952729" y="2252967"/>
            <a:ext cx="441300" cy="4374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Arial"/>
              <a:ea typeface="Arial"/>
              <a:cs typeface="Arial"/>
              <a:sym typeface="Arial"/>
            </a:endParaRPr>
          </a:p>
        </p:txBody>
      </p:sp>
      <p:sp>
        <p:nvSpPr>
          <p:cNvPr id="1451" name="Google Shape;1451;p254"/>
          <p:cNvSpPr/>
          <p:nvPr/>
        </p:nvSpPr>
        <p:spPr>
          <a:xfrm>
            <a:off x="952729" y="2736125"/>
            <a:ext cx="441300" cy="4374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Arial"/>
              <a:ea typeface="Arial"/>
              <a:cs typeface="Arial"/>
              <a:sym typeface="Arial"/>
            </a:endParaRPr>
          </a:p>
        </p:txBody>
      </p:sp>
      <p:sp>
        <p:nvSpPr>
          <p:cNvPr id="1452" name="Google Shape;1452;p254"/>
          <p:cNvSpPr/>
          <p:nvPr/>
        </p:nvSpPr>
        <p:spPr>
          <a:xfrm>
            <a:off x="952729" y="3215757"/>
            <a:ext cx="441300" cy="4374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Arial"/>
              <a:ea typeface="Arial"/>
              <a:cs typeface="Arial"/>
              <a:sym typeface="Arial"/>
            </a:endParaRPr>
          </a:p>
        </p:txBody>
      </p:sp>
      <p:sp>
        <p:nvSpPr>
          <p:cNvPr id="1453" name="Google Shape;1453;p254"/>
          <p:cNvSpPr/>
          <p:nvPr/>
        </p:nvSpPr>
        <p:spPr>
          <a:xfrm>
            <a:off x="954887" y="3686650"/>
            <a:ext cx="441300" cy="4374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454" name="Google Shape;1454;p254"/>
          <p:cNvSpPr/>
          <p:nvPr/>
        </p:nvSpPr>
        <p:spPr>
          <a:xfrm>
            <a:off x="1451082" y="1734863"/>
            <a:ext cx="853200" cy="441600"/>
          </a:xfrm>
          <a:prstGeom prst="rect">
            <a:avLst/>
          </a:prstGeom>
          <a:solidFill>
            <a:schemeClr val="dk2"/>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700" b="1" i="0" u="none" strike="noStrike" cap="none">
                <a:solidFill>
                  <a:schemeClr val="lt1"/>
                </a:solidFill>
                <a:latin typeface="Arial"/>
                <a:ea typeface="Arial"/>
                <a:cs typeface="Arial"/>
                <a:sym typeface="Arial"/>
              </a:rPr>
              <a:t>Aluminium</a:t>
            </a:r>
            <a:endParaRPr sz="700" b="0" i="0" u="none" strike="noStrike" cap="none">
              <a:solidFill>
                <a:schemeClr val="lt1"/>
              </a:solidFill>
              <a:latin typeface="Arial"/>
              <a:ea typeface="Arial"/>
              <a:cs typeface="Arial"/>
              <a:sym typeface="Arial"/>
            </a:endParaRPr>
          </a:p>
        </p:txBody>
      </p:sp>
      <p:sp>
        <p:nvSpPr>
          <p:cNvPr id="1455" name="Google Shape;1455;p254"/>
          <p:cNvSpPr/>
          <p:nvPr/>
        </p:nvSpPr>
        <p:spPr>
          <a:xfrm>
            <a:off x="1451082" y="2225119"/>
            <a:ext cx="853200" cy="437400"/>
          </a:xfrm>
          <a:prstGeom prst="rect">
            <a:avLst/>
          </a:prstGeom>
          <a:solidFill>
            <a:schemeClr val="dk2"/>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700" b="1" i="0" u="none" strike="noStrike" cap="none">
                <a:solidFill>
                  <a:schemeClr val="lt1"/>
                </a:solidFill>
                <a:latin typeface="Arial"/>
                <a:ea typeface="Arial"/>
                <a:cs typeface="Arial"/>
                <a:sym typeface="Arial"/>
              </a:rPr>
              <a:t>Iron &amp; steel</a:t>
            </a:r>
            <a:endParaRPr sz="700" b="0" i="0" u="none" strike="noStrike" cap="none">
              <a:solidFill>
                <a:schemeClr val="lt1"/>
              </a:solidFill>
              <a:latin typeface="Arial"/>
              <a:ea typeface="Arial"/>
              <a:cs typeface="Arial"/>
              <a:sym typeface="Arial"/>
            </a:endParaRPr>
          </a:p>
        </p:txBody>
      </p:sp>
      <p:sp>
        <p:nvSpPr>
          <p:cNvPr id="1456" name="Google Shape;1456;p254"/>
          <p:cNvSpPr/>
          <p:nvPr/>
        </p:nvSpPr>
        <p:spPr>
          <a:xfrm>
            <a:off x="1451082" y="2720135"/>
            <a:ext cx="853200" cy="437400"/>
          </a:xfrm>
          <a:prstGeom prst="rect">
            <a:avLst/>
          </a:prstGeom>
          <a:solidFill>
            <a:schemeClr val="dk2"/>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700" b="1" i="0" u="none" strike="noStrike" cap="none">
                <a:solidFill>
                  <a:schemeClr val="lt1"/>
                </a:solidFill>
                <a:latin typeface="Arial"/>
                <a:ea typeface="Arial"/>
                <a:cs typeface="Arial"/>
                <a:sym typeface="Arial"/>
              </a:rPr>
              <a:t>Electricity</a:t>
            </a:r>
            <a:endParaRPr sz="700" b="0" i="0" u="none" strike="noStrike" cap="none">
              <a:solidFill>
                <a:schemeClr val="lt1"/>
              </a:solidFill>
              <a:latin typeface="Arial"/>
              <a:ea typeface="Arial"/>
              <a:cs typeface="Arial"/>
              <a:sym typeface="Arial"/>
            </a:endParaRPr>
          </a:p>
        </p:txBody>
      </p:sp>
      <p:sp>
        <p:nvSpPr>
          <p:cNvPr id="1457" name="Google Shape;1457;p254"/>
          <p:cNvSpPr/>
          <p:nvPr/>
        </p:nvSpPr>
        <p:spPr>
          <a:xfrm>
            <a:off x="1451602" y="3204077"/>
            <a:ext cx="853200" cy="437400"/>
          </a:xfrm>
          <a:prstGeom prst="rect">
            <a:avLst/>
          </a:prstGeom>
          <a:solidFill>
            <a:schemeClr val="dk2"/>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700" b="1" i="0" u="none" strike="noStrike" cap="none">
                <a:solidFill>
                  <a:schemeClr val="lt1"/>
                </a:solidFill>
                <a:latin typeface="Arial"/>
                <a:ea typeface="Arial"/>
                <a:cs typeface="Arial"/>
                <a:sym typeface="Arial"/>
              </a:rPr>
              <a:t>Fertilisers</a:t>
            </a:r>
            <a:endParaRPr sz="700" b="0" i="0" u="none" strike="noStrike" cap="none">
              <a:solidFill>
                <a:schemeClr val="lt1"/>
              </a:solidFill>
              <a:latin typeface="Arial"/>
              <a:ea typeface="Arial"/>
              <a:cs typeface="Arial"/>
              <a:sym typeface="Arial"/>
            </a:endParaRPr>
          </a:p>
        </p:txBody>
      </p:sp>
      <p:sp>
        <p:nvSpPr>
          <p:cNvPr id="1458" name="Google Shape;1458;p254"/>
          <p:cNvSpPr/>
          <p:nvPr/>
        </p:nvSpPr>
        <p:spPr>
          <a:xfrm>
            <a:off x="1450103" y="3682153"/>
            <a:ext cx="853200" cy="437400"/>
          </a:xfrm>
          <a:prstGeom prst="rect">
            <a:avLst/>
          </a:prstGeom>
          <a:solidFill>
            <a:schemeClr val="dk2"/>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700" b="1" i="0" u="none" strike="noStrike" cap="none">
                <a:solidFill>
                  <a:schemeClr val="lt1"/>
                </a:solidFill>
                <a:latin typeface="Arial"/>
                <a:ea typeface="Arial"/>
                <a:cs typeface="Arial"/>
                <a:sym typeface="Arial"/>
              </a:rPr>
              <a:t>Hydrogen</a:t>
            </a:r>
            <a:endParaRPr sz="700" b="0" i="0" u="none" strike="noStrike" cap="none">
              <a:solidFill>
                <a:schemeClr val="lt1"/>
              </a:solidFill>
              <a:latin typeface="Arial"/>
              <a:ea typeface="Arial"/>
              <a:cs typeface="Arial"/>
              <a:sym typeface="Arial"/>
            </a:endParaRPr>
          </a:p>
        </p:txBody>
      </p:sp>
      <p:sp>
        <p:nvSpPr>
          <p:cNvPr id="1459" name="Google Shape;1459;p254"/>
          <p:cNvSpPr txBox="1"/>
          <p:nvPr/>
        </p:nvSpPr>
        <p:spPr>
          <a:xfrm>
            <a:off x="1096618" y="3847637"/>
            <a:ext cx="157800" cy="107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 sz="700" b="0" i="0" u="none" strike="noStrike" cap="none">
                <a:solidFill>
                  <a:schemeClr val="lt1"/>
                </a:solidFill>
                <a:latin typeface="Arial"/>
                <a:ea typeface="Arial"/>
                <a:cs typeface="Arial"/>
                <a:sym typeface="Arial"/>
              </a:rPr>
              <a:t>H2</a:t>
            </a:r>
            <a:endParaRPr sz="700" b="0" i="0" u="none" strike="noStrike" cap="none">
              <a:solidFill>
                <a:schemeClr val="lt1"/>
              </a:solidFill>
              <a:latin typeface="Arial"/>
              <a:ea typeface="Arial"/>
              <a:cs typeface="Arial"/>
              <a:sym typeface="Arial"/>
            </a:endParaRPr>
          </a:p>
        </p:txBody>
      </p:sp>
      <p:sp>
        <p:nvSpPr>
          <p:cNvPr id="1460" name="Google Shape;1460;p254"/>
          <p:cNvSpPr/>
          <p:nvPr/>
        </p:nvSpPr>
        <p:spPr>
          <a:xfrm>
            <a:off x="3014202" y="1312490"/>
            <a:ext cx="1311300" cy="408900"/>
          </a:xfrm>
          <a:prstGeom prst="rect">
            <a:avLst/>
          </a:prstGeom>
          <a:solidFill>
            <a:schemeClr val="accent6"/>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FFFFFF"/>
              </a:buClr>
              <a:buSzPts val="1100"/>
              <a:buFont typeface="Arial"/>
              <a:buNone/>
            </a:pPr>
            <a:r>
              <a:rPr lang="en" sz="700" b="1" i="0" u="none" strike="noStrike" cap="none">
                <a:solidFill>
                  <a:srgbClr val="FFFFFF"/>
                </a:solidFill>
                <a:latin typeface="Arial"/>
                <a:ea typeface="Arial"/>
                <a:cs typeface="Arial"/>
                <a:sym typeface="Arial"/>
              </a:rPr>
              <a:t>Aerospace &amp; defence</a:t>
            </a:r>
            <a:endParaRPr sz="700" b="0" i="0" u="none" strike="noStrike" cap="none">
              <a:solidFill>
                <a:srgbClr val="000000"/>
              </a:solidFill>
              <a:latin typeface="Arial"/>
              <a:ea typeface="Arial"/>
              <a:cs typeface="Arial"/>
              <a:sym typeface="Arial"/>
            </a:endParaRPr>
          </a:p>
        </p:txBody>
      </p:sp>
      <p:sp>
        <p:nvSpPr>
          <p:cNvPr id="1461" name="Google Shape;1461;p254"/>
          <p:cNvSpPr/>
          <p:nvPr/>
        </p:nvSpPr>
        <p:spPr>
          <a:xfrm>
            <a:off x="3014202" y="1762569"/>
            <a:ext cx="1311300" cy="408900"/>
          </a:xfrm>
          <a:prstGeom prst="rect">
            <a:avLst/>
          </a:prstGeom>
          <a:solidFill>
            <a:schemeClr val="accent6"/>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700" b="1" i="0" u="none" strike="noStrike" cap="none">
                <a:solidFill>
                  <a:srgbClr val="FFFFFF"/>
                </a:solidFill>
                <a:latin typeface="Arial"/>
                <a:ea typeface="Arial"/>
                <a:cs typeface="Arial"/>
                <a:sym typeface="Arial"/>
              </a:rPr>
              <a:t>Automotive</a:t>
            </a:r>
            <a:endParaRPr sz="700" b="0" i="0" u="none" strike="noStrike" cap="none">
              <a:solidFill>
                <a:srgbClr val="000000"/>
              </a:solidFill>
              <a:latin typeface="Arial"/>
              <a:ea typeface="Arial"/>
              <a:cs typeface="Arial"/>
              <a:sym typeface="Arial"/>
            </a:endParaRPr>
          </a:p>
        </p:txBody>
      </p:sp>
      <p:sp>
        <p:nvSpPr>
          <p:cNvPr id="1462" name="Google Shape;1462;p254"/>
          <p:cNvSpPr/>
          <p:nvPr/>
        </p:nvSpPr>
        <p:spPr>
          <a:xfrm>
            <a:off x="3014202" y="2212647"/>
            <a:ext cx="1311300" cy="408900"/>
          </a:xfrm>
          <a:prstGeom prst="rect">
            <a:avLst/>
          </a:prstGeom>
          <a:solidFill>
            <a:schemeClr val="accent6"/>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700" b="1" i="0" u="none" strike="noStrike" cap="none">
                <a:solidFill>
                  <a:srgbClr val="FFFFFF"/>
                </a:solidFill>
                <a:latin typeface="Arial"/>
                <a:ea typeface="Arial"/>
                <a:cs typeface="Arial"/>
                <a:sym typeface="Arial"/>
              </a:rPr>
              <a:t>Chemicals</a:t>
            </a:r>
            <a:endParaRPr sz="700" b="0" i="0" u="none" strike="noStrike" cap="none">
              <a:solidFill>
                <a:srgbClr val="000000"/>
              </a:solidFill>
              <a:latin typeface="Arial"/>
              <a:ea typeface="Arial"/>
              <a:cs typeface="Arial"/>
              <a:sym typeface="Arial"/>
            </a:endParaRPr>
          </a:p>
        </p:txBody>
      </p:sp>
      <p:sp>
        <p:nvSpPr>
          <p:cNvPr id="1463" name="Google Shape;1463;p254"/>
          <p:cNvSpPr/>
          <p:nvPr/>
        </p:nvSpPr>
        <p:spPr>
          <a:xfrm>
            <a:off x="3014202" y="2662725"/>
            <a:ext cx="1311300" cy="408900"/>
          </a:xfrm>
          <a:prstGeom prst="rect">
            <a:avLst/>
          </a:prstGeom>
          <a:solidFill>
            <a:schemeClr val="accent6"/>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700" b="1" i="0" u="none" strike="noStrike" cap="none">
                <a:solidFill>
                  <a:srgbClr val="FFFFFF"/>
                </a:solidFill>
                <a:latin typeface="Arial"/>
                <a:ea typeface="Arial"/>
                <a:cs typeface="Arial"/>
                <a:sym typeface="Arial"/>
              </a:rPr>
              <a:t>Consumer</a:t>
            </a:r>
            <a:endParaRPr sz="700" b="0" i="0" u="none" strike="noStrike" cap="none">
              <a:solidFill>
                <a:srgbClr val="000000"/>
              </a:solidFill>
              <a:latin typeface="Arial"/>
              <a:ea typeface="Arial"/>
              <a:cs typeface="Arial"/>
              <a:sym typeface="Arial"/>
            </a:endParaRPr>
          </a:p>
        </p:txBody>
      </p:sp>
      <p:sp>
        <p:nvSpPr>
          <p:cNvPr id="1464" name="Google Shape;1464;p254"/>
          <p:cNvSpPr/>
          <p:nvPr/>
        </p:nvSpPr>
        <p:spPr>
          <a:xfrm>
            <a:off x="3014202" y="3108348"/>
            <a:ext cx="1311300" cy="408900"/>
          </a:xfrm>
          <a:prstGeom prst="rect">
            <a:avLst/>
          </a:prstGeom>
          <a:solidFill>
            <a:schemeClr val="accent6"/>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700" b="1" i="0" u="none" strike="noStrike" cap="none">
                <a:solidFill>
                  <a:srgbClr val="FFFFFF"/>
                </a:solidFill>
                <a:latin typeface="Arial"/>
                <a:ea typeface="Arial"/>
                <a:cs typeface="Arial"/>
                <a:sym typeface="Arial"/>
              </a:rPr>
              <a:t>Energy</a:t>
            </a:r>
            <a:endParaRPr sz="700" b="0" i="0" u="none" strike="noStrike" cap="none">
              <a:solidFill>
                <a:srgbClr val="000000"/>
              </a:solidFill>
              <a:latin typeface="Arial"/>
              <a:ea typeface="Arial"/>
              <a:cs typeface="Arial"/>
              <a:sym typeface="Arial"/>
            </a:endParaRPr>
          </a:p>
        </p:txBody>
      </p:sp>
      <p:sp>
        <p:nvSpPr>
          <p:cNvPr id="1465" name="Google Shape;1465;p254"/>
          <p:cNvSpPr/>
          <p:nvPr/>
        </p:nvSpPr>
        <p:spPr>
          <a:xfrm>
            <a:off x="3014202" y="3558428"/>
            <a:ext cx="1311300" cy="408900"/>
          </a:xfrm>
          <a:prstGeom prst="rect">
            <a:avLst/>
          </a:prstGeom>
          <a:solidFill>
            <a:schemeClr val="accent6"/>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700" b="1" i="0" u="none" strike="noStrike" cap="none">
                <a:solidFill>
                  <a:srgbClr val="FFFFFF"/>
                </a:solidFill>
                <a:latin typeface="Arial"/>
                <a:ea typeface="Arial"/>
                <a:cs typeface="Arial"/>
                <a:sym typeface="Arial"/>
              </a:rPr>
              <a:t>Engineering &amp; construction</a:t>
            </a:r>
            <a:endParaRPr sz="700" b="0" i="0" u="none" strike="noStrike" cap="none">
              <a:solidFill>
                <a:srgbClr val="000000"/>
              </a:solidFill>
              <a:latin typeface="Arial"/>
              <a:ea typeface="Arial"/>
              <a:cs typeface="Arial"/>
              <a:sym typeface="Arial"/>
            </a:endParaRPr>
          </a:p>
        </p:txBody>
      </p:sp>
      <p:sp>
        <p:nvSpPr>
          <p:cNvPr id="1466" name="Google Shape;1466;p254"/>
          <p:cNvSpPr/>
          <p:nvPr/>
        </p:nvSpPr>
        <p:spPr>
          <a:xfrm>
            <a:off x="3014202" y="4006032"/>
            <a:ext cx="1311300" cy="408900"/>
          </a:xfrm>
          <a:prstGeom prst="rect">
            <a:avLst/>
          </a:prstGeom>
          <a:solidFill>
            <a:schemeClr val="accent6"/>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700" b="1" i="0" u="none" strike="noStrike" cap="none">
                <a:solidFill>
                  <a:srgbClr val="FFFFFF"/>
                </a:solidFill>
                <a:latin typeface="Arial"/>
                <a:ea typeface="Arial"/>
                <a:cs typeface="Arial"/>
                <a:sym typeface="Arial"/>
              </a:rPr>
              <a:t>Forest, paper and packaging</a:t>
            </a:r>
            <a:endParaRPr sz="700" b="0" i="0" u="none" strike="noStrike" cap="none">
              <a:solidFill>
                <a:srgbClr val="000000"/>
              </a:solidFill>
              <a:latin typeface="Arial"/>
              <a:ea typeface="Arial"/>
              <a:cs typeface="Arial"/>
              <a:sym typeface="Arial"/>
            </a:endParaRPr>
          </a:p>
        </p:txBody>
      </p:sp>
      <p:sp>
        <p:nvSpPr>
          <p:cNvPr id="1467" name="Google Shape;1467;p254"/>
          <p:cNvSpPr/>
          <p:nvPr/>
        </p:nvSpPr>
        <p:spPr>
          <a:xfrm>
            <a:off x="4372432" y="1313211"/>
            <a:ext cx="1311300" cy="408900"/>
          </a:xfrm>
          <a:prstGeom prst="rect">
            <a:avLst/>
          </a:prstGeom>
          <a:solidFill>
            <a:schemeClr val="accent6"/>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700" b="1" i="0" u="none" strike="noStrike" cap="none">
                <a:solidFill>
                  <a:srgbClr val="FFFFFF"/>
                </a:solidFill>
                <a:latin typeface="Arial"/>
                <a:ea typeface="Arial"/>
                <a:cs typeface="Arial"/>
                <a:sym typeface="Arial"/>
              </a:rPr>
              <a:t>Manufacturing</a:t>
            </a:r>
            <a:endParaRPr sz="700" b="0" i="0" u="none" strike="noStrike" cap="none">
              <a:solidFill>
                <a:srgbClr val="000000"/>
              </a:solidFill>
              <a:latin typeface="Arial"/>
              <a:ea typeface="Arial"/>
              <a:cs typeface="Arial"/>
              <a:sym typeface="Arial"/>
            </a:endParaRPr>
          </a:p>
        </p:txBody>
      </p:sp>
      <p:sp>
        <p:nvSpPr>
          <p:cNvPr id="1468" name="Google Shape;1468;p254"/>
          <p:cNvSpPr/>
          <p:nvPr/>
        </p:nvSpPr>
        <p:spPr>
          <a:xfrm>
            <a:off x="4372432" y="1763289"/>
            <a:ext cx="1311300" cy="408900"/>
          </a:xfrm>
          <a:prstGeom prst="rect">
            <a:avLst/>
          </a:prstGeom>
          <a:solidFill>
            <a:schemeClr val="accent6"/>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700" b="1" i="0" u="none" strike="noStrike" cap="none">
                <a:solidFill>
                  <a:srgbClr val="FFFFFF"/>
                </a:solidFill>
                <a:latin typeface="Arial"/>
                <a:ea typeface="Arial"/>
                <a:cs typeface="Arial"/>
                <a:sym typeface="Arial"/>
              </a:rPr>
              <a:t>Metals &amp; Mining</a:t>
            </a:r>
            <a:endParaRPr sz="700" b="0" i="0" u="none" strike="noStrike" cap="none">
              <a:solidFill>
                <a:srgbClr val="000000"/>
              </a:solidFill>
              <a:latin typeface="Arial"/>
              <a:ea typeface="Arial"/>
              <a:cs typeface="Arial"/>
              <a:sym typeface="Arial"/>
            </a:endParaRPr>
          </a:p>
        </p:txBody>
      </p:sp>
      <p:sp>
        <p:nvSpPr>
          <p:cNvPr id="1469" name="Google Shape;1469;p254"/>
          <p:cNvSpPr/>
          <p:nvPr/>
        </p:nvSpPr>
        <p:spPr>
          <a:xfrm>
            <a:off x="4372432" y="2213368"/>
            <a:ext cx="1311300" cy="408900"/>
          </a:xfrm>
          <a:prstGeom prst="rect">
            <a:avLst/>
          </a:prstGeom>
          <a:solidFill>
            <a:schemeClr val="accent6"/>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700" b="1" i="0" u="none" strike="noStrike" cap="none">
                <a:solidFill>
                  <a:srgbClr val="FFFFFF"/>
                </a:solidFill>
                <a:latin typeface="Arial"/>
                <a:ea typeface="Arial"/>
                <a:cs typeface="Arial"/>
                <a:sym typeface="Arial"/>
              </a:rPr>
              <a:t>Pharma &amp; life science</a:t>
            </a:r>
            <a:endParaRPr sz="700" b="0" i="0" u="none" strike="noStrike" cap="none">
              <a:solidFill>
                <a:srgbClr val="000000"/>
              </a:solidFill>
              <a:latin typeface="Arial"/>
              <a:ea typeface="Arial"/>
              <a:cs typeface="Arial"/>
              <a:sym typeface="Arial"/>
            </a:endParaRPr>
          </a:p>
        </p:txBody>
      </p:sp>
      <p:sp>
        <p:nvSpPr>
          <p:cNvPr id="1470" name="Google Shape;1470;p254"/>
          <p:cNvSpPr/>
          <p:nvPr/>
        </p:nvSpPr>
        <p:spPr>
          <a:xfrm>
            <a:off x="4372432" y="2663446"/>
            <a:ext cx="1311300" cy="408900"/>
          </a:xfrm>
          <a:prstGeom prst="rect">
            <a:avLst/>
          </a:prstGeom>
          <a:solidFill>
            <a:schemeClr val="accent6"/>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700" b="1" i="0" u="none" strike="noStrike" cap="none">
                <a:solidFill>
                  <a:srgbClr val="FFFFFF"/>
                </a:solidFill>
                <a:latin typeface="Arial"/>
                <a:ea typeface="Arial"/>
                <a:cs typeface="Arial"/>
                <a:sym typeface="Arial"/>
              </a:rPr>
              <a:t>Power &amp; utilities</a:t>
            </a:r>
            <a:endParaRPr sz="700" b="0" i="0" u="none" strike="noStrike" cap="none">
              <a:solidFill>
                <a:srgbClr val="000000"/>
              </a:solidFill>
              <a:latin typeface="Arial"/>
              <a:ea typeface="Arial"/>
              <a:cs typeface="Arial"/>
              <a:sym typeface="Arial"/>
            </a:endParaRPr>
          </a:p>
        </p:txBody>
      </p:sp>
      <p:sp>
        <p:nvSpPr>
          <p:cNvPr id="1471" name="Google Shape;1471;p254"/>
          <p:cNvSpPr/>
          <p:nvPr/>
        </p:nvSpPr>
        <p:spPr>
          <a:xfrm>
            <a:off x="4372432" y="3109069"/>
            <a:ext cx="1311300" cy="408900"/>
          </a:xfrm>
          <a:prstGeom prst="rect">
            <a:avLst/>
          </a:prstGeom>
          <a:solidFill>
            <a:schemeClr val="accent6"/>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700" b="1" i="0" u="none" strike="noStrike" cap="none">
                <a:solidFill>
                  <a:srgbClr val="FFFFFF"/>
                </a:solidFill>
                <a:latin typeface="Arial"/>
                <a:ea typeface="Arial"/>
                <a:cs typeface="Arial"/>
                <a:sym typeface="Arial"/>
              </a:rPr>
              <a:t>Retail</a:t>
            </a:r>
            <a:endParaRPr sz="700" b="0" i="0" u="none" strike="noStrike" cap="none">
              <a:solidFill>
                <a:srgbClr val="000000"/>
              </a:solidFill>
              <a:latin typeface="Arial"/>
              <a:ea typeface="Arial"/>
              <a:cs typeface="Arial"/>
              <a:sym typeface="Arial"/>
            </a:endParaRPr>
          </a:p>
        </p:txBody>
      </p:sp>
      <p:sp>
        <p:nvSpPr>
          <p:cNvPr id="1472" name="Google Shape;1472;p254"/>
          <p:cNvSpPr/>
          <p:nvPr/>
        </p:nvSpPr>
        <p:spPr>
          <a:xfrm>
            <a:off x="4372432" y="3559148"/>
            <a:ext cx="1311300" cy="408900"/>
          </a:xfrm>
          <a:prstGeom prst="rect">
            <a:avLst/>
          </a:prstGeom>
          <a:solidFill>
            <a:schemeClr val="accent6"/>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700" b="1" i="0" u="none" strike="noStrike" cap="none">
                <a:solidFill>
                  <a:srgbClr val="FFFFFF"/>
                </a:solidFill>
                <a:latin typeface="Arial"/>
                <a:ea typeface="Arial"/>
                <a:cs typeface="Arial"/>
                <a:sym typeface="Arial"/>
              </a:rPr>
              <a:t>Technology</a:t>
            </a:r>
            <a:endParaRPr sz="700" b="0" i="0" u="none" strike="noStrike" cap="none">
              <a:solidFill>
                <a:srgbClr val="000000"/>
              </a:solidFill>
              <a:latin typeface="Arial"/>
              <a:ea typeface="Arial"/>
              <a:cs typeface="Arial"/>
              <a:sym typeface="Arial"/>
            </a:endParaRPr>
          </a:p>
        </p:txBody>
      </p:sp>
      <p:sp>
        <p:nvSpPr>
          <p:cNvPr id="1473" name="Google Shape;1473;p254"/>
          <p:cNvSpPr/>
          <p:nvPr/>
        </p:nvSpPr>
        <p:spPr>
          <a:xfrm>
            <a:off x="4372432" y="4006752"/>
            <a:ext cx="1311300" cy="408900"/>
          </a:xfrm>
          <a:prstGeom prst="rect">
            <a:avLst/>
          </a:prstGeom>
          <a:solidFill>
            <a:schemeClr val="accent6"/>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700" b="1" i="0" u="none" strike="noStrike" cap="none">
                <a:solidFill>
                  <a:srgbClr val="FFFFFF"/>
                </a:solidFill>
                <a:latin typeface="Arial"/>
                <a:ea typeface="Arial"/>
                <a:cs typeface="Arial"/>
                <a:sym typeface="Arial"/>
              </a:rPr>
              <a:t>Others</a:t>
            </a:r>
            <a:endParaRPr sz="700" b="0" i="0" u="none" strike="noStrike" cap="none">
              <a:solidFill>
                <a:srgbClr val="000000"/>
              </a:solidFill>
              <a:latin typeface="Arial"/>
              <a:ea typeface="Arial"/>
              <a:cs typeface="Arial"/>
              <a:sym typeface="Arial"/>
            </a:endParaRPr>
          </a:p>
        </p:txBody>
      </p:sp>
      <p:sp>
        <p:nvSpPr>
          <p:cNvPr id="1474" name="Google Shape;1474;p254"/>
          <p:cNvSpPr/>
          <p:nvPr/>
        </p:nvSpPr>
        <p:spPr>
          <a:xfrm>
            <a:off x="2423945" y="2300419"/>
            <a:ext cx="427500" cy="343500"/>
          </a:xfrm>
          <a:prstGeom prst="rightArrow">
            <a:avLst>
              <a:gd name="adj1" fmla="val 50000"/>
              <a:gd name="adj2" fmla="val 50000"/>
            </a:avLst>
          </a:prstGeom>
          <a:solidFill>
            <a:srgbClr val="0000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000" b="0" i="0" u="none" strike="noStrike" cap="none">
              <a:solidFill>
                <a:srgbClr val="FFFFFF"/>
              </a:solidFill>
              <a:latin typeface="Arial"/>
              <a:ea typeface="Arial"/>
              <a:cs typeface="Arial"/>
              <a:sym typeface="Arial"/>
            </a:endParaRPr>
          </a:p>
        </p:txBody>
      </p:sp>
      <p:sp>
        <p:nvSpPr>
          <p:cNvPr id="1475" name="Google Shape;1475;p254"/>
          <p:cNvSpPr/>
          <p:nvPr/>
        </p:nvSpPr>
        <p:spPr>
          <a:xfrm rot="10800000">
            <a:off x="2377941" y="2784367"/>
            <a:ext cx="427500" cy="343500"/>
          </a:xfrm>
          <a:prstGeom prst="rightArrow">
            <a:avLst>
              <a:gd name="adj1" fmla="val 50000"/>
              <a:gd name="adj2" fmla="val 50000"/>
            </a:avLst>
          </a:prstGeom>
          <a:solidFill>
            <a:srgbClr val="0000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000" b="0" i="0" u="none" strike="noStrike" cap="none">
              <a:solidFill>
                <a:srgbClr val="FFFFFF"/>
              </a:solidFill>
              <a:latin typeface="Arial"/>
              <a:ea typeface="Arial"/>
              <a:cs typeface="Arial"/>
              <a:sym typeface="Arial"/>
            </a:endParaRPr>
          </a:p>
        </p:txBody>
      </p:sp>
      <p:sp>
        <p:nvSpPr>
          <p:cNvPr id="1476" name="Google Shape;1476;p254"/>
          <p:cNvSpPr txBox="1"/>
          <p:nvPr/>
        </p:nvSpPr>
        <p:spPr>
          <a:xfrm>
            <a:off x="5895213" y="4358681"/>
            <a:ext cx="2877600" cy="2154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700" b="1" u="none" strike="noStrike" cap="none">
                <a:solidFill>
                  <a:schemeClr val="accent1"/>
                </a:solidFill>
              </a:rPr>
              <a:t>*As per the European Parliament Press Release 22-06-2022 - 15:40 20220603IPR32157 </a:t>
            </a:r>
            <a:endParaRPr sz="700" b="1" u="none" strike="noStrike" cap="none">
              <a:solidFill>
                <a:schemeClr val="accent1"/>
              </a:solidFill>
            </a:endParaRPr>
          </a:p>
        </p:txBody>
      </p:sp>
      <p:sp>
        <p:nvSpPr>
          <p:cNvPr id="1477" name="Google Shape;1477;p254"/>
          <p:cNvSpPr txBox="1"/>
          <p:nvPr/>
        </p:nvSpPr>
        <p:spPr>
          <a:xfrm>
            <a:off x="952733" y="1471678"/>
            <a:ext cx="672300" cy="230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 sz="700" b="1" i="0" u="none" strike="noStrike" cap="none">
                <a:solidFill>
                  <a:srgbClr val="000000"/>
                </a:solidFill>
                <a:latin typeface="Arial"/>
                <a:ea typeface="Arial"/>
                <a:cs typeface="Arial"/>
                <a:sym typeface="Arial"/>
              </a:rPr>
              <a:t>Current scope</a:t>
            </a:r>
            <a:endParaRPr sz="7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n" sz="700" b="1" i="0" u="none" strike="noStrike" cap="none">
                <a:solidFill>
                  <a:srgbClr val="000000"/>
                </a:solidFill>
                <a:latin typeface="Arial"/>
                <a:ea typeface="Arial"/>
                <a:cs typeface="Arial"/>
                <a:sym typeface="Arial"/>
              </a:rPr>
              <a:t>2023-2026</a:t>
            </a:r>
            <a:endParaRPr sz="700" b="1" i="0" u="none" strike="noStrike" cap="none">
              <a:solidFill>
                <a:srgbClr val="000000"/>
              </a:solidFill>
              <a:latin typeface="Arial"/>
              <a:ea typeface="Arial"/>
              <a:cs typeface="Arial"/>
              <a:sym typeface="Arial"/>
            </a:endParaRPr>
          </a:p>
        </p:txBody>
      </p:sp>
      <p:sp>
        <p:nvSpPr>
          <p:cNvPr id="1478" name="Google Shape;1478;p254"/>
          <p:cNvSpPr/>
          <p:nvPr/>
        </p:nvSpPr>
        <p:spPr>
          <a:xfrm>
            <a:off x="6515329" y="1920357"/>
            <a:ext cx="441300" cy="437400"/>
          </a:xfrm>
          <a:prstGeom prst="rect">
            <a:avLst/>
          </a:prstGeom>
          <a:solidFill>
            <a:srgbClr val="EB8C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Arial"/>
              <a:ea typeface="Arial"/>
              <a:cs typeface="Arial"/>
              <a:sym typeface="Arial"/>
            </a:endParaRPr>
          </a:p>
        </p:txBody>
      </p:sp>
      <p:sp>
        <p:nvSpPr>
          <p:cNvPr id="1479" name="Google Shape;1479;p254"/>
          <p:cNvSpPr/>
          <p:nvPr/>
        </p:nvSpPr>
        <p:spPr>
          <a:xfrm>
            <a:off x="6516863" y="2400761"/>
            <a:ext cx="441300" cy="437400"/>
          </a:xfrm>
          <a:prstGeom prst="rect">
            <a:avLst/>
          </a:prstGeom>
          <a:solidFill>
            <a:srgbClr val="EB8C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Arial"/>
              <a:ea typeface="Arial"/>
              <a:cs typeface="Arial"/>
              <a:sym typeface="Arial"/>
            </a:endParaRPr>
          </a:p>
        </p:txBody>
      </p:sp>
      <p:sp>
        <p:nvSpPr>
          <p:cNvPr id="1480" name="Google Shape;1480;p254"/>
          <p:cNvSpPr/>
          <p:nvPr/>
        </p:nvSpPr>
        <p:spPr>
          <a:xfrm>
            <a:off x="6517487" y="2879342"/>
            <a:ext cx="441300" cy="437400"/>
          </a:xfrm>
          <a:prstGeom prst="rect">
            <a:avLst/>
          </a:prstGeom>
          <a:solidFill>
            <a:srgbClr val="EB8C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Arial"/>
              <a:ea typeface="Arial"/>
              <a:cs typeface="Arial"/>
              <a:sym typeface="Arial"/>
            </a:endParaRPr>
          </a:p>
        </p:txBody>
      </p:sp>
      <p:sp>
        <p:nvSpPr>
          <p:cNvPr id="1481" name="Google Shape;1481;p254"/>
          <p:cNvSpPr/>
          <p:nvPr/>
        </p:nvSpPr>
        <p:spPr>
          <a:xfrm>
            <a:off x="7014202" y="1908677"/>
            <a:ext cx="853200" cy="437400"/>
          </a:xfrm>
          <a:prstGeom prst="rect">
            <a:avLst/>
          </a:prstGeom>
          <a:solidFill>
            <a:srgbClr val="DEDEDE"/>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700" b="1" i="0" u="none" strike="noStrike" cap="none">
                <a:solidFill>
                  <a:srgbClr val="000000"/>
                </a:solidFill>
                <a:latin typeface="Arial"/>
                <a:ea typeface="Arial"/>
                <a:cs typeface="Arial"/>
                <a:sym typeface="Arial"/>
              </a:rPr>
              <a:t>Chemicals </a:t>
            </a:r>
            <a:endParaRPr sz="700" b="0" i="0" u="none" strike="noStrike" cap="none">
              <a:solidFill>
                <a:srgbClr val="000000"/>
              </a:solidFill>
              <a:latin typeface="Arial"/>
              <a:ea typeface="Arial"/>
              <a:cs typeface="Arial"/>
              <a:sym typeface="Arial"/>
            </a:endParaRPr>
          </a:p>
        </p:txBody>
      </p:sp>
      <p:sp>
        <p:nvSpPr>
          <p:cNvPr id="1482" name="Google Shape;1482;p254"/>
          <p:cNvSpPr/>
          <p:nvPr/>
        </p:nvSpPr>
        <p:spPr>
          <a:xfrm>
            <a:off x="7013682" y="2395936"/>
            <a:ext cx="853200" cy="437400"/>
          </a:xfrm>
          <a:prstGeom prst="rect">
            <a:avLst/>
          </a:prstGeom>
          <a:solidFill>
            <a:srgbClr val="DEDEDE"/>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700" b="1" i="0" u="none" strike="noStrike" cap="none">
                <a:solidFill>
                  <a:srgbClr val="000000"/>
                </a:solidFill>
                <a:latin typeface="Arial"/>
                <a:ea typeface="Arial"/>
                <a:cs typeface="Arial"/>
                <a:sym typeface="Arial"/>
              </a:rPr>
              <a:t>Polymers</a:t>
            </a:r>
            <a:endParaRPr sz="700" b="0" i="0" u="none" strike="noStrike" cap="none">
              <a:solidFill>
                <a:srgbClr val="000000"/>
              </a:solidFill>
              <a:latin typeface="Arial"/>
              <a:ea typeface="Arial"/>
              <a:cs typeface="Arial"/>
              <a:sym typeface="Arial"/>
            </a:endParaRPr>
          </a:p>
        </p:txBody>
      </p:sp>
      <p:sp>
        <p:nvSpPr>
          <p:cNvPr id="1483" name="Google Shape;1483;p254"/>
          <p:cNvSpPr/>
          <p:nvPr/>
        </p:nvSpPr>
        <p:spPr>
          <a:xfrm>
            <a:off x="7012703" y="2874845"/>
            <a:ext cx="853200" cy="437400"/>
          </a:xfrm>
          <a:prstGeom prst="rect">
            <a:avLst/>
          </a:prstGeom>
          <a:solidFill>
            <a:srgbClr val="DEDEDE"/>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700" b="1" i="0" u="none" strike="noStrike" cap="none">
                <a:solidFill>
                  <a:srgbClr val="000000"/>
                </a:solidFill>
                <a:latin typeface="Arial"/>
                <a:ea typeface="Arial"/>
                <a:cs typeface="Arial"/>
                <a:sym typeface="Arial"/>
              </a:rPr>
              <a:t>Glass</a:t>
            </a:r>
            <a:endParaRPr sz="700" b="0" i="0" u="none" strike="noStrike" cap="none">
              <a:solidFill>
                <a:srgbClr val="000000"/>
              </a:solidFill>
              <a:latin typeface="Arial"/>
              <a:ea typeface="Arial"/>
              <a:cs typeface="Arial"/>
              <a:sym typeface="Arial"/>
            </a:endParaRPr>
          </a:p>
        </p:txBody>
      </p:sp>
      <p:sp>
        <p:nvSpPr>
          <p:cNvPr id="1484" name="Google Shape;1484;p254"/>
          <p:cNvSpPr txBox="1"/>
          <p:nvPr/>
        </p:nvSpPr>
        <p:spPr>
          <a:xfrm>
            <a:off x="6616024" y="3040329"/>
            <a:ext cx="244200" cy="107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 sz="700" b="0" i="0" u="none" strike="noStrike" cap="none">
                <a:solidFill>
                  <a:srgbClr val="000000"/>
                </a:solidFill>
                <a:latin typeface="Arial"/>
                <a:ea typeface="Arial"/>
                <a:cs typeface="Arial"/>
                <a:sym typeface="Arial"/>
              </a:rPr>
              <a:t>SiO2</a:t>
            </a:r>
            <a:endParaRPr sz="700" b="0" i="0" u="none" strike="noStrike" cap="none">
              <a:solidFill>
                <a:srgbClr val="000000"/>
              </a:solidFill>
              <a:latin typeface="Arial"/>
              <a:ea typeface="Arial"/>
              <a:cs typeface="Arial"/>
              <a:sym typeface="Arial"/>
            </a:endParaRPr>
          </a:p>
        </p:txBody>
      </p:sp>
      <p:sp>
        <p:nvSpPr>
          <p:cNvPr id="1485" name="Google Shape;1485;p254"/>
          <p:cNvSpPr txBox="1"/>
          <p:nvPr/>
        </p:nvSpPr>
        <p:spPr>
          <a:xfrm>
            <a:off x="6515327" y="1471678"/>
            <a:ext cx="853200" cy="230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 sz="700" b="1" i="0" u="none" strike="noStrike" cap="none">
                <a:solidFill>
                  <a:srgbClr val="000000"/>
                </a:solidFill>
                <a:latin typeface="Arial"/>
                <a:ea typeface="Arial"/>
                <a:cs typeface="Arial"/>
                <a:sym typeface="Arial"/>
              </a:rPr>
              <a:t>Expanded Scope* </a:t>
            </a:r>
            <a:endParaRPr sz="7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n" sz="700" b="1" i="0" u="none" strike="noStrike" cap="none">
                <a:solidFill>
                  <a:srgbClr val="000000"/>
                </a:solidFill>
                <a:latin typeface="Arial"/>
                <a:ea typeface="Arial"/>
                <a:cs typeface="Arial"/>
                <a:sym typeface="Arial"/>
              </a:rPr>
              <a:t>2026+</a:t>
            </a:r>
            <a:endParaRPr sz="700" b="1" i="0" u="none" strike="noStrike" cap="none">
              <a:solidFill>
                <a:srgbClr val="000000"/>
              </a:solidFill>
              <a:latin typeface="Arial"/>
              <a:ea typeface="Arial"/>
              <a:cs typeface="Arial"/>
              <a:sym typeface="Arial"/>
            </a:endParaRPr>
          </a:p>
        </p:txBody>
      </p:sp>
      <p:sp>
        <p:nvSpPr>
          <p:cNvPr id="1486" name="Google Shape;1486;p254"/>
          <p:cNvSpPr txBox="1"/>
          <p:nvPr/>
        </p:nvSpPr>
        <p:spPr>
          <a:xfrm>
            <a:off x="3386053" y="953705"/>
            <a:ext cx="1917000" cy="30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en" sz="700" b="1" i="0" u="none" strike="noStrike" cap="none">
                <a:solidFill>
                  <a:srgbClr val="000000"/>
                </a:solidFill>
                <a:latin typeface="Arial"/>
                <a:ea typeface="Arial"/>
                <a:cs typeface="Arial"/>
                <a:sym typeface="Arial"/>
              </a:rPr>
              <a:t>Industries affected </a:t>
            </a:r>
            <a:endParaRPr sz="700" b="1" i="0" u="none" strike="noStrike" cap="none">
              <a:solidFill>
                <a:srgbClr val="000000"/>
              </a:solidFill>
              <a:latin typeface="Arial"/>
              <a:ea typeface="Arial"/>
              <a:cs typeface="Arial"/>
              <a:sym typeface="Arial"/>
            </a:endParaRPr>
          </a:p>
        </p:txBody>
      </p:sp>
      <p:sp>
        <p:nvSpPr>
          <p:cNvPr id="1487" name="Google Shape;1487;p254"/>
          <p:cNvSpPr/>
          <p:nvPr/>
        </p:nvSpPr>
        <p:spPr>
          <a:xfrm>
            <a:off x="5929145" y="2300419"/>
            <a:ext cx="427500" cy="343500"/>
          </a:xfrm>
          <a:prstGeom prst="rightArrow">
            <a:avLst>
              <a:gd name="adj1" fmla="val 50000"/>
              <a:gd name="adj2" fmla="val 50000"/>
            </a:avLst>
          </a:prstGeom>
          <a:solidFill>
            <a:srgbClr val="0000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000" b="0" i="0" u="none" strike="noStrike" cap="none">
              <a:solidFill>
                <a:srgbClr val="FFFFFF"/>
              </a:solidFill>
              <a:latin typeface="Arial"/>
              <a:ea typeface="Arial"/>
              <a:cs typeface="Arial"/>
              <a:sym typeface="Arial"/>
            </a:endParaRPr>
          </a:p>
        </p:txBody>
      </p:sp>
      <p:sp>
        <p:nvSpPr>
          <p:cNvPr id="1488" name="Google Shape;1488;p254"/>
          <p:cNvSpPr/>
          <p:nvPr/>
        </p:nvSpPr>
        <p:spPr>
          <a:xfrm rot="10800000">
            <a:off x="5883141" y="2784367"/>
            <a:ext cx="427500" cy="343500"/>
          </a:xfrm>
          <a:prstGeom prst="rightArrow">
            <a:avLst>
              <a:gd name="adj1" fmla="val 50000"/>
              <a:gd name="adj2" fmla="val 50000"/>
            </a:avLst>
          </a:prstGeom>
          <a:solidFill>
            <a:srgbClr val="0000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000" b="0" i="0" u="none" strike="noStrike" cap="none">
              <a:solidFill>
                <a:srgbClr val="FFFFFF"/>
              </a:solidFill>
              <a:latin typeface="Arial"/>
              <a:ea typeface="Arial"/>
              <a:cs typeface="Arial"/>
              <a:sym typeface="Arial"/>
            </a:endParaRPr>
          </a:p>
        </p:txBody>
      </p:sp>
      <p:sp>
        <p:nvSpPr>
          <p:cNvPr id="1489" name="Google Shape;1489;p254"/>
          <p:cNvSpPr/>
          <p:nvPr/>
        </p:nvSpPr>
        <p:spPr>
          <a:xfrm>
            <a:off x="6517487" y="3359711"/>
            <a:ext cx="441300" cy="437400"/>
          </a:xfrm>
          <a:prstGeom prst="rect">
            <a:avLst/>
          </a:prstGeom>
          <a:solidFill>
            <a:srgbClr val="EB8C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Arial"/>
              <a:ea typeface="Arial"/>
              <a:cs typeface="Arial"/>
              <a:sym typeface="Arial"/>
            </a:endParaRPr>
          </a:p>
        </p:txBody>
      </p:sp>
      <p:sp>
        <p:nvSpPr>
          <p:cNvPr id="1490" name="Google Shape;1490;p254"/>
          <p:cNvSpPr/>
          <p:nvPr/>
        </p:nvSpPr>
        <p:spPr>
          <a:xfrm>
            <a:off x="7012703" y="3355214"/>
            <a:ext cx="853200" cy="437400"/>
          </a:xfrm>
          <a:prstGeom prst="rect">
            <a:avLst/>
          </a:prstGeom>
          <a:solidFill>
            <a:srgbClr val="DEDEDE"/>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700" b="1" i="0" u="none" strike="noStrike" cap="none">
                <a:solidFill>
                  <a:srgbClr val="000000"/>
                </a:solidFill>
                <a:latin typeface="Arial"/>
                <a:ea typeface="Arial"/>
                <a:cs typeface="Arial"/>
                <a:sym typeface="Arial"/>
              </a:rPr>
              <a:t>Plastics </a:t>
            </a:r>
            <a:endParaRPr sz="700" b="0" i="0" u="none" strike="noStrike" cap="none">
              <a:solidFill>
                <a:srgbClr val="000000"/>
              </a:solidFill>
              <a:latin typeface="Arial"/>
              <a:ea typeface="Arial"/>
              <a:cs typeface="Arial"/>
              <a:sym typeface="Arial"/>
            </a:endParaRPr>
          </a:p>
        </p:txBody>
      </p:sp>
      <p:sp>
        <p:nvSpPr>
          <p:cNvPr id="1491" name="Google Shape;1491;p254"/>
          <p:cNvSpPr txBox="1"/>
          <p:nvPr/>
        </p:nvSpPr>
        <p:spPr>
          <a:xfrm>
            <a:off x="6531360" y="3471761"/>
            <a:ext cx="427500" cy="169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500"/>
              <a:buFont typeface="Arial"/>
              <a:buNone/>
            </a:pPr>
            <a:endParaRPr sz="1100" b="0" i="0" u="none" strike="noStrike" cap="none">
              <a:solidFill>
                <a:srgbClr val="000000"/>
              </a:solidFill>
              <a:latin typeface="Arial"/>
              <a:ea typeface="Arial"/>
              <a:cs typeface="Arial"/>
              <a:sym typeface="Arial"/>
            </a:endParaRPr>
          </a:p>
        </p:txBody>
      </p:sp>
      <p:sp>
        <p:nvSpPr>
          <p:cNvPr id="1492" name="Google Shape;1492;p254"/>
          <p:cNvSpPr txBox="1"/>
          <p:nvPr/>
        </p:nvSpPr>
        <p:spPr>
          <a:xfrm>
            <a:off x="6515327" y="3886429"/>
            <a:ext cx="1992300" cy="2154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700" b="1" u="none" strike="noStrike" cap="none">
                <a:solidFill>
                  <a:schemeClr val="dk1"/>
                </a:solidFill>
              </a:rPr>
              <a:t>Precursor materials are also to be bought into scope, as well as indirect emissions. </a:t>
            </a:r>
            <a:endParaRPr sz="700" b="1" u="none" strike="noStrike" cap="none">
              <a:solidFill>
                <a:schemeClr val="dk1"/>
              </a:solidFill>
            </a:endParaRPr>
          </a:p>
        </p:txBody>
      </p:sp>
      <p:sp>
        <p:nvSpPr>
          <p:cNvPr id="1493" name="Google Shape;1493;p254"/>
          <p:cNvSpPr/>
          <p:nvPr/>
        </p:nvSpPr>
        <p:spPr>
          <a:xfrm>
            <a:off x="332226" y="324000"/>
            <a:ext cx="8479500" cy="3003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rgbClr val="000000"/>
              </a:buClr>
              <a:buSzPts val="1600"/>
              <a:buFont typeface="Arial"/>
              <a:buNone/>
            </a:pPr>
            <a:r>
              <a:rPr lang="en" sz="1900" b="0" i="0" u="none" strike="noStrike" cap="none">
                <a:solidFill>
                  <a:schemeClr val="dk1"/>
                </a:solidFill>
                <a:latin typeface="Georgia"/>
                <a:ea typeface="Georgia"/>
                <a:cs typeface="Georgia"/>
                <a:sym typeface="Georgia"/>
              </a:rPr>
              <a:t>The EU CBAM comprises ~600 in scope categories of goods</a:t>
            </a:r>
            <a:endParaRPr sz="1900" b="0" i="0" u="none" strike="noStrike" cap="none">
              <a:solidFill>
                <a:schemeClr val="dk1"/>
              </a:solidFill>
              <a:latin typeface="Georgia"/>
              <a:ea typeface="Georgia"/>
              <a:cs typeface="Georgia"/>
              <a:sym typeface="Georgia"/>
            </a:endParaRPr>
          </a:p>
        </p:txBody>
      </p:sp>
      <p:sp>
        <p:nvSpPr>
          <p:cNvPr id="1494" name="Google Shape;1494;p254"/>
          <p:cNvSpPr/>
          <p:nvPr/>
        </p:nvSpPr>
        <p:spPr>
          <a:xfrm>
            <a:off x="1008675" y="2308681"/>
            <a:ext cx="322626" cy="323588"/>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551"/>
                </a:moveTo>
                <a:cubicBezTo>
                  <a:pt x="25" y="551"/>
                  <a:pt x="25" y="551"/>
                  <a:pt x="25" y="551"/>
                </a:cubicBezTo>
                <a:cubicBezTo>
                  <a:pt x="25" y="24"/>
                  <a:pt x="25" y="24"/>
                  <a:pt x="25" y="24"/>
                </a:cubicBezTo>
                <a:cubicBezTo>
                  <a:pt x="552" y="24"/>
                  <a:pt x="552" y="24"/>
                  <a:pt x="552" y="24"/>
                </a:cubicBezTo>
                <a:lnTo>
                  <a:pt x="552" y="551"/>
                </a:lnTo>
                <a:close/>
                <a:moveTo>
                  <a:pt x="369" y="523"/>
                </a:moveTo>
                <a:cubicBezTo>
                  <a:pt x="368" y="523"/>
                  <a:pt x="367" y="523"/>
                  <a:pt x="366" y="523"/>
                </a:cubicBezTo>
                <a:cubicBezTo>
                  <a:pt x="365" y="523"/>
                  <a:pt x="365" y="523"/>
                  <a:pt x="365" y="523"/>
                </a:cubicBezTo>
                <a:cubicBezTo>
                  <a:pt x="365" y="523"/>
                  <a:pt x="364" y="522"/>
                  <a:pt x="364" y="522"/>
                </a:cubicBezTo>
                <a:cubicBezTo>
                  <a:pt x="363" y="522"/>
                  <a:pt x="363" y="522"/>
                  <a:pt x="363" y="522"/>
                </a:cubicBezTo>
                <a:cubicBezTo>
                  <a:pt x="348" y="514"/>
                  <a:pt x="326" y="509"/>
                  <a:pt x="303" y="509"/>
                </a:cubicBezTo>
                <a:cubicBezTo>
                  <a:pt x="280" y="509"/>
                  <a:pt x="259" y="514"/>
                  <a:pt x="244" y="522"/>
                </a:cubicBezTo>
                <a:cubicBezTo>
                  <a:pt x="243" y="522"/>
                  <a:pt x="243" y="522"/>
                  <a:pt x="243" y="522"/>
                </a:cubicBezTo>
                <a:cubicBezTo>
                  <a:pt x="243" y="522"/>
                  <a:pt x="242" y="523"/>
                  <a:pt x="241" y="523"/>
                </a:cubicBezTo>
                <a:cubicBezTo>
                  <a:pt x="241" y="523"/>
                  <a:pt x="241" y="523"/>
                  <a:pt x="241" y="523"/>
                </a:cubicBezTo>
                <a:cubicBezTo>
                  <a:pt x="240" y="523"/>
                  <a:pt x="239" y="523"/>
                  <a:pt x="238" y="523"/>
                </a:cubicBezTo>
                <a:cubicBezTo>
                  <a:pt x="156" y="523"/>
                  <a:pt x="156" y="523"/>
                  <a:pt x="156" y="523"/>
                </a:cubicBezTo>
                <a:cubicBezTo>
                  <a:pt x="156" y="475"/>
                  <a:pt x="156" y="475"/>
                  <a:pt x="156" y="475"/>
                </a:cubicBezTo>
                <a:cubicBezTo>
                  <a:pt x="156" y="470"/>
                  <a:pt x="159" y="465"/>
                  <a:pt x="164" y="463"/>
                </a:cubicBezTo>
                <a:cubicBezTo>
                  <a:pt x="164" y="463"/>
                  <a:pt x="177" y="458"/>
                  <a:pt x="197" y="440"/>
                </a:cubicBezTo>
                <a:cubicBezTo>
                  <a:pt x="212" y="427"/>
                  <a:pt x="218" y="418"/>
                  <a:pt x="220" y="415"/>
                </a:cubicBezTo>
                <a:cubicBezTo>
                  <a:pt x="220" y="390"/>
                  <a:pt x="220" y="390"/>
                  <a:pt x="220" y="390"/>
                </a:cubicBezTo>
                <a:cubicBezTo>
                  <a:pt x="220" y="385"/>
                  <a:pt x="216" y="381"/>
                  <a:pt x="211" y="381"/>
                </a:cubicBezTo>
                <a:cubicBezTo>
                  <a:pt x="197" y="381"/>
                  <a:pt x="197" y="381"/>
                  <a:pt x="197" y="381"/>
                </a:cubicBezTo>
                <a:cubicBezTo>
                  <a:pt x="197" y="381"/>
                  <a:pt x="196" y="381"/>
                  <a:pt x="196" y="381"/>
                </a:cubicBezTo>
                <a:cubicBezTo>
                  <a:pt x="194" y="381"/>
                  <a:pt x="152" y="376"/>
                  <a:pt x="112" y="354"/>
                </a:cubicBezTo>
                <a:cubicBezTo>
                  <a:pt x="74" y="334"/>
                  <a:pt x="44" y="294"/>
                  <a:pt x="39" y="285"/>
                </a:cubicBezTo>
                <a:cubicBezTo>
                  <a:pt x="34" y="277"/>
                  <a:pt x="34" y="277"/>
                  <a:pt x="34" y="277"/>
                </a:cubicBezTo>
                <a:cubicBezTo>
                  <a:pt x="185" y="279"/>
                  <a:pt x="185" y="279"/>
                  <a:pt x="185" y="279"/>
                </a:cubicBezTo>
                <a:cubicBezTo>
                  <a:pt x="185" y="265"/>
                  <a:pt x="185" y="265"/>
                  <a:pt x="185" y="265"/>
                </a:cubicBezTo>
                <a:cubicBezTo>
                  <a:pt x="528" y="265"/>
                  <a:pt x="528" y="265"/>
                  <a:pt x="528" y="265"/>
                </a:cubicBezTo>
                <a:cubicBezTo>
                  <a:pt x="528" y="295"/>
                  <a:pt x="528" y="295"/>
                  <a:pt x="528" y="295"/>
                </a:cubicBezTo>
                <a:cubicBezTo>
                  <a:pt x="528" y="302"/>
                  <a:pt x="524" y="309"/>
                  <a:pt x="517" y="311"/>
                </a:cubicBezTo>
                <a:cubicBezTo>
                  <a:pt x="517" y="311"/>
                  <a:pt x="517" y="312"/>
                  <a:pt x="516" y="312"/>
                </a:cubicBezTo>
                <a:cubicBezTo>
                  <a:pt x="513" y="313"/>
                  <a:pt x="479" y="323"/>
                  <a:pt x="434" y="351"/>
                </a:cubicBezTo>
                <a:cubicBezTo>
                  <a:pt x="397" y="374"/>
                  <a:pt x="388" y="395"/>
                  <a:pt x="387" y="399"/>
                </a:cubicBezTo>
                <a:cubicBezTo>
                  <a:pt x="387" y="415"/>
                  <a:pt x="387" y="415"/>
                  <a:pt x="387" y="415"/>
                </a:cubicBezTo>
                <a:cubicBezTo>
                  <a:pt x="389" y="418"/>
                  <a:pt x="395" y="427"/>
                  <a:pt x="410" y="440"/>
                </a:cubicBezTo>
                <a:cubicBezTo>
                  <a:pt x="431" y="458"/>
                  <a:pt x="443" y="463"/>
                  <a:pt x="443" y="463"/>
                </a:cubicBezTo>
                <a:cubicBezTo>
                  <a:pt x="447" y="465"/>
                  <a:pt x="451" y="470"/>
                  <a:pt x="451" y="475"/>
                </a:cubicBezTo>
                <a:cubicBezTo>
                  <a:pt x="451" y="523"/>
                  <a:pt x="451" y="523"/>
                  <a:pt x="451" y="523"/>
                </a:cubicBezTo>
                <a:lnTo>
                  <a:pt x="369" y="523"/>
                </a:lnTo>
                <a:close/>
                <a:moveTo>
                  <a:pt x="381" y="499"/>
                </a:moveTo>
                <a:cubicBezTo>
                  <a:pt x="426" y="499"/>
                  <a:pt x="426" y="499"/>
                  <a:pt x="426" y="499"/>
                </a:cubicBezTo>
                <a:cubicBezTo>
                  <a:pt x="426" y="487"/>
                  <a:pt x="426" y="487"/>
                  <a:pt x="426" y="487"/>
                </a:cubicBezTo>
                <a:cubicBezTo>
                  <a:pt x="381" y="487"/>
                  <a:pt x="381" y="487"/>
                  <a:pt x="381" y="487"/>
                </a:cubicBezTo>
                <a:lnTo>
                  <a:pt x="381" y="499"/>
                </a:lnTo>
                <a:close/>
                <a:moveTo>
                  <a:pt x="181" y="499"/>
                </a:moveTo>
                <a:cubicBezTo>
                  <a:pt x="226" y="499"/>
                  <a:pt x="226" y="499"/>
                  <a:pt x="226" y="499"/>
                </a:cubicBezTo>
                <a:cubicBezTo>
                  <a:pt x="226" y="487"/>
                  <a:pt x="226" y="487"/>
                  <a:pt x="226" y="487"/>
                </a:cubicBezTo>
                <a:cubicBezTo>
                  <a:pt x="181" y="487"/>
                  <a:pt x="181" y="487"/>
                  <a:pt x="181" y="487"/>
                </a:cubicBezTo>
                <a:lnTo>
                  <a:pt x="181" y="499"/>
                </a:lnTo>
                <a:close/>
                <a:moveTo>
                  <a:pt x="303" y="484"/>
                </a:moveTo>
                <a:cubicBezTo>
                  <a:pt x="322" y="484"/>
                  <a:pt x="341" y="487"/>
                  <a:pt x="357" y="493"/>
                </a:cubicBezTo>
                <a:cubicBezTo>
                  <a:pt x="357" y="478"/>
                  <a:pt x="357" y="478"/>
                  <a:pt x="357" y="478"/>
                </a:cubicBezTo>
                <a:cubicBezTo>
                  <a:pt x="352" y="471"/>
                  <a:pt x="333" y="447"/>
                  <a:pt x="303" y="447"/>
                </a:cubicBezTo>
                <a:cubicBezTo>
                  <a:pt x="274" y="447"/>
                  <a:pt x="255" y="471"/>
                  <a:pt x="250" y="478"/>
                </a:cubicBezTo>
                <a:cubicBezTo>
                  <a:pt x="250" y="493"/>
                  <a:pt x="250" y="493"/>
                  <a:pt x="250" y="493"/>
                </a:cubicBezTo>
                <a:cubicBezTo>
                  <a:pt x="266" y="487"/>
                  <a:pt x="285" y="484"/>
                  <a:pt x="303" y="484"/>
                </a:cubicBezTo>
                <a:close/>
                <a:moveTo>
                  <a:pt x="376" y="462"/>
                </a:moveTo>
                <a:cubicBezTo>
                  <a:pt x="398" y="462"/>
                  <a:pt x="398" y="462"/>
                  <a:pt x="398" y="462"/>
                </a:cubicBezTo>
                <a:cubicBezTo>
                  <a:pt x="397" y="461"/>
                  <a:pt x="396" y="460"/>
                  <a:pt x="394" y="459"/>
                </a:cubicBezTo>
                <a:cubicBezTo>
                  <a:pt x="370" y="438"/>
                  <a:pt x="364" y="425"/>
                  <a:pt x="363" y="423"/>
                </a:cubicBezTo>
                <a:cubicBezTo>
                  <a:pt x="363" y="421"/>
                  <a:pt x="362" y="420"/>
                  <a:pt x="362" y="418"/>
                </a:cubicBezTo>
                <a:cubicBezTo>
                  <a:pt x="362" y="397"/>
                  <a:pt x="362" y="397"/>
                  <a:pt x="362" y="397"/>
                </a:cubicBezTo>
                <a:cubicBezTo>
                  <a:pt x="362" y="397"/>
                  <a:pt x="362" y="396"/>
                  <a:pt x="362" y="395"/>
                </a:cubicBezTo>
                <a:cubicBezTo>
                  <a:pt x="363" y="392"/>
                  <a:pt x="370" y="362"/>
                  <a:pt x="421" y="330"/>
                </a:cubicBezTo>
                <a:cubicBezTo>
                  <a:pt x="460" y="306"/>
                  <a:pt x="492" y="294"/>
                  <a:pt x="504" y="290"/>
                </a:cubicBezTo>
                <a:cubicBezTo>
                  <a:pt x="504" y="289"/>
                  <a:pt x="504" y="289"/>
                  <a:pt x="504" y="289"/>
                </a:cubicBezTo>
                <a:cubicBezTo>
                  <a:pt x="209" y="289"/>
                  <a:pt x="209" y="289"/>
                  <a:pt x="209" y="289"/>
                </a:cubicBezTo>
                <a:cubicBezTo>
                  <a:pt x="209" y="357"/>
                  <a:pt x="209" y="357"/>
                  <a:pt x="209" y="357"/>
                </a:cubicBezTo>
                <a:cubicBezTo>
                  <a:pt x="211" y="357"/>
                  <a:pt x="211" y="357"/>
                  <a:pt x="211" y="357"/>
                </a:cubicBezTo>
                <a:cubicBezTo>
                  <a:pt x="230" y="357"/>
                  <a:pt x="245" y="372"/>
                  <a:pt x="245" y="390"/>
                </a:cubicBezTo>
                <a:cubicBezTo>
                  <a:pt x="245" y="418"/>
                  <a:pt x="245" y="418"/>
                  <a:pt x="245" y="418"/>
                </a:cubicBezTo>
                <a:cubicBezTo>
                  <a:pt x="245" y="420"/>
                  <a:pt x="244" y="421"/>
                  <a:pt x="244" y="422"/>
                </a:cubicBezTo>
                <a:cubicBezTo>
                  <a:pt x="243" y="425"/>
                  <a:pt x="238" y="437"/>
                  <a:pt x="214" y="458"/>
                </a:cubicBezTo>
                <a:cubicBezTo>
                  <a:pt x="212" y="459"/>
                  <a:pt x="210" y="461"/>
                  <a:pt x="208" y="462"/>
                </a:cubicBezTo>
                <a:cubicBezTo>
                  <a:pt x="231" y="462"/>
                  <a:pt x="231" y="462"/>
                  <a:pt x="231" y="462"/>
                </a:cubicBezTo>
                <a:cubicBezTo>
                  <a:pt x="241" y="449"/>
                  <a:pt x="265" y="422"/>
                  <a:pt x="303" y="422"/>
                </a:cubicBezTo>
                <a:cubicBezTo>
                  <a:pt x="343" y="422"/>
                  <a:pt x="367" y="451"/>
                  <a:pt x="376" y="462"/>
                </a:cubicBezTo>
                <a:close/>
                <a:moveTo>
                  <a:pt x="84" y="303"/>
                </a:moveTo>
                <a:cubicBezTo>
                  <a:pt x="92" y="312"/>
                  <a:pt x="104" y="322"/>
                  <a:pt x="124" y="333"/>
                </a:cubicBezTo>
                <a:cubicBezTo>
                  <a:pt x="146" y="345"/>
                  <a:pt x="170" y="351"/>
                  <a:pt x="185" y="355"/>
                </a:cubicBezTo>
                <a:cubicBezTo>
                  <a:pt x="185" y="303"/>
                  <a:pt x="185" y="303"/>
                  <a:pt x="185" y="303"/>
                </a:cubicBezTo>
                <a:lnTo>
                  <a:pt x="84" y="303"/>
                </a:lnTo>
                <a:close/>
                <a:moveTo>
                  <a:pt x="519" y="238"/>
                </a:moveTo>
                <a:cubicBezTo>
                  <a:pt x="269" y="194"/>
                  <a:pt x="269" y="194"/>
                  <a:pt x="269" y="194"/>
                </a:cubicBezTo>
                <a:cubicBezTo>
                  <a:pt x="267" y="193"/>
                  <a:pt x="264" y="193"/>
                  <a:pt x="261" y="192"/>
                </a:cubicBezTo>
                <a:cubicBezTo>
                  <a:pt x="188" y="176"/>
                  <a:pt x="188" y="176"/>
                  <a:pt x="188" y="176"/>
                </a:cubicBezTo>
                <a:cubicBezTo>
                  <a:pt x="180" y="219"/>
                  <a:pt x="180" y="219"/>
                  <a:pt x="180" y="219"/>
                </a:cubicBezTo>
                <a:cubicBezTo>
                  <a:pt x="106" y="205"/>
                  <a:pt x="106" y="205"/>
                  <a:pt x="106" y="205"/>
                </a:cubicBezTo>
                <a:cubicBezTo>
                  <a:pt x="121" y="119"/>
                  <a:pt x="121" y="119"/>
                  <a:pt x="121" y="119"/>
                </a:cubicBezTo>
                <a:cubicBezTo>
                  <a:pt x="122" y="116"/>
                  <a:pt x="124" y="111"/>
                  <a:pt x="126" y="108"/>
                </a:cubicBezTo>
                <a:cubicBezTo>
                  <a:pt x="168" y="43"/>
                  <a:pt x="168" y="43"/>
                  <a:pt x="168" y="43"/>
                </a:cubicBezTo>
                <a:cubicBezTo>
                  <a:pt x="210" y="51"/>
                  <a:pt x="210" y="51"/>
                  <a:pt x="210" y="51"/>
                </a:cubicBezTo>
                <a:cubicBezTo>
                  <a:pt x="207" y="66"/>
                  <a:pt x="207" y="66"/>
                  <a:pt x="207" y="66"/>
                </a:cubicBezTo>
                <a:cubicBezTo>
                  <a:pt x="199" y="115"/>
                  <a:pt x="199" y="115"/>
                  <a:pt x="199" y="115"/>
                </a:cubicBezTo>
                <a:cubicBezTo>
                  <a:pt x="273" y="125"/>
                  <a:pt x="273" y="125"/>
                  <a:pt x="273" y="125"/>
                </a:cubicBezTo>
                <a:cubicBezTo>
                  <a:pt x="275" y="125"/>
                  <a:pt x="279" y="126"/>
                  <a:pt x="281" y="126"/>
                </a:cubicBezTo>
                <a:cubicBezTo>
                  <a:pt x="531" y="171"/>
                  <a:pt x="531" y="171"/>
                  <a:pt x="531" y="171"/>
                </a:cubicBezTo>
                <a:lnTo>
                  <a:pt x="519" y="238"/>
                </a:lnTo>
                <a:close/>
                <a:moveTo>
                  <a:pt x="192" y="152"/>
                </a:moveTo>
                <a:cubicBezTo>
                  <a:pt x="267" y="168"/>
                  <a:pt x="267" y="168"/>
                  <a:pt x="267" y="168"/>
                </a:cubicBezTo>
                <a:cubicBezTo>
                  <a:pt x="268" y="169"/>
                  <a:pt x="272" y="169"/>
                  <a:pt x="273" y="170"/>
                </a:cubicBezTo>
                <a:cubicBezTo>
                  <a:pt x="499" y="209"/>
                  <a:pt x="499" y="209"/>
                  <a:pt x="499" y="209"/>
                </a:cubicBezTo>
                <a:cubicBezTo>
                  <a:pt x="503" y="190"/>
                  <a:pt x="503" y="190"/>
                  <a:pt x="503" y="190"/>
                </a:cubicBezTo>
                <a:cubicBezTo>
                  <a:pt x="277" y="150"/>
                  <a:pt x="277" y="150"/>
                  <a:pt x="277" y="150"/>
                </a:cubicBezTo>
                <a:cubicBezTo>
                  <a:pt x="275" y="150"/>
                  <a:pt x="272" y="149"/>
                  <a:pt x="270" y="149"/>
                </a:cubicBezTo>
                <a:cubicBezTo>
                  <a:pt x="194" y="139"/>
                  <a:pt x="194" y="139"/>
                  <a:pt x="194" y="139"/>
                </a:cubicBezTo>
                <a:lnTo>
                  <a:pt x="192" y="152"/>
                </a:lnTo>
                <a:close/>
                <a:moveTo>
                  <a:pt x="134" y="186"/>
                </a:moveTo>
                <a:cubicBezTo>
                  <a:pt x="161" y="191"/>
                  <a:pt x="161" y="191"/>
                  <a:pt x="161" y="191"/>
                </a:cubicBezTo>
                <a:cubicBezTo>
                  <a:pt x="182" y="70"/>
                  <a:pt x="182" y="70"/>
                  <a:pt x="182" y="70"/>
                </a:cubicBezTo>
                <a:cubicBezTo>
                  <a:pt x="180" y="70"/>
                  <a:pt x="180" y="70"/>
                  <a:pt x="180" y="70"/>
                </a:cubicBezTo>
                <a:cubicBezTo>
                  <a:pt x="146" y="121"/>
                  <a:pt x="146" y="121"/>
                  <a:pt x="146" y="121"/>
                </a:cubicBezTo>
                <a:cubicBezTo>
                  <a:pt x="146" y="122"/>
                  <a:pt x="145" y="123"/>
                  <a:pt x="145" y="123"/>
                </a:cubicBezTo>
                <a:lnTo>
                  <a:pt x="134" y="186"/>
                </a:lnTo>
                <a:close/>
              </a:path>
            </a:pathLst>
          </a:custGeom>
          <a:solidFill>
            <a:schemeClr val="lt1"/>
          </a:solidFill>
          <a:ln>
            <a:noFill/>
          </a:ln>
        </p:spPr>
        <p:txBody>
          <a:bodyPr spcFirstLastPara="1" wrap="square" lIns="85725" tIns="42850" rIns="85725" bIns="42850" anchor="t" anchorCtr="0">
            <a:noAutofit/>
          </a:bodyPr>
          <a:lstStyle/>
          <a:p>
            <a:pPr marL="0" marR="0" lvl="0" indent="0" algn="l" rtl="0">
              <a:spcBef>
                <a:spcPts val="0"/>
              </a:spcBef>
              <a:spcAft>
                <a:spcPts val="0"/>
              </a:spcAft>
              <a:buNone/>
            </a:pPr>
            <a:endParaRPr sz="1700">
              <a:solidFill>
                <a:srgbClr val="000000"/>
              </a:solidFill>
              <a:latin typeface="Arial"/>
              <a:ea typeface="Arial"/>
              <a:cs typeface="Arial"/>
              <a:sym typeface="Arial"/>
            </a:endParaRPr>
          </a:p>
        </p:txBody>
      </p:sp>
      <p:sp>
        <p:nvSpPr>
          <p:cNvPr id="1495" name="Google Shape;1495;p254"/>
          <p:cNvSpPr/>
          <p:nvPr/>
        </p:nvSpPr>
        <p:spPr>
          <a:xfrm>
            <a:off x="1008675" y="2787455"/>
            <a:ext cx="322627" cy="323590"/>
          </a:xfrm>
          <a:custGeom>
            <a:avLst/>
            <a:gdLst/>
            <a:ahLst/>
            <a:cxnLst/>
            <a:rect l="l" t="t" r="r" b="b"/>
            <a:pathLst>
              <a:path w="704" h="706" extrusionOk="0">
                <a:moveTo>
                  <a:pt x="510" y="0"/>
                </a:moveTo>
                <a:lnTo>
                  <a:pt x="510" y="0"/>
                </a:lnTo>
                <a:lnTo>
                  <a:pt x="452" y="0"/>
                </a:lnTo>
                <a:lnTo>
                  <a:pt x="367" y="245"/>
                </a:lnTo>
                <a:lnTo>
                  <a:pt x="495" y="245"/>
                </a:lnTo>
                <a:lnTo>
                  <a:pt x="298" y="490"/>
                </a:lnTo>
                <a:lnTo>
                  <a:pt x="359" y="311"/>
                </a:lnTo>
                <a:lnTo>
                  <a:pt x="254" y="310"/>
                </a:lnTo>
                <a:lnTo>
                  <a:pt x="356" y="15"/>
                </a:lnTo>
                <a:lnTo>
                  <a:pt x="361" y="0"/>
                </a:lnTo>
                <a:lnTo>
                  <a:pt x="329" y="0"/>
                </a:lnTo>
                <a:lnTo>
                  <a:pt x="291" y="0"/>
                </a:lnTo>
                <a:lnTo>
                  <a:pt x="0" y="0"/>
                </a:lnTo>
                <a:lnTo>
                  <a:pt x="0" y="706"/>
                </a:lnTo>
                <a:lnTo>
                  <a:pt x="704" y="706"/>
                </a:lnTo>
                <a:lnTo>
                  <a:pt x="704" y="0"/>
                </a:lnTo>
                <a:lnTo>
                  <a:pt x="510" y="0"/>
                </a:lnTo>
                <a:close/>
                <a:moveTo>
                  <a:pt x="673" y="677"/>
                </a:moveTo>
                <a:lnTo>
                  <a:pt x="31" y="677"/>
                </a:lnTo>
                <a:lnTo>
                  <a:pt x="31" y="31"/>
                </a:lnTo>
                <a:lnTo>
                  <a:pt x="318" y="31"/>
                </a:lnTo>
                <a:lnTo>
                  <a:pt x="318" y="31"/>
                </a:lnTo>
                <a:lnTo>
                  <a:pt x="211" y="340"/>
                </a:lnTo>
                <a:lnTo>
                  <a:pt x="318" y="341"/>
                </a:lnTo>
                <a:lnTo>
                  <a:pt x="216" y="641"/>
                </a:lnTo>
                <a:lnTo>
                  <a:pt x="559" y="216"/>
                </a:lnTo>
                <a:lnTo>
                  <a:pt x="409" y="216"/>
                </a:lnTo>
                <a:lnTo>
                  <a:pt x="473" y="31"/>
                </a:lnTo>
                <a:lnTo>
                  <a:pt x="673" y="31"/>
                </a:lnTo>
                <a:lnTo>
                  <a:pt x="673" y="677"/>
                </a:lnTo>
                <a:close/>
              </a:path>
            </a:pathLst>
          </a:custGeom>
          <a:solidFill>
            <a:schemeClr val="lt1"/>
          </a:solidFill>
          <a:ln>
            <a:noFill/>
          </a:ln>
        </p:spPr>
        <p:txBody>
          <a:bodyPr spcFirstLastPara="1" wrap="square" lIns="85725" tIns="42850" rIns="85725" bIns="42850" anchor="t" anchorCtr="0">
            <a:noAutofit/>
          </a:bodyPr>
          <a:lstStyle/>
          <a:p>
            <a:pPr marL="0" marR="0" lvl="0" indent="0" algn="l" rtl="0">
              <a:spcBef>
                <a:spcPts val="0"/>
              </a:spcBef>
              <a:spcAft>
                <a:spcPts val="0"/>
              </a:spcAft>
              <a:buNone/>
            </a:pPr>
            <a:endParaRPr sz="1700" b="1">
              <a:solidFill>
                <a:srgbClr val="000000"/>
              </a:solidFill>
              <a:latin typeface="Arial"/>
              <a:ea typeface="Arial"/>
              <a:cs typeface="Arial"/>
              <a:sym typeface="Arial"/>
            </a:endParaRPr>
          </a:p>
        </p:txBody>
      </p:sp>
      <p:sp>
        <p:nvSpPr>
          <p:cNvPr id="1496" name="Google Shape;1496;p254"/>
          <p:cNvSpPr/>
          <p:nvPr/>
        </p:nvSpPr>
        <p:spPr>
          <a:xfrm>
            <a:off x="1008675" y="3273491"/>
            <a:ext cx="322158" cy="322049"/>
          </a:xfrm>
          <a:custGeom>
            <a:avLst/>
            <a:gdLst/>
            <a:ahLst/>
            <a:cxnLst/>
            <a:rect l="l" t="t" r="r" b="b"/>
            <a:pathLst>
              <a:path w="453744" h="453590" extrusionOk="0">
                <a:moveTo>
                  <a:pt x="0" y="0"/>
                </a:moveTo>
                <a:lnTo>
                  <a:pt x="0" y="453590"/>
                </a:lnTo>
                <a:lnTo>
                  <a:pt x="453744" y="453590"/>
                </a:lnTo>
                <a:lnTo>
                  <a:pt x="453744" y="0"/>
                </a:lnTo>
                <a:close/>
                <a:moveTo>
                  <a:pt x="434397" y="434250"/>
                </a:moveTo>
                <a:lnTo>
                  <a:pt x="19347" y="434250"/>
                </a:lnTo>
                <a:lnTo>
                  <a:pt x="19347" y="19341"/>
                </a:lnTo>
                <a:lnTo>
                  <a:pt x="434397" y="19341"/>
                </a:lnTo>
                <a:close/>
                <a:moveTo>
                  <a:pt x="357324" y="360100"/>
                </a:moveTo>
                <a:lnTo>
                  <a:pt x="357324" y="360100"/>
                </a:lnTo>
                <a:cubicBezTo>
                  <a:pt x="357639" y="358651"/>
                  <a:pt x="358426" y="355281"/>
                  <a:pt x="358804" y="353800"/>
                </a:cubicBezTo>
                <a:lnTo>
                  <a:pt x="358804" y="353800"/>
                </a:lnTo>
                <a:cubicBezTo>
                  <a:pt x="376639" y="276123"/>
                  <a:pt x="377332" y="181216"/>
                  <a:pt x="360979" y="102656"/>
                </a:cubicBezTo>
                <a:lnTo>
                  <a:pt x="360979" y="102656"/>
                </a:lnTo>
                <a:lnTo>
                  <a:pt x="359655" y="96357"/>
                </a:lnTo>
                <a:lnTo>
                  <a:pt x="359655" y="96357"/>
                </a:lnTo>
                <a:cubicBezTo>
                  <a:pt x="355086" y="91474"/>
                  <a:pt x="367312" y="52257"/>
                  <a:pt x="368005" y="46745"/>
                </a:cubicBezTo>
                <a:lnTo>
                  <a:pt x="84226" y="46745"/>
                </a:lnTo>
                <a:cubicBezTo>
                  <a:pt x="84226" y="49202"/>
                  <a:pt x="97271" y="95096"/>
                  <a:pt x="94089" y="96357"/>
                </a:cubicBezTo>
                <a:lnTo>
                  <a:pt x="94089" y="96357"/>
                </a:lnTo>
                <a:cubicBezTo>
                  <a:pt x="93774" y="97868"/>
                  <a:pt x="93080" y="101144"/>
                  <a:pt x="92734" y="102656"/>
                </a:cubicBezTo>
                <a:lnTo>
                  <a:pt x="92734" y="102656"/>
                </a:lnTo>
                <a:cubicBezTo>
                  <a:pt x="76412" y="181216"/>
                  <a:pt x="76979" y="276123"/>
                  <a:pt x="94908" y="353800"/>
                </a:cubicBezTo>
                <a:lnTo>
                  <a:pt x="94908" y="353800"/>
                </a:lnTo>
                <a:cubicBezTo>
                  <a:pt x="98374" y="354021"/>
                  <a:pt x="84195" y="405144"/>
                  <a:pt x="84289" y="406877"/>
                </a:cubicBezTo>
                <a:lnTo>
                  <a:pt x="368068" y="406877"/>
                </a:lnTo>
                <a:cubicBezTo>
                  <a:pt x="368194" y="406026"/>
                  <a:pt x="356284" y="360856"/>
                  <a:pt x="357324" y="360100"/>
                </a:cubicBezTo>
                <a:close/>
                <a:moveTo>
                  <a:pt x="101462" y="207266"/>
                </a:moveTo>
                <a:cubicBezTo>
                  <a:pt x="102253" y="172106"/>
                  <a:pt x="106249" y="137091"/>
                  <a:pt x="113404" y="102656"/>
                </a:cubicBezTo>
                <a:lnTo>
                  <a:pt x="340277" y="102656"/>
                </a:lnTo>
                <a:cubicBezTo>
                  <a:pt x="357179" y="184731"/>
                  <a:pt x="356586" y="269448"/>
                  <a:pt x="338544" y="351280"/>
                </a:cubicBezTo>
                <a:lnTo>
                  <a:pt x="115138" y="351280"/>
                </a:lnTo>
                <a:cubicBezTo>
                  <a:pt x="104638" y="304025"/>
                  <a:pt x="100044" y="255652"/>
                  <a:pt x="101462" y="207266"/>
                </a:cubicBezTo>
                <a:close/>
                <a:moveTo>
                  <a:pt x="339394" y="82402"/>
                </a:moveTo>
                <a:lnTo>
                  <a:pt x="112837" y="82402"/>
                </a:lnTo>
                <a:lnTo>
                  <a:pt x="108993" y="66338"/>
                </a:lnTo>
                <a:lnTo>
                  <a:pt x="343207" y="66338"/>
                </a:lnTo>
                <a:close/>
                <a:moveTo>
                  <a:pt x="109088" y="387284"/>
                </a:moveTo>
                <a:lnTo>
                  <a:pt x="112239" y="374086"/>
                </a:lnTo>
                <a:lnTo>
                  <a:pt x="340182" y="374086"/>
                </a:lnTo>
                <a:lnTo>
                  <a:pt x="343333" y="387284"/>
                </a:lnTo>
                <a:close/>
                <a:moveTo>
                  <a:pt x="322127" y="211675"/>
                </a:moveTo>
                <a:lnTo>
                  <a:pt x="312422" y="206793"/>
                </a:lnTo>
                <a:cubicBezTo>
                  <a:pt x="305619" y="203259"/>
                  <a:pt x="298535" y="200288"/>
                  <a:pt x="291247" y="197910"/>
                </a:cubicBezTo>
                <a:cubicBezTo>
                  <a:pt x="303851" y="187862"/>
                  <a:pt x="310405" y="172427"/>
                  <a:pt x="313997" y="147952"/>
                </a:cubicBezTo>
                <a:lnTo>
                  <a:pt x="315573" y="137274"/>
                </a:lnTo>
                <a:lnTo>
                  <a:pt x="304954" y="139038"/>
                </a:lnTo>
                <a:cubicBezTo>
                  <a:pt x="280975" y="142944"/>
                  <a:pt x="265787" y="149496"/>
                  <a:pt x="255893" y="162096"/>
                </a:cubicBezTo>
                <a:cubicBezTo>
                  <a:pt x="253548" y="155052"/>
                  <a:pt x="250650" y="148208"/>
                  <a:pt x="247228" y="141621"/>
                </a:cubicBezTo>
                <a:lnTo>
                  <a:pt x="242343" y="131982"/>
                </a:lnTo>
                <a:lnTo>
                  <a:pt x="234655" y="139573"/>
                </a:lnTo>
                <a:cubicBezTo>
                  <a:pt x="222965" y="151071"/>
                  <a:pt x="215276" y="161214"/>
                  <a:pt x="211243" y="171545"/>
                </a:cubicBezTo>
                <a:lnTo>
                  <a:pt x="208407" y="165939"/>
                </a:lnTo>
                <a:lnTo>
                  <a:pt x="200719" y="173498"/>
                </a:lnTo>
                <a:cubicBezTo>
                  <a:pt x="189029" y="184996"/>
                  <a:pt x="181309" y="195170"/>
                  <a:pt x="177275" y="205470"/>
                </a:cubicBezTo>
                <a:lnTo>
                  <a:pt x="174439" y="199863"/>
                </a:lnTo>
                <a:lnTo>
                  <a:pt x="166751" y="207423"/>
                </a:lnTo>
                <a:cubicBezTo>
                  <a:pt x="137258" y="236465"/>
                  <a:pt x="132972" y="257066"/>
                  <a:pt x="149893" y="292944"/>
                </a:cubicBezTo>
                <a:lnTo>
                  <a:pt x="130199" y="312662"/>
                </a:lnTo>
                <a:lnTo>
                  <a:pt x="141322" y="323782"/>
                </a:lnTo>
                <a:lnTo>
                  <a:pt x="161016" y="304095"/>
                </a:lnTo>
                <a:cubicBezTo>
                  <a:pt x="174849" y="310583"/>
                  <a:pt x="186413" y="313985"/>
                  <a:pt x="197032" y="313985"/>
                </a:cubicBezTo>
                <a:cubicBezTo>
                  <a:pt x="214016" y="313985"/>
                  <a:pt x="228700" y="305386"/>
                  <a:pt x="246566" y="287211"/>
                </a:cubicBezTo>
                <a:lnTo>
                  <a:pt x="254128" y="279556"/>
                </a:lnTo>
                <a:lnTo>
                  <a:pt x="248551" y="276690"/>
                </a:lnTo>
                <a:cubicBezTo>
                  <a:pt x="258855" y="272658"/>
                  <a:pt x="269032" y="264972"/>
                  <a:pt x="280534" y="253286"/>
                </a:cubicBezTo>
                <a:lnTo>
                  <a:pt x="288096" y="245600"/>
                </a:lnTo>
                <a:lnTo>
                  <a:pt x="282487" y="242765"/>
                </a:lnTo>
                <a:cubicBezTo>
                  <a:pt x="292791" y="238733"/>
                  <a:pt x="302969" y="231016"/>
                  <a:pt x="314470" y="219361"/>
                </a:cubicBezTo>
                <a:close/>
                <a:moveTo>
                  <a:pt x="296572" y="156709"/>
                </a:moveTo>
                <a:cubicBezTo>
                  <a:pt x="291468" y="180617"/>
                  <a:pt x="282361" y="189910"/>
                  <a:pt x="258760" y="195327"/>
                </a:cubicBezTo>
                <a:cubicBezTo>
                  <a:pt x="263770" y="171766"/>
                  <a:pt x="273129" y="162221"/>
                  <a:pt x="296478" y="156709"/>
                </a:cubicBezTo>
                <a:close/>
                <a:moveTo>
                  <a:pt x="238058" y="158883"/>
                </a:moveTo>
                <a:cubicBezTo>
                  <a:pt x="247700" y="181342"/>
                  <a:pt x="245589" y="194193"/>
                  <a:pt x="229361" y="212431"/>
                </a:cubicBezTo>
                <a:cubicBezTo>
                  <a:pt x="219908" y="190035"/>
                  <a:pt x="222051" y="176837"/>
                  <a:pt x="237964" y="158883"/>
                </a:cubicBezTo>
                <a:close/>
                <a:moveTo>
                  <a:pt x="204090" y="192839"/>
                </a:moveTo>
                <a:cubicBezTo>
                  <a:pt x="213732" y="215298"/>
                  <a:pt x="211653" y="228118"/>
                  <a:pt x="195425" y="246230"/>
                </a:cubicBezTo>
                <a:cubicBezTo>
                  <a:pt x="185972" y="223992"/>
                  <a:pt x="188115" y="210762"/>
                  <a:pt x="203996" y="192839"/>
                </a:cubicBezTo>
                <a:close/>
                <a:moveTo>
                  <a:pt x="170154" y="226764"/>
                </a:moveTo>
                <a:cubicBezTo>
                  <a:pt x="179796" y="249223"/>
                  <a:pt x="177717" y="262074"/>
                  <a:pt x="161489" y="280155"/>
                </a:cubicBezTo>
                <a:cubicBezTo>
                  <a:pt x="152036" y="257916"/>
                  <a:pt x="154178" y="244592"/>
                  <a:pt x="170059" y="226764"/>
                </a:cubicBezTo>
                <a:close/>
                <a:moveTo>
                  <a:pt x="173935" y="292597"/>
                </a:moveTo>
                <a:cubicBezTo>
                  <a:pt x="192022" y="276375"/>
                  <a:pt x="204878" y="274296"/>
                  <a:pt x="227313" y="283935"/>
                </a:cubicBezTo>
                <a:cubicBezTo>
                  <a:pt x="209289" y="299811"/>
                  <a:pt x="196087" y="301953"/>
                  <a:pt x="173841" y="292597"/>
                </a:cubicBezTo>
                <a:close/>
                <a:moveTo>
                  <a:pt x="207871" y="258672"/>
                </a:moveTo>
                <a:cubicBezTo>
                  <a:pt x="225958" y="242450"/>
                  <a:pt x="238814" y="240340"/>
                  <a:pt x="261281" y="249979"/>
                </a:cubicBezTo>
                <a:cubicBezTo>
                  <a:pt x="243226" y="265886"/>
                  <a:pt x="230023" y="268028"/>
                  <a:pt x="207777" y="258672"/>
                </a:cubicBezTo>
                <a:close/>
                <a:moveTo>
                  <a:pt x="241808" y="224716"/>
                </a:moveTo>
                <a:cubicBezTo>
                  <a:pt x="259926" y="208494"/>
                  <a:pt x="272751" y="206415"/>
                  <a:pt x="295217" y="216054"/>
                </a:cubicBezTo>
                <a:cubicBezTo>
                  <a:pt x="277193" y="231993"/>
                  <a:pt x="263991" y="234071"/>
                  <a:pt x="241713" y="224716"/>
                </a:cubicBezTo>
                <a:close/>
              </a:path>
            </a:pathLst>
          </a:cu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700">
              <a:solidFill>
                <a:srgbClr val="000000"/>
              </a:solidFill>
              <a:latin typeface="Arial"/>
              <a:ea typeface="Arial"/>
              <a:cs typeface="Arial"/>
              <a:sym typeface="Arial"/>
            </a:endParaRPr>
          </a:p>
        </p:txBody>
      </p:sp>
      <p:sp>
        <p:nvSpPr>
          <p:cNvPr id="1497" name="Google Shape;1497;p254"/>
          <p:cNvSpPr/>
          <p:nvPr/>
        </p:nvSpPr>
        <p:spPr>
          <a:xfrm>
            <a:off x="1018266" y="1824514"/>
            <a:ext cx="322402" cy="323262"/>
          </a:xfrm>
          <a:custGeom>
            <a:avLst/>
            <a:gdLst/>
            <a:ahLst/>
            <a:cxnLst/>
            <a:rect l="l" t="t" r="r" b="b"/>
            <a:pathLst>
              <a:path w="396" h="397" extrusionOk="0">
                <a:moveTo>
                  <a:pt x="97" y="1"/>
                </a:moveTo>
                <a:lnTo>
                  <a:pt x="97" y="0"/>
                </a:lnTo>
                <a:lnTo>
                  <a:pt x="81" y="0"/>
                </a:lnTo>
                <a:lnTo>
                  <a:pt x="81" y="1"/>
                </a:lnTo>
                <a:lnTo>
                  <a:pt x="0" y="1"/>
                </a:lnTo>
                <a:lnTo>
                  <a:pt x="0" y="397"/>
                </a:lnTo>
                <a:lnTo>
                  <a:pt x="396" y="397"/>
                </a:lnTo>
                <a:lnTo>
                  <a:pt x="396" y="1"/>
                </a:lnTo>
                <a:lnTo>
                  <a:pt x="97" y="1"/>
                </a:lnTo>
                <a:close/>
                <a:moveTo>
                  <a:pt x="16" y="380"/>
                </a:moveTo>
                <a:lnTo>
                  <a:pt x="16" y="18"/>
                </a:lnTo>
                <a:lnTo>
                  <a:pt x="81" y="18"/>
                </a:lnTo>
                <a:lnTo>
                  <a:pt x="81" y="117"/>
                </a:lnTo>
                <a:lnTo>
                  <a:pt x="37" y="142"/>
                </a:lnTo>
                <a:lnTo>
                  <a:pt x="37" y="198"/>
                </a:lnTo>
                <a:lnTo>
                  <a:pt x="54" y="198"/>
                </a:lnTo>
                <a:lnTo>
                  <a:pt x="54" y="151"/>
                </a:lnTo>
                <a:lnTo>
                  <a:pt x="89" y="131"/>
                </a:lnTo>
                <a:lnTo>
                  <a:pt x="125" y="151"/>
                </a:lnTo>
                <a:lnTo>
                  <a:pt x="125" y="198"/>
                </a:lnTo>
                <a:lnTo>
                  <a:pt x="142" y="198"/>
                </a:lnTo>
                <a:lnTo>
                  <a:pt x="142" y="142"/>
                </a:lnTo>
                <a:lnTo>
                  <a:pt x="97" y="117"/>
                </a:lnTo>
                <a:lnTo>
                  <a:pt x="97" y="18"/>
                </a:lnTo>
                <a:lnTo>
                  <a:pt x="379" y="18"/>
                </a:lnTo>
                <a:lnTo>
                  <a:pt x="379" y="318"/>
                </a:lnTo>
                <a:lnTo>
                  <a:pt x="361" y="318"/>
                </a:lnTo>
                <a:lnTo>
                  <a:pt x="361" y="250"/>
                </a:lnTo>
                <a:lnTo>
                  <a:pt x="276" y="250"/>
                </a:lnTo>
                <a:lnTo>
                  <a:pt x="276" y="318"/>
                </a:lnTo>
                <a:lnTo>
                  <a:pt x="261" y="318"/>
                </a:lnTo>
                <a:lnTo>
                  <a:pt x="261" y="250"/>
                </a:lnTo>
                <a:lnTo>
                  <a:pt x="175" y="250"/>
                </a:lnTo>
                <a:lnTo>
                  <a:pt x="175" y="318"/>
                </a:lnTo>
                <a:lnTo>
                  <a:pt x="124" y="318"/>
                </a:lnTo>
                <a:lnTo>
                  <a:pt x="124" y="335"/>
                </a:lnTo>
                <a:lnTo>
                  <a:pt x="379" y="335"/>
                </a:lnTo>
                <a:lnTo>
                  <a:pt x="379" y="380"/>
                </a:lnTo>
                <a:lnTo>
                  <a:pt x="16" y="380"/>
                </a:lnTo>
                <a:close/>
                <a:moveTo>
                  <a:pt x="345" y="318"/>
                </a:moveTo>
                <a:lnTo>
                  <a:pt x="292" y="318"/>
                </a:lnTo>
                <a:lnTo>
                  <a:pt x="292" y="266"/>
                </a:lnTo>
                <a:lnTo>
                  <a:pt x="345" y="266"/>
                </a:lnTo>
                <a:lnTo>
                  <a:pt x="345" y="318"/>
                </a:lnTo>
                <a:close/>
                <a:moveTo>
                  <a:pt x="245" y="318"/>
                </a:moveTo>
                <a:lnTo>
                  <a:pt x="191" y="318"/>
                </a:lnTo>
                <a:lnTo>
                  <a:pt x="191" y="266"/>
                </a:lnTo>
                <a:lnTo>
                  <a:pt x="245" y="266"/>
                </a:lnTo>
                <a:lnTo>
                  <a:pt x="245" y="318"/>
                </a:lnTo>
                <a:close/>
                <a:moveTo>
                  <a:pt x="89" y="190"/>
                </a:moveTo>
                <a:lnTo>
                  <a:pt x="29" y="251"/>
                </a:lnTo>
                <a:lnTo>
                  <a:pt x="89" y="311"/>
                </a:lnTo>
                <a:lnTo>
                  <a:pt x="150" y="251"/>
                </a:lnTo>
                <a:lnTo>
                  <a:pt x="89" y="190"/>
                </a:lnTo>
                <a:close/>
                <a:moveTo>
                  <a:pt x="52" y="251"/>
                </a:moveTo>
                <a:lnTo>
                  <a:pt x="89" y="213"/>
                </a:lnTo>
                <a:lnTo>
                  <a:pt x="127" y="251"/>
                </a:lnTo>
                <a:lnTo>
                  <a:pt x="89" y="290"/>
                </a:lnTo>
                <a:lnTo>
                  <a:pt x="52" y="251"/>
                </a:lnTo>
                <a:close/>
              </a:path>
            </a:pathLst>
          </a:custGeom>
          <a:solidFill>
            <a:schemeClr val="lt1"/>
          </a:solidFill>
          <a:ln>
            <a:noFill/>
          </a:ln>
        </p:spPr>
        <p:txBody>
          <a:bodyPr spcFirstLastPara="1" wrap="square" lIns="64300" tIns="32125" rIns="64300" bIns="32125" anchor="t" anchorCtr="0">
            <a:noAutofit/>
          </a:bodyPr>
          <a:lstStyle/>
          <a:p>
            <a:pPr marL="0" marR="0" lvl="0" indent="0" algn="l" rtl="0">
              <a:spcBef>
                <a:spcPts val="0"/>
              </a:spcBef>
              <a:spcAft>
                <a:spcPts val="0"/>
              </a:spcAft>
              <a:buNone/>
            </a:pPr>
            <a:endParaRPr sz="1300">
              <a:solidFill>
                <a:srgbClr val="000000"/>
              </a:solidFill>
              <a:latin typeface="Arial"/>
              <a:ea typeface="Arial"/>
              <a:cs typeface="Arial"/>
              <a:sym typeface="Arial"/>
            </a:endParaRPr>
          </a:p>
        </p:txBody>
      </p:sp>
      <p:sp>
        <p:nvSpPr>
          <p:cNvPr id="1498" name="Google Shape;1498;p254"/>
          <p:cNvSpPr/>
          <p:nvPr/>
        </p:nvSpPr>
        <p:spPr>
          <a:xfrm>
            <a:off x="6564747" y="1966092"/>
            <a:ext cx="342556" cy="343575"/>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61" y="490"/>
                </a:moveTo>
                <a:cubicBezTo>
                  <a:pt x="415" y="490"/>
                  <a:pt x="415" y="490"/>
                  <a:pt x="415" y="490"/>
                </a:cubicBezTo>
                <a:cubicBezTo>
                  <a:pt x="435" y="490"/>
                  <a:pt x="453" y="480"/>
                  <a:pt x="463" y="462"/>
                </a:cubicBezTo>
                <a:cubicBezTo>
                  <a:pt x="473" y="445"/>
                  <a:pt x="473" y="424"/>
                  <a:pt x="463" y="407"/>
                </a:cubicBezTo>
                <a:cubicBezTo>
                  <a:pt x="348" y="207"/>
                  <a:pt x="348" y="207"/>
                  <a:pt x="348" y="207"/>
                </a:cubicBezTo>
                <a:cubicBezTo>
                  <a:pt x="348" y="110"/>
                  <a:pt x="348" y="110"/>
                  <a:pt x="348" y="110"/>
                </a:cubicBezTo>
                <a:cubicBezTo>
                  <a:pt x="363" y="110"/>
                  <a:pt x="363" y="110"/>
                  <a:pt x="363" y="110"/>
                </a:cubicBezTo>
                <a:cubicBezTo>
                  <a:pt x="363" y="85"/>
                  <a:pt x="363" y="85"/>
                  <a:pt x="363" y="85"/>
                </a:cubicBezTo>
                <a:cubicBezTo>
                  <a:pt x="213" y="85"/>
                  <a:pt x="213" y="85"/>
                  <a:pt x="213" y="85"/>
                </a:cubicBezTo>
                <a:cubicBezTo>
                  <a:pt x="213" y="110"/>
                  <a:pt x="213" y="110"/>
                  <a:pt x="213" y="110"/>
                </a:cubicBezTo>
                <a:cubicBezTo>
                  <a:pt x="228" y="110"/>
                  <a:pt x="228" y="110"/>
                  <a:pt x="228" y="110"/>
                </a:cubicBezTo>
                <a:cubicBezTo>
                  <a:pt x="228" y="207"/>
                  <a:pt x="228" y="207"/>
                  <a:pt x="228" y="207"/>
                </a:cubicBezTo>
                <a:cubicBezTo>
                  <a:pt x="113" y="407"/>
                  <a:pt x="113" y="407"/>
                  <a:pt x="113" y="407"/>
                </a:cubicBezTo>
                <a:cubicBezTo>
                  <a:pt x="103" y="424"/>
                  <a:pt x="103" y="445"/>
                  <a:pt x="113" y="462"/>
                </a:cubicBezTo>
                <a:cubicBezTo>
                  <a:pt x="123" y="480"/>
                  <a:pt x="141" y="490"/>
                  <a:pt x="161" y="490"/>
                </a:cubicBezTo>
                <a:close/>
                <a:moveTo>
                  <a:pt x="253" y="214"/>
                </a:moveTo>
                <a:cubicBezTo>
                  <a:pt x="253" y="110"/>
                  <a:pt x="253" y="110"/>
                  <a:pt x="253" y="110"/>
                </a:cubicBezTo>
                <a:cubicBezTo>
                  <a:pt x="323" y="110"/>
                  <a:pt x="323" y="110"/>
                  <a:pt x="323" y="110"/>
                </a:cubicBezTo>
                <a:cubicBezTo>
                  <a:pt x="323" y="214"/>
                  <a:pt x="323" y="214"/>
                  <a:pt x="323" y="214"/>
                </a:cubicBezTo>
                <a:cubicBezTo>
                  <a:pt x="369" y="293"/>
                  <a:pt x="369" y="293"/>
                  <a:pt x="369" y="293"/>
                </a:cubicBezTo>
                <a:cubicBezTo>
                  <a:pt x="321" y="293"/>
                  <a:pt x="321" y="293"/>
                  <a:pt x="321" y="293"/>
                </a:cubicBezTo>
                <a:cubicBezTo>
                  <a:pt x="321" y="271"/>
                  <a:pt x="303" y="252"/>
                  <a:pt x="280" y="252"/>
                </a:cubicBezTo>
                <a:cubicBezTo>
                  <a:pt x="257" y="252"/>
                  <a:pt x="239" y="271"/>
                  <a:pt x="239" y="293"/>
                </a:cubicBezTo>
                <a:cubicBezTo>
                  <a:pt x="207" y="293"/>
                  <a:pt x="207" y="293"/>
                  <a:pt x="207" y="293"/>
                </a:cubicBezTo>
                <a:lnTo>
                  <a:pt x="253" y="214"/>
                </a:lnTo>
                <a:close/>
                <a:moveTo>
                  <a:pt x="296" y="293"/>
                </a:moveTo>
                <a:cubicBezTo>
                  <a:pt x="264" y="293"/>
                  <a:pt x="264" y="293"/>
                  <a:pt x="264" y="293"/>
                </a:cubicBezTo>
                <a:cubicBezTo>
                  <a:pt x="264" y="284"/>
                  <a:pt x="271" y="277"/>
                  <a:pt x="280" y="277"/>
                </a:cubicBezTo>
                <a:cubicBezTo>
                  <a:pt x="289" y="277"/>
                  <a:pt x="296" y="284"/>
                  <a:pt x="296" y="293"/>
                </a:cubicBezTo>
                <a:close/>
                <a:moveTo>
                  <a:pt x="134" y="419"/>
                </a:moveTo>
                <a:cubicBezTo>
                  <a:pt x="193" y="318"/>
                  <a:pt x="193" y="318"/>
                  <a:pt x="193" y="318"/>
                </a:cubicBezTo>
                <a:cubicBezTo>
                  <a:pt x="383" y="318"/>
                  <a:pt x="383" y="318"/>
                  <a:pt x="383" y="318"/>
                </a:cubicBezTo>
                <a:cubicBezTo>
                  <a:pt x="442" y="419"/>
                  <a:pt x="442" y="419"/>
                  <a:pt x="442" y="419"/>
                </a:cubicBezTo>
                <a:cubicBezTo>
                  <a:pt x="447" y="429"/>
                  <a:pt x="447" y="440"/>
                  <a:pt x="442" y="450"/>
                </a:cubicBezTo>
                <a:cubicBezTo>
                  <a:pt x="436" y="460"/>
                  <a:pt x="426" y="466"/>
                  <a:pt x="415" y="466"/>
                </a:cubicBezTo>
                <a:cubicBezTo>
                  <a:pt x="161" y="466"/>
                  <a:pt x="161" y="466"/>
                  <a:pt x="161" y="466"/>
                </a:cubicBezTo>
                <a:cubicBezTo>
                  <a:pt x="150" y="466"/>
                  <a:pt x="140" y="460"/>
                  <a:pt x="134" y="450"/>
                </a:cubicBezTo>
                <a:cubicBezTo>
                  <a:pt x="129" y="440"/>
                  <a:pt x="129" y="429"/>
                  <a:pt x="134" y="419"/>
                </a:cubicBezTo>
                <a:close/>
                <a:moveTo>
                  <a:pt x="344" y="415"/>
                </a:moveTo>
                <a:cubicBezTo>
                  <a:pt x="367" y="415"/>
                  <a:pt x="385" y="397"/>
                  <a:pt x="385" y="374"/>
                </a:cubicBezTo>
                <a:cubicBezTo>
                  <a:pt x="385" y="352"/>
                  <a:pt x="367" y="333"/>
                  <a:pt x="344" y="333"/>
                </a:cubicBezTo>
                <a:cubicBezTo>
                  <a:pt x="321" y="333"/>
                  <a:pt x="303" y="352"/>
                  <a:pt x="303" y="374"/>
                </a:cubicBezTo>
                <a:cubicBezTo>
                  <a:pt x="303" y="397"/>
                  <a:pt x="321" y="415"/>
                  <a:pt x="344" y="415"/>
                </a:cubicBezTo>
                <a:close/>
                <a:moveTo>
                  <a:pt x="344" y="358"/>
                </a:moveTo>
                <a:cubicBezTo>
                  <a:pt x="353" y="358"/>
                  <a:pt x="361" y="365"/>
                  <a:pt x="361" y="374"/>
                </a:cubicBezTo>
                <a:cubicBezTo>
                  <a:pt x="361" y="383"/>
                  <a:pt x="353" y="391"/>
                  <a:pt x="344" y="391"/>
                </a:cubicBezTo>
                <a:cubicBezTo>
                  <a:pt x="335" y="391"/>
                  <a:pt x="328" y="383"/>
                  <a:pt x="328" y="374"/>
                </a:cubicBezTo>
                <a:cubicBezTo>
                  <a:pt x="328" y="365"/>
                  <a:pt x="335" y="358"/>
                  <a:pt x="344" y="358"/>
                </a:cubicBezTo>
                <a:close/>
                <a:moveTo>
                  <a:pt x="236" y="452"/>
                </a:moveTo>
                <a:cubicBezTo>
                  <a:pt x="259" y="452"/>
                  <a:pt x="277" y="433"/>
                  <a:pt x="277" y="411"/>
                </a:cubicBezTo>
                <a:cubicBezTo>
                  <a:pt x="277" y="388"/>
                  <a:pt x="259" y="370"/>
                  <a:pt x="236" y="370"/>
                </a:cubicBezTo>
                <a:cubicBezTo>
                  <a:pt x="213" y="370"/>
                  <a:pt x="195" y="388"/>
                  <a:pt x="195" y="411"/>
                </a:cubicBezTo>
                <a:cubicBezTo>
                  <a:pt x="195" y="433"/>
                  <a:pt x="213" y="452"/>
                  <a:pt x="236" y="452"/>
                </a:cubicBezTo>
                <a:close/>
                <a:moveTo>
                  <a:pt x="236" y="394"/>
                </a:moveTo>
                <a:cubicBezTo>
                  <a:pt x="245" y="394"/>
                  <a:pt x="252" y="402"/>
                  <a:pt x="252" y="411"/>
                </a:cubicBezTo>
                <a:cubicBezTo>
                  <a:pt x="252" y="420"/>
                  <a:pt x="245" y="427"/>
                  <a:pt x="236" y="427"/>
                </a:cubicBezTo>
                <a:cubicBezTo>
                  <a:pt x="227" y="427"/>
                  <a:pt x="219" y="420"/>
                  <a:pt x="219" y="411"/>
                </a:cubicBezTo>
                <a:cubicBezTo>
                  <a:pt x="219" y="402"/>
                  <a:pt x="227" y="394"/>
                  <a:pt x="236" y="394"/>
                </a:cubicBezTo>
                <a:close/>
              </a:path>
            </a:pathLst>
          </a:custGeom>
          <a:solidFill>
            <a:srgbClr val="000000"/>
          </a:solidFill>
          <a:ln>
            <a:noFill/>
          </a:ln>
        </p:spPr>
        <p:txBody>
          <a:bodyPr spcFirstLastPara="1" wrap="square" lIns="85725" tIns="42850" rIns="85725" bIns="42850" anchor="t" anchorCtr="0">
            <a:noAutofit/>
          </a:bodyPr>
          <a:lstStyle/>
          <a:p>
            <a:pPr marL="0" marR="0" lvl="0" indent="0" algn="l" rtl="0">
              <a:spcBef>
                <a:spcPts val="0"/>
              </a:spcBef>
              <a:spcAft>
                <a:spcPts val="0"/>
              </a:spcAft>
              <a:buNone/>
            </a:pPr>
            <a:endParaRPr sz="1700">
              <a:solidFill>
                <a:srgbClr val="000000"/>
              </a:solidFill>
              <a:latin typeface="Arial"/>
              <a:ea typeface="Arial"/>
              <a:cs typeface="Arial"/>
              <a:sym typeface="Arial"/>
            </a:endParaRPr>
          </a:p>
        </p:txBody>
      </p:sp>
      <p:sp>
        <p:nvSpPr>
          <p:cNvPr id="1499" name="Google Shape;1499;p254"/>
          <p:cNvSpPr/>
          <p:nvPr/>
        </p:nvSpPr>
        <p:spPr>
          <a:xfrm>
            <a:off x="6564745" y="2448011"/>
            <a:ext cx="342900" cy="342900"/>
          </a:xfrm>
          <a:custGeom>
            <a:avLst/>
            <a:gdLst/>
            <a:ahLst/>
            <a:cxnLst/>
            <a:rect l="l" t="t" r="r" b="b"/>
            <a:pathLst>
              <a:path w="571500" h="571500" extrusionOk="0">
                <a:moveTo>
                  <a:pt x="310037" y="380999"/>
                </a:moveTo>
                <a:lnTo>
                  <a:pt x="293527" y="397549"/>
                </a:lnTo>
                <a:cubicBezTo>
                  <a:pt x="285170" y="405947"/>
                  <a:pt x="280451" y="417293"/>
                  <a:pt x="280390" y="429144"/>
                </a:cubicBezTo>
                <a:cubicBezTo>
                  <a:pt x="280260" y="454064"/>
                  <a:pt x="300356" y="474372"/>
                  <a:pt x="325277" y="474503"/>
                </a:cubicBezTo>
                <a:cubicBezTo>
                  <a:pt x="326507" y="474503"/>
                  <a:pt x="327738" y="474503"/>
                  <a:pt x="328928" y="474503"/>
                </a:cubicBezTo>
                <a:cubicBezTo>
                  <a:pt x="339588" y="473662"/>
                  <a:pt x="349602" y="469062"/>
                  <a:pt x="357186" y="461525"/>
                </a:cubicBezTo>
                <a:lnTo>
                  <a:pt x="373696" y="444897"/>
                </a:lnTo>
                <a:lnTo>
                  <a:pt x="353217" y="424418"/>
                </a:lnTo>
                <a:lnTo>
                  <a:pt x="328968" y="399930"/>
                </a:lnTo>
                <a:close/>
                <a:moveTo>
                  <a:pt x="376990" y="350403"/>
                </a:moveTo>
                <a:lnTo>
                  <a:pt x="402809" y="376221"/>
                </a:lnTo>
                <a:lnTo>
                  <a:pt x="385550" y="393480"/>
                </a:lnTo>
                <a:lnTo>
                  <a:pt x="359731" y="367662"/>
                </a:lnTo>
                <a:close/>
                <a:moveTo>
                  <a:pt x="372545" y="318411"/>
                </a:moveTo>
                <a:lnTo>
                  <a:pt x="353217" y="337740"/>
                </a:lnTo>
                <a:lnTo>
                  <a:pt x="328968" y="362148"/>
                </a:lnTo>
                <a:lnTo>
                  <a:pt x="327301" y="363814"/>
                </a:lnTo>
                <a:lnTo>
                  <a:pt x="328968" y="365521"/>
                </a:lnTo>
                <a:lnTo>
                  <a:pt x="353217" y="389929"/>
                </a:lnTo>
                <a:lnTo>
                  <a:pt x="391119" y="427632"/>
                </a:lnTo>
                <a:lnTo>
                  <a:pt x="436561" y="382229"/>
                </a:lnTo>
                <a:close/>
                <a:moveTo>
                  <a:pt x="106561" y="310158"/>
                </a:moveTo>
                <a:lnTo>
                  <a:pt x="106561" y="474663"/>
                </a:lnTo>
                <a:lnTo>
                  <a:pt x="193397" y="474663"/>
                </a:lnTo>
                <a:lnTo>
                  <a:pt x="193397" y="310158"/>
                </a:lnTo>
                <a:close/>
                <a:moveTo>
                  <a:pt x="438466" y="271302"/>
                </a:moveTo>
                <a:cubicBezTo>
                  <a:pt x="426917" y="271302"/>
                  <a:pt x="415368" y="275708"/>
                  <a:pt x="406557" y="284519"/>
                </a:cubicBezTo>
                <a:lnTo>
                  <a:pt x="389969" y="301148"/>
                </a:lnTo>
                <a:lnTo>
                  <a:pt x="453786" y="365124"/>
                </a:lnTo>
                <a:lnTo>
                  <a:pt x="470375" y="348336"/>
                </a:lnTo>
                <a:cubicBezTo>
                  <a:pt x="487996" y="330714"/>
                  <a:pt x="487996" y="302141"/>
                  <a:pt x="470375" y="284519"/>
                </a:cubicBezTo>
                <a:cubicBezTo>
                  <a:pt x="461564" y="275708"/>
                  <a:pt x="450015" y="271302"/>
                  <a:pt x="438466" y="271302"/>
                </a:cubicBezTo>
                <a:close/>
                <a:moveTo>
                  <a:pt x="436660" y="248715"/>
                </a:moveTo>
                <a:cubicBezTo>
                  <a:pt x="453646" y="248729"/>
                  <a:pt x="470627" y="254935"/>
                  <a:pt x="483956" y="267331"/>
                </a:cubicBezTo>
                <a:cubicBezTo>
                  <a:pt x="512075" y="293484"/>
                  <a:pt x="513674" y="337480"/>
                  <a:pt x="487520" y="365600"/>
                </a:cubicBezTo>
                <a:lnTo>
                  <a:pt x="374331" y="478789"/>
                </a:lnTo>
                <a:cubicBezTo>
                  <a:pt x="368253" y="484845"/>
                  <a:pt x="361091" y="489708"/>
                  <a:pt x="353217" y="493117"/>
                </a:cubicBezTo>
                <a:cubicBezTo>
                  <a:pt x="345596" y="496529"/>
                  <a:pt x="337422" y="498545"/>
                  <a:pt x="329087" y="499069"/>
                </a:cubicBezTo>
                <a:cubicBezTo>
                  <a:pt x="327897" y="499069"/>
                  <a:pt x="326666" y="499069"/>
                  <a:pt x="325436" y="499069"/>
                </a:cubicBezTo>
                <a:cubicBezTo>
                  <a:pt x="306958" y="499153"/>
                  <a:pt x="289213" y="491850"/>
                  <a:pt x="276145" y="478789"/>
                </a:cubicBezTo>
                <a:cubicBezTo>
                  <a:pt x="249113" y="451579"/>
                  <a:pt x="249113" y="407653"/>
                  <a:pt x="276145" y="380444"/>
                </a:cubicBezTo>
                <a:lnTo>
                  <a:pt x="328968" y="327619"/>
                </a:lnTo>
                <a:lnTo>
                  <a:pt x="353217" y="303211"/>
                </a:lnTo>
                <a:lnTo>
                  <a:pt x="389333" y="267255"/>
                </a:lnTo>
                <a:cubicBezTo>
                  <a:pt x="402682" y="254881"/>
                  <a:pt x="419674" y="248702"/>
                  <a:pt x="436660" y="248715"/>
                </a:cubicBezTo>
                <a:close/>
                <a:moveTo>
                  <a:pt x="181887" y="177840"/>
                </a:moveTo>
                <a:lnTo>
                  <a:pt x="181887" y="205423"/>
                </a:lnTo>
                <a:lnTo>
                  <a:pt x="253801" y="205423"/>
                </a:lnTo>
                <a:lnTo>
                  <a:pt x="253801" y="177840"/>
                </a:lnTo>
                <a:close/>
                <a:moveTo>
                  <a:pt x="178594" y="128985"/>
                </a:moveTo>
                <a:cubicBezTo>
                  <a:pt x="165817" y="129050"/>
                  <a:pt x="155496" y="139425"/>
                  <a:pt x="155496" y="152201"/>
                </a:cubicBezTo>
                <a:lnTo>
                  <a:pt x="155496" y="153433"/>
                </a:lnTo>
                <a:lnTo>
                  <a:pt x="181887" y="153433"/>
                </a:lnTo>
                <a:lnTo>
                  <a:pt x="181967" y="153433"/>
                </a:lnTo>
                <a:lnTo>
                  <a:pt x="280154" y="153433"/>
                </a:lnTo>
                <a:lnTo>
                  <a:pt x="280154" y="152201"/>
                </a:lnTo>
                <a:cubicBezTo>
                  <a:pt x="280132" y="139388"/>
                  <a:pt x="269750" y="129006"/>
                  <a:pt x="256937" y="128985"/>
                </a:cubicBezTo>
                <a:close/>
                <a:moveTo>
                  <a:pt x="423028" y="81160"/>
                </a:moveTo>
                <a:lnTo>
                  <a:pt x="447436" y="81160"/>
                </a:lnTo>
                <a:lnTo>
                  <a:pt x="447436" y="114299"/>
                </a:lnTo>
                <a:lnTo>
                  <a:pt x="480535" y="114299"/>
                </a:lnTo>
                <a:lnTo>
                  <a:pt x="480535" y="138707"/>
                </a:lnTo>
                <a:lnTo>
                  <a:pt x="447436" y="138707"/>
                </a:lnTo>
                <a:lnTo>
                  <a:pt x="447436" y="171766"/>
                </a:lnTo>
                <a:lnTo>
                  <a:pt x="423028" y="171766"/>
                </a:lnTo>
                <a:lnTo>
                  <a:pt x="423028" y="138707"/>
                </a:lnTo>
                <a:lnTo>
                  <a:pt x="389929" y="138707"/>
                </a:lnTo>
                <a:lnTo>
                  <a:pt x="389929" y="114299"/>
                </a:lnTo>
                <a:lnTo>
                  <a:pt x="423028" y="114299"/>
                </a:lnTo>
                <a:close/>
                <a:moveTo>
                  <a:pt x="24407" y="24407"/>
                </a:moveTo>
                <a:lnTo>
                  <a:pt x="24407" y="547093"/>
                </a:lnTo>
                <a:lnTo>
                  <a:pt x="81955" y="547093"/>
                </a:lnTo>
                <a:lnTo>
                  <a:pt x="81955" y="205423"/>
                </a:lnTo>
                <a:lnTo>
                  <a:pt x="157361" y="205423"/>
                </a:lnTo>
                <a:lnTo>
                  <a:pt x="157361" y="177840"/>
                </a:lnTo>
                <a:lnTo>
                  <a:pt x="130969" y="177840"/>
                </a:lnTo>
                <a:lnTo>
                  <a:pt x="130969" y="152201"/>
                </a:lnTo>
                <a:cubicBezTo>
                  <a:pt x="130969" y="125899"/>
                  <a:pt x="152291" y="104576"/>
                  <a:pt x="178594" y="104576"/>
                </a:cubicBezTo>
                <a:lnTo>
                  <a:pt x="256620" y="104576"/>
                </a:lnTo>
                <a:cubicBezTo>
                  <a:pt x="282922" y="104576"/>
                  <a:pt x="304245" y="125899"/>
                  <a:pt x="304245" y="152201"/>
                </a:cubicBezTo>
                <a:lnTo>
                  <a:pt x="304245" y="177840"/>
                </a:lnTo>
                <a:lnTo>
                  <a:pt x="277812" y="177840"/>
                </a:lnTo>
                <a:lnTo>
                  <a:pt x="277812" y="205423"/>
                </a:lnTo>
                <a:lnTo>
                  <a:pt x="353219" y="205423"/>
                </a:lnTo>
                <a:lnTo>
                  <a:pt x="353219" y="270868"/>
                </a:lnTo>
                <a:lnTo>
                  <a:pt x="345281" y="278805"/>
                </a:lnTo>
                <a:lnTo>
                  <a:pt x="328811" y="295156"/>
                </a:lnTo>
                <a:lnTo>
                  <a:pt x="328811" y="229830"/>
                </a:lnTo>
                <a:lnTo>
                  <a:pt x="106561" y="229830"/>
                </a:lnTo>
                <a:lnTo>
                  <a:pt x="106561" y="285750"/>
                </a:lnTo>
                <a:lnTo>
                  <a:pt x="217686" y="285750"/>
                </a:lnTo>
                <a:lnTo>
                  <a:pt x="217686" y="499110"/>
                </a:lnTo>
                <a:lnTo>
                  <a:pt x="106561" y="499110"/>
                </a:lnTo>
                <a:lnTo>
                  <a:pt x="106561" y="547133"/>
                </a:lnTo>
                <a:lnTo>
                  <a:pt x="328811" y="547133"/>
                </a:lnTo>
                <a:lnTo>
                  <a:pt x="328811" y="523320"/>
                </a:lnTo>
                <a:cubicBezTo>
                  <a:pt x="337230" y="522879"/>
                  <a:pt x="345500" y="520914"/>
                  <a:pt x="353219" y="517525"/>
                </a:cubicBezTo>
                <a:lnTo>
                  <a:pt x="353219" y="547093"/>
                </a:lnTo>
                <a:lnTo>
                  <a:pt x="547093" y="547093"/>
                </a:lnTo>
                <a:lnTo>
                  <a:pt x="547093" y="24407"/>
                </a:lnTo>
                <a:close/>
                <a:moveTo>
                  <a:pt x="0" y="0"/>
                </a:moveTo>
                <a:lnTo>
                  <a:pt x="571500" y="0"/>
                </a:lnTo>
                <a:lnTo>
                  <a:pt x="571500" y="571500"/>
                </a:lnTo>
                <a:lnTo>
                  <a:pt x="0" y="571500"/>
                </a:lnTo>
                <a:close/>
              </a:path>
            </a:pathLst>
          </a:custGeom>
          <a:solidFill>
            <a:srgbClr val="000000"/>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700">
              <a:solidFill>
                <a:srgbClr val="000000"/>
              </a:solidFill>
              <a:latin typeface="Arial"/>
              <a:ea typeface="Arial"/>
              <a:cs typeface="Arial"/>
              <a:sym typeface="Arial"/>
            </a:endParaRPr>
          </a:p>
        </p:txBody>
      </p:sp>
      <p:sp>
        <p:nvSpPr>
          <p:cNvPr id="1500" name="Google Shape;1500;p254"/>
          <p:cNvSpPr/>
          <p:nvPr/>
        </p:nvSpPr>
        <p:spPr>
          <a:xfrm>
            <a:off x="6573671" y="3405192"/>
            <a:ext cx="342577" cy="34246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402068" y="121713"/>
                </a:moveTo>
                <a:lnTo>
                  <a:pt x="289388" y="64007"/>
                </a:lnTo>
                <a:lnTo>
                  <a:pt x="226967" y="130533"/>
                </a:lnTo>
                <a:lnTo>
                  <a:pt x="165364" y="63944"/>
                </a:lnTo>
                <a:lnTo>
                  <a:pt x="52685" y="122627"/>
                </a:lnTo>
                <a:lnTo>
                  <a:pt x="104330" y="178192"/>
                </a:lnTo>
                <a:lnTo>
                  <a:pt x="51645" y="246262"/>
                </a:lnTo>
                <a:lnTo>
                  <a:pt x="89457" y="262767"/>
                </a:lnTo>
                <a:lnTo>
                  <a:pt x="89646" y="327309"/>
                </a:lnTo>
                <a:cubicBezTo>
                  <a:pt x="89646" y="328774"/>
                  <a:pt x="90497" y="330100"/>
                  <a:pt x="91852" y="330680"/>
                </a:cubicBezTo>
                <a:lnTo>
                  <a:pt x="224194" y="389174"/>
                </a:lnTo>
                <a:cubicBezTo>
                  <a:pt x="225202" y="389631"/>
                  <a:pt x="226336" y="389631"/>
                  <a:pt x="227345" y="389174"/>
                </a:cubicBezTo>
                <a:lnTo>
                  <a:pt x="359687" y="330680"/>
                </a:lnTo>
                <a:cubicBezTo>
                  <a:pt x="361042" y="330100"/>
                  <a:pt x="361892" y="328774"/>
                  <a:pt x="361892" y="327309"/>
                </a:cubicBezTo>
                <a:lnTo>
                  <a:pt x="360317" y="263397"/>
                </a:lnTo>
                <a:lnTo>
                  <a:pt x="399421" y="246262"/>
                </a:lnTo>
                <a:lnTo>
                  <a:pt x="348028" y="179830"/>
                </a:lnTo>
                <a:close/>
                <a:moveTo>
                  <a:pt x="291405" y="86718"/>
                </a:moveTo>
                <a:lnTo>
                  <a:pt x="372732" y="128360"/>
                </a:lnTo>
                <a:lnTo>
                  <a:pt x="335834" y="168049"/>
                </a:lnTo>
                <a:lnTo>
                  <a:pt x="256397" y="128297"/>
                </a:lnTo>
                <a:lnTo>
                  <a:pt x="253719" y="126911"/>
                </a:lnTo>
                <a:close/>
                <a:moveTo>
                  <a:pt x="225738" y="137432"/>
                </a:moveTo>
                <a:lnTo>
                  <a:pt x="319732" y="182129"/>
                </a:lnTo>
                <a:lnTo>
                  <a:pt x="324175" y="184239"/>
                </a:lnTo>
                <a:lnTo>
                  <a:pt x="225706" y="227866"/>
                </a:lnTo>
                <a:lnTo>
                  <a:pt x="129475" y="185373"/>
                </a:lnTo>
                <a:lnTo>
                  <a:pt x="211968" y="144078"/>
                </a:lnTo>
                <a:close/>
                <a:moveTo>
                  <a:pt x="82021" y="129336"/>
                </a:moveTo>
                <a:lnTo>
                  <a:pt x="163348" y="87694"/>
                </a:lnTo>
                <a:lnTo>
                  <a:pt x="201160" y="127919"/>
                </a:lnTo>
                <a:lnTo>
                  <a:pt x="120431" y="168332"/>
                </a:lnTo>
                <a:lnTo>
                  <a:pt x="118919" y="169088"/>
                </a:lnTo>
                <a:close/>
                <a:moveTo>
                  <a:pt x="82399" y="241222"/>
                </a:moveTo>
                <a:lnTo>
                  <a:pt x="79752" y="240056"/>
                </a:lnTo>
                <a:lnTo>
                  <a:pt x="112144" y="198225"/>
                </a:lnTo>
                <a:lnTo>
                  <a:pt x="199647" y="236843"/>
                </a:lnTo>
                <a:lnTo>
                  <a:pt x="167696" y="278580"/>
                </a:lnTo>
                <a:close/>
                <a:moveTo>
                  <a:pt x="108268" y="271115"/>
                </a:moveTo>
                <a:lnTo>
                  <a:pt x="174439" y="300126"/>
                </a:lnTo>
                <a:lnTo>
                  <a:pt x="212251" y="250577"/>
                </a:lnTo>
                <a:lnTo>
                  <a:pt x="216285" y="245254"/>
                </a:lnTo>
                <a:lnTo>
                  <a:pt x="216285" y="365298"/>
                </a:lnTo>
                <a:lnTo>
                  <a:pt x="108237" y="317576"/>
                </a:lnTo>
                <a:close/>
                <a:moveTo>
                  <a:pt x="343144" y="317576"/>
                </a:moveTo>
                <a:lnTo>
                  <a:pt x="235065" y="365298"/>
                </a:lnTo>
                <a:lnTo>
                  <a:pt x="235065" y="245600"/>
                </a:lnTo>
                <a:lnTo>
                  <a:pt x="276595" y="300031"/>
                </a:lnTo>
                <a:lnTo>
                  <a:pt x="339962" y="272280"/>
                </a:lnTo>
                <a:lnTo>
                  <a:pt x="343113" y="270894"/>
                </a:lnTo>
                <a:close/>
                <a:moveTo>
                  <a:pt x="369549" y="237757"/>
                </a:moveTo>
                <a:lnTo>
                  <a:pt x="371314" y="240056"/>
                </a:lnTo>
                <a:lnTo>
                  <a:pt x="283338" y="278580"/>
                </a:lnTo>
                <a:lnTo>
                  <a:pt x="250757" y="235930"/>
                </a:lnTo>
                <a:lnTo>
                  <a:pt x="337850" y="196934"/>
                </a:lnTo>
                <a:lnTo>
                  <a:pt x="338953" y="198351"/>
                </a:lnTo>
                <a:lnTo>
                  <a:pt x="339930" y="199611"/>
                </a:lnTo>
                <a:close/>
              </a:path>
            </a:pathLst>
          </a:custGeom>
          <a:solidFill>
            <a:srgbClr val="0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700">
              <a:solidFill>
                <a:srgbClr val="000000"/>
              </a:solidFill>
              <a:latin typeface="Arial"/>
              <a:ea typeface="Arial"/>
              <a:cs typeface="Arial"/>
              <a:sym typeface="Arial"/>
            </a:endParaRPr>
          </a:p>
        </p:txBody>
      </p:sp>
      <p:sp>
        <p:nvSpPr>
          <p:cNvPr id="1501" name="Google Shape;1501;p254"/>
          <p:cNvSpPr txBox="1">
            <a:spLocks noGrp="1"/>
          </p:cNvSpPr>
          <p:nvPr>
            <p:ph type="body" idx="4294967295"/>
          </p:nvPr>
        </p:nvSpPr>
        <p:spPr>
          <a:xfrm>
            <a:off x="332170" y="621000"/>
            <a:ext cx="8479200" cy="2238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Clr>
                <a:schemeClr val="dk1"/>
              </a:buClr>
              <a:buSzPts val="800"/>
              <a:buFont typeface="Arial"/>
              <a:buNone/>
            </a:pPr>
            <a:r>
              <a:rPr lang="en" sz="1000"/>
              <a:t>During the transitional phase, the list shall be reviewed and possibly extended to organic and in-organic chemicals, </a:t>
            </a:r>
            <a:br>
              <a:rPr lang="en" sz="1000"/>
            </a:br>
            <a:r>
              <a:rPr lang="en" sz="1000"/>
              <a:t>plastics and polymers, as well as indirect emissions</a:t>
            </a:r>
            <a:endParaRPr sz="1000"/>
          </a:p>
          <a:p>
            <a:pPr marL="0" lvl="0" indent="0" algn="l" rtl="0">
              <a:lnSpc>
                <a:spcPct val="85000"/>
              </a:lnSpc>
              <a:spcBef>
                <a:spcPts val="0"/>
              </a:spcBef>
              <a:spcAft>
                <a:spcPts val="0"/>
              </a:spcAft>
              <a:buClr>
                <a:schemeClr val="dk1"/>
              </a:buClr>
              <a:buSzPts val="800"/>
              <a:buFont typeface="Arial"/>
              <a:buNone/>
            </a:pPr>
            <a:endParaRPr sz="1000"/>
          </a:p>
          <a:p>
            <a:pPr marL="0" marR="0" lvl="0" indent="0" algn="l" rtl="0">
              <a:lnSpc>
                <a:spcPct val="85000"/>
              </a:lnSpc>
              <a:spcBef>
                <a:spcPts val="0"/>
              </a:spcBef>
              <a:spcAft>
                <a:spcPts val="0"/>
              </a:spcAft>
              <a:buClr>
                <a:schemeClr val="dk1"/>
              </a:buClr>
              <a:buSzPts val="800"/>
              <a:buFont typeface="Arial"/>
              <a:buNone/>
            </a:pPr>
            <a:endParaRPr sz="1000"/>
          </a:p>
          <a:p>
            <a:pPr marL="0" marR="0" lvl="0" indent="0" algn="l" rtl="0">
              <a:lnSpc>
                <a:spcPct val="85000"/>
              </a:lnSpc>
              <a:spcBef>
                <a:spcPts val="0"/>
              </a:spcBef>
              <a:spcAft>
                <a:spcPts val="0"/>
              </a:spcAft>
              <a:buClr>
                <a:schemeClr val="dk1"/>
              </a:buClr>
              <a:buSzPts val="800"/>
              <a:buFont typeface="Arial"/>
              <a:buNone/>
            </a:pPr>
            <a:endParaRPr sz="1000"/>
          </a:p>
          <a:p>
            <a:pPr marL="0" marR="0" lvl="0" indent="0" algn="l" rtl="0">
              <a:lnSpc>
                <a:spcPct val="85000"/>
              </a:lnSpc>
              <a:spcBef>
                <a:spcPts val="0"/>
              </a:spcBef>
              <a:spcAft>
                <a:spcPts val="0"/>
              </a:spcAft>
              <a:buClr>
                <a:schemeClr val="dk1"/>
              </a:buClr>
              <a:buSzPts val="800"/>
              <a:buFont typeface="Arial"/>
              <a:buNone/>
            </a:pPr>
            <a:endParaRPr sz="10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05"/>
        <p:cNvGrpSpPr/>
        <p:nvPr/>
      </p:nvGrpSpPr>
      <p:grpSpPr>
        <a:xfrm>
          <a:off x="0" y="0"/>
          <a:ext cx="0" cy="0"/>
          <a:chOff x="0" y="0"/>
          <a:chExt cx="0" cy="0"/>
        </a:xfrm>
      </p:grpSpPr>
      <p:sp>
        <p:nvSpPr>
          <p:cNvPr id="1506" name="Google Shape;1506;p255"/>
          <p:cNvSpPr txBox="1"/>
          <p:nvPr/>
        </p:nvSpPr>
        <p:spPr>
          <a:xfrm>
            <a:off x="332226" y="1401581"/>
            <a:ext cx="2646300" cy="1915200"/>
          </a:xfrm>
          <a:prstGeom prst="rect">
            <a:avLst/>
          </a:prstGeom>
          <a:solidFill>
            <a:srgbClr val="F3F3F3"/>
          </a:solidFill>
          <a:ln>
            <a:noFill/>
          </a:ln>
        </p:spPr>
        <p:txBody>
          <a:bodyPr spcFirstLastPara="1" wrap="square" lIns="54000" tIns="54000" rIns="54000" bIns="54000" anchor="t" anchorCtr="0">
            <a:noAutofit/>
          </a:bodyPr>
          <a:lstStyle/>
          <a:p>
            <a:pPr marL="139700" marR="0" lvl="0" indent="-146050" algn="l" rtl="0">
              <a:lnSpc>
                <a:spcPct val="100000"/>
              </a:lnSpc>
              <a:spcBef>
                <a:spcPts val="0"/>
              </a:spcBef>
              <a:spcAft>
                <a:spcPts val="0"/>
              </a:spcAft>
              <a:buClr>
                <a:schemeClr val="dk1"/>
              </a:buClr>
              <a:buSzPts val="700"/>
              <a:buFont typeface="Arial"/>
              <a:buChar char="•"/>
            </a:pPr>
            <a:r>
              <a:rPr lang="en" sz="700" b="0" i="0" u="none" strike="noStrike" cap="none">
                <a:solidFill>
                  <a:schemeClr val="dk1"/>
                </a:solidFill>
                <a:latin typeface="Arial"/>
                <a:ea typeface="Arial"/>
                <a:cs typeface="Arial"/>
                <a:sym typeface="Arial"/>
              </a:rPr>
              <a:t>A</a:t>
            </a:r>
            <a:r>
              <a:rPr lang="en" sz="700">
                <a:solidFill>
                  <a:schemeClr val="dk1"/>
                </a:solidFill>
              </a:rPr>
              <a:t> proposed </a:t>
            </a:r>
            <a:r>
              <a:rPr lang="en" sz="700" b="0" i="0" u="none" strike="noStrike" cap="none">
                <a:solidFill>
                  <a:schemeClr val="dk1"/>
                </a:solidFill>
                <a:latin typeface="Arial"/>
                <a:ea typeface="Arial"/>
                <a:cs typeface="Arial"/>
                <a:sym typeface="Arial"/>
              </a:rPr>
              <a:t>indirect tax that puts a </a:t>
            </a:r>
            <a:r>
              <a:rPr lang="en" sz="700" b="1" i="0" u="none" strike="noStrike" cap="none">
                <a:solidFill>
                  <a:schemeClr val="dk1"/>
                </a:solidFill>
                <a:latin typeface="Arial"/>
                <a:ea typeface="Arial"/>
                <a:cs typeface="Arial"/>
                <a:sym typeface="Arial"/>
              </a:rPr>
              <a:t>carbon price on carbon intensive products being imported into the </a:t>
            </a:r>
            <a:r>
              <a:rPr lang="en" sz="700" b="1">
                <a:solidFill>
                  <a:schemeClr val="dk1"/>
                </a:solidFill>
              </a:rPr>
              <a:t>UK</a:t>
            </a:r>
            <a:endParaRPr sz="700" b="1">
              <a:solidFill>
                <a:schemeClr val="dk1"/>
              </a:solidFill>
            </a:endParaRPr>
          </a:p>
          <a:p>
            <a:pPr marL="139700" marR="0" lvl="0" indent="-146050" algn="l" rtl="0">
              <a:lnSpc>
                <a:spcPct val="100000"/>
              </a:lnSpc>
              <a:spcBef>
                <a:spcPts val="300"/>
              </a:spcBef>
              <a:spcAft>
                <a:spcPts val="0"/>
              </a:spcAft>
              <a:buClr>
                <a:schemeClr val="dk1"/>
              </a:buClr>
              <a:buSzPts val="700"/>
              <a:buChar char="•"/>
            </a:pPr>
            <a:r>
              <a:rPr lang="en" sz="700" b="1">
                <a:solidFill>
                  <a:schemeClr val="dk1"/>
                </a:solidFill>
              </a:rPr>
              <a:t>Consultation </a:t>
            </a:r>
            <a:r>
              <a:rPr lang="en" sz="700">
                <a:solidFill>
                  <a:schemeClr val="dk1"/>
                </a:solidFill>
              </a:rPr>
              <a:t>ongoing to 13 June 2024 </a:t>
            </a:r>
            <a:endParaRPr sz="700">
              <a:solidFill>
                <a:schemeClr val="dk1"/>
              </a:solidFill>
            </a:endParaRPr>
          </a:p>
          <a:p>
            <a:pPr marL="139700" marR="0" lvl="0" indent="-146050" algn="l" rtl="0">
              <a:lnSpc>
                <a:spcPct val="100000"/>
              </a:lnSpc>
              <a:spcBef>
                <a:spcPts val="300"/>
              </a:spcBef>
              <a:spcAft>
                <a:spcPts val="0"/>
              </a:spcAft>
              <a:buClr>
                <a:schemeClr val="dk1"/>
              </a:buClr>
              <a:buSzPts val="700"/>
              <a:buChar char="•"/>
            </a:pPr>
            <a:r>
              <a:rPr lang="en" sz="700">
                <a:solidFill>
                  <a:schemeClr val="dk1"/>
                </a:solidFill>
              </a:rPr>
              <a:t>Proposals</a:t>
            </a:r>
            <a:r>
              <a:rPr lang="en" sz="700" b="1">
                <a:solidFill>
                  <a:schemeClr val="dk1"/>
                </a:solidFill>
              </a:rPr>
              <a:t> broadly mirror the EU CBAM </a:t>
            </a:r>
            <a:r>
              <a:rPr lang="en" sz="700">
                <a:solidFill>
                  <a:schemeClr val="dk1"/>
                </a:solidFill>
              </a:rPr>
              <a:t>but with some </a:t>
            </a:r>
            <a:r>
              <a:rPr lang="en" sz="700" b="1">
                <a:solidFill>
                  <a:schemeClr val="dk1"/>
                </a:solidFill>
              </a:rPr>
              <a:t>key differences as to scope and mechanism.</a:t>
            </a:r>
            <a:endParaRPr sz="700" b="1">
              <a:solidFill>
                <a:schemeClr val="dk1"/>
              </a:solidFill>
            </a:endParaRPr>
          </a:p>
          <a:p>
            <a:pPr marL="139700" marR="0" lvl="0" indent="0" algn="l" rtl="0">
              <a:lnSpc>
                <a:spcPct val="100000"/>
              </a:lnSpc>
              <a:spcBef>
                <a:spcPts val="300"/>
              </a:spcBef>
              <a:spcAft>
                <a:spcPts val="0"/>
              </a:spcAft>
              <a:buNone/>
            </a:pPr>
            <a:endParaRPr sz="700">
              <a:solidFill>
                <a:schemeClr val="dk1"/>
              </a:solidFill>
            </a:endParaRPr>
          </a:p>
          <a:p>
            <a:pPr marL="139700" marR="0" lvl="0" indent="0" algn="l" rtl="0">
              <a:lnSpc>
                <a:spcPct val="100000"/>
              </a:lnSpc>
              <a:spcBef>
                <a:spcPts val="300"/>
              </a:spcBef>
              <a:spcAft>
                <a:spcPts val="300"/>
              </a:spcAft>
              <a:buNone/>
            </a:pPr>
            <a:endParaRPr sz="700" b="0" i="0" u="none" strike="noStrike" cap="none">
              <a:solidFill>
                <a:srgbClr val="000000"/>
              </a:solidFill>
              <a:latin typeface="Arial"/>
              <a:ea typeface="Arial"/>
              <a:cs typeface="Arial"/>
              <a:sym typeface="Arial"/>
            </a:endParaRPr>
          </a:p>
        </p:txBody>
      </p:sp>
      <p:sp>
        <p:nvSpPr>
          <p:cNvPr id="1507" name="Google Shape;1507;p255"/>
          <p:cNvSpPr txBox="1"/>
          <p:nvPr/>
        </p:nvSpPr>
        <p:spPr>
          <a:xfrm>
            <a:off x="3245225" y="1401581"/>
            <a:ext cx="2646300" cy="1915200"/>
          </a:xfrm>
          <a:prstGeom prst="rect">
            <a:avLst/>
          </a:prstGeom>
          <a:solidFill>
            <a:srgbClr val="F3F3F3"/>
          </a:solidFill>
          <a:ln>
            <a:noFill/>
          </a:ln>
        </p:spPr>
        <p:txBody>
          <a:bodyPr spcFirstLastPara="1" wrap="square" lIns="54000" tIns="54000" rIns="54000" bIns="54000" anchor="t" anchorCtr="0">
            <a:noAutofit/>
          </a:bodyPr>
          <a:lstStyle/>
          <a:p>
            <a:pPr marL="139700" lvl="0" indent="-146050" algn="l" rtl="0">
              <a:spcBef>
                <a:spcPts val="0"/>
              </a:spcBef>
              <a:spcAft>
                <a:spcPts val="0"/>
              </a:spcAft>
              <a:buClr>
                <a:schemeClr val="dk1"/>
              </a:buClr>
              <a:buSzPts val="700"/>
              <a:buChar char="•"/>
            </a:pPr>
            <a:r>
              <a:rPr lang="en" sz="700">
                <a:solidFill>
                  <a:schemeClr val="dk1"/>
                </a:solidFill>
              </a:rPr>
              <a:t>Affects the same goods as per EU CBAM except </a:t>
            </a:r>
            <a:r>
              <a:rPr lang="en" sz="700" b="1">
                <a:solidFill>
                  <a:schemeClr val="dk1"/>
                </a:solidFill>
              </a:rPr>
              <a:t>electricity, </a:t>
            </a:r>
            <a:r>
              <a:rPr lang="en" sz="700">
                <a:solidFill>
                  <a:schemeClr val="dk1"/>
                </a:solidFill>
              </a:rPr>
              <a:t>with the addition of </a:t>
            </a:r>
            <a:r>
              <a:rPr lang="en" sz="700" b="1">
                <a:solidFill>
                  <a:schemeClr val="dk1"/>
                </a:solidFill>
              </a:rPr>
              <a:t>ceramics and glass.</a:t>
            </a:r>
            <a:endParaRPr sz="700" b="1">
              <a:solidFill>
                <a:schemeClr val="dk1"/>
              </a:solidFill>
            </a:endParaRPr>
          </a:p>
          <a:p>
            <a:pPr marL="139700" lvl="0" indent="-146050" algn="l" rtl="0">
              <a:spcBef>
                <a:spcPts val="300"/>
              </a:spcBef>
              <a:spcAft>
                <a:spcPts val="300"/>
              </a:spcAft>
              <a:buClr>
                <a:schemeClr val="dk1"/>
              </a:buClr>
              <a:buSzPts val="700"/>
              <a:buChar char="•"/>
            </a:pPr>
            <a:r>
              <a:rPr lang="en" sz="700">
                <a:solidFill>
                  <a:schemeClr val="dk1"/>
                </a:solidFill>
              </a:rPr>
              <a:t>Importers will need to make </a:t>
            </a:r>
            <a:r>
              <a:rPr lang="en" sz="700" b="1">
                <a:solidFill>
                  <a:schemeClr val="dk1"/>
                </a:solidFill>
              </a:rPr>
              <a:t>direct payments on import </a:t>
            </a:r>
            <a:r>
              <a:rPr lang="en" sz="700">
                <a:solidFill>
                  <a:schemeClr val="dk1"/>
                </a:solidFill>
              </a:rPr>
              <a:t>rather than purchasing and surrendering certificates,</a:t>
            </a:r>
            <a:endParaRPr sz="700">
              <a:solidFill>
                <a:schemeClr val="lt1"/>
              </a:solidFill>
            </a:endParaRPr>
          </a:p>
        </p:txBody>
      </p:sp>
      <p:sp>
        <p:nvSpPr>
          <p:cNvPr id="1508" name="Google Shape;1508;p255"/>
          <p:cNvSpPr txBox="1"/>
          <p:nvPr/>
        </p:nvSpPr>
        <p:spPr>
          <a:xfrm>
            <a:off x="6164260" y="1401581"/>
            <a:ext cx="2646300" cy="1915200"/>
          </a:xfrm>
          <a:prstGeom prst="rect">
            <a:avLst/>
          </a:prstGeom>
          <a:solidFill>
            <a:srgbClr val="F3F3F3"/>
          </a:solidFill>
          <a:ln>
            <a:noFill/>
          </a:ln>
        </p:spPr>
        <p:txBody>
          <a:bodyPr spcFirstLastPara="1" wrap="square" lIns="54000" tIns="54000" rIns="54000" bIns="54000" anchor="t" anchorCtr="0">
            <a:noAutofit/>
          </a:bodyPr>
          <a:lstStyle/>
          <a:p>
            <a:pPr marL="139700" marR="0" lvl="0" indent="-146050" algn="l" rtl="0">
              <a:lnSpc>
                <a:spcPct val="100000"/>
              </a:lnSpc>
              <a:spcBef>
                <a:spcPts val="0"/>
              </a:spcBef>
              <a:spcAft>
                <a:spcPts val="0"/>
              </a:spcAft>
              <a:buClr>
                <a:schemeClr val="dk1"/>
              </a:buClr>
              <a:buSzPts val="700"/>
              <a:buChar char="•"/>
            </a:pPr>
            <a:r>
              <a:rPr lang="en" sz="700" b="1">
                <a:solidFill>
                  <a:schemeClr val="dk1"/>
                </a:solidFill>
              </a:rPr>
              <a:t>June 2024 </a:t>
            </a:r>
            <a:r>
              <a:rPr lang="en" sz="700">
                <a:solidFill>
                  <a:schemeClr val="dk1"/>
                </a:solidFill>
              </a:rPr>
              <a:t>- consultation closes</a:t>
            </a:r>
            <a:endParaRPr sz="700">
              <a:solidFill>
                <a:schemeClr val="dk1"/>
              </a:solidFill>
            </a:endParaRPr>
          </a:p>
          <a:p>
            <a:pPr marL="139700" marR="0" lvl="0" indent="-146050" algn="l" rtl="0">
              <a:lnSpc>
                <a:spcPct val="100000"/>
              </a:lnSpc>
              <a:spcBef>
                <a:spcPts val="300"/>
              </a:spcBef>
              <a:spcAft>
                <a:spcPts val="300"/>
              </a:spcAft>
              <a:buClr>
                <a:schemeClr val="dk1"/>
              </a:buClr>
              <a:buSzPts val="700"/>
              <a:buChar char="•"/>
            </a:pPr>
            <a:r>
              <a:rPr lang="en" sz="700" b="1">
                <a:solidFill>
                  <a:schemeClr val="dk1"/>
                </a:solidFill>
              </a:rPr>
              <a:t>January 2027</a:t>
            </a:r>
            <a:r>
              <a:rPr lang="en" sz="700">
                <a:solidFill>
                  <a:schemeClr val="dk1"/>
                </a:solidFill>
              </a:rPr>
              <a:t> - proposed introduction date for UK CBAM</a:t>
            </a:r>
            <a:endParaRPr sz="700" i="0" u="none" strike="noStrike" cap="none">
              <a:solidFill>
                <a:schemeClr val="dk1"/>
              </a:solidFill>
            </a:endParaRPr>
          </a:p>
        </p:txBody>
      </p:sp>
      <p:sp>
        <p:nvSpPr>
          <p:cNvPr id="1509" name="Google Shape;1509;p255"/>
          <p:cNvSpPr txBox="1"/>
          <p:nvPr/>
        </p:nvSpPr>
        <p:spPr>
          <a:xfrm>
            <a:off x="321425" y="375800"/>
            <a:ext cx="46950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 sz="1600" b="0" i="0" u="none" strike="noStrike" cap="none">
                <a:solidFill>
                  <a:schemeClr val="lt1"/>
                </a:solidFill>
                <a:latin typeface="Georgia"/>
                <a:ea typeface="Georgia"/>
                <a:cs typeface="Georgia"/>
                <a:sym typeface="Georgia"/>
              </a:rPr>
              <a:t>CBAM in a nutshell</a:t>
            </a:r>
            <a:endParaRPr sz="1600" b="0" i="0" u="none" strike="noStrike" cap="none">
              <a:solidFill>
                <a:schemeClr val="lt1"/>
              </a:solidFill>
              <a:latin typeface="Georgia"/>
              <a:ea typeface="Georgia"/>
              <a:cs typeface="Georgia"/>
              <a:sym typeface="Georgia"/>
            </a:endParaRPr>
          </a:p>
        </p:txBody>
      </p:sp>
      <p:grpSp>
        <p:nvGrpSpPr>
          <p:cNvPr id="1510" name="Google Shape;1510;p255"/>
          <p:cNvGrpSpPr/>
          <p:nvPr/>
        </p:nvGrpSpPr>
        <p:grpSpPr>
          <a:xfrm>
            <a:off x="2494363" y="2862469"/>
            <a:ext cx="349045" cy="352575"/>
            <a:chOff x="2770" y="965"/>
            <a:chExt cx="302" cy="302"/>
          </a:xfrm>
        </p:grpSpPr>
        <p:sp>
          <p:nvSpPr>
            <p:cNvPr id="1511" name="Google Shape;1511;p255"/>
            <p:cNvSpPr/>
            <p:nvPr/>
          </p:nvSpPr>
          <p:spPr>
            <a:xfrm>
              <a:off x="2770" y="965"/>
              <a:ext cx="302" cy="302"/>
            </a:xfrm>
            <a:custGeom>
              <a:avLst/>
              <a:gdLst/>
              <a:ahLst/>
              <a:cxnLst/>
              <a:rect l="l" t="t" r="r" b="b"/>
              <a:pathLst>
                <a:path w="302" h="302" extrusionOk="0">
                  <a:moveTo>
                    <a:pt x="0" y="0"/>
                  </a:moveTo>
                  <a:lnTo>
                    <a:pt x="0" y="302"/>
                  </a:lnTo>
                  <a:lnTo>
                    <a:pt x="302" y="302"/>
                  </a:lnTo>
                  <a:lnTo>
                    <a:pt x="302" y="0"/>
                  </a:lnTo>
                  <a:lnTo>
                    <a:pt x="0" y="0"/>
                  </a:lnTo>
                  <a:close/>
                  <a:moveTo>
                    <a:pt x="289" y="289"/>
                  </a:moveTo>
                  <a:lnTo>
                    <a:pt x="13" y="289"/>
                  </a:lnTo>
                  <a:lnTo>
                    <a:pt x="13" y="13"/>
                  </a:lnTo>
                  <a:lnTo>
                    <a:pt x="289" y="13"/>
                  </a:lnTo>
                  <a:lnTo>
                    <a:pt x="289" y="289"/>
                  </a:lnTo>
                  <a:close/>
                </a:path>
              </a:pathLst>
            </a:custGeom>
            <a:solidFill>
              <a:schemeClr val="dk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12" name="Google Shape;1512;p255"/>
            <p:cNvSpPr/>
            <p:nvPr/>
          </p:nvSpPr>
          <p:spPr>
            <a:xfrm>
              <a:off x="2863" y="1023"/>
              <a:ext cx="117" cy="186"/>
            </a:xfrm>
            <a:custGeom>
              <a:avLst/>
              <a:gdLst/>
              <a:ahLst/>
              <a:cxnLst/>
              <a:rect l="l" t="t" r="r" b="b"/>
              <a:pathLst>
                <a:path w="221" h="354" extrusionOk="0">
                  <a:moveTo>
                    <a:pt x="0" y="118"/>
                  </a:moveTo>
                  <a:cubicBezTo>
                    <a:pt x="0" y="100"/>
                    <a:pt x="2" y="84"/>
                    <a:pt x="8" y="70"/>
                  </a:cubicBezTo>
                  <a:cubicBezTo>
                    <a:pt x="13" y="55"/>
                    <a:pt x="21" y="43"/>
                    <a:pt x="31" y="33"/>
                  </a:cubicBezTo>
                  <a:cubicBezTo>
                    <a:pt x="41" y="22"/>
                    <a:pt x="53" y="14"/>
                    <a:pt x="68" y="9"/>
                  </a:cubicBezTo>
                  <a:cubicBezTo>
                    <a:pt x="82" y="3"/>
                    <a:pt x="98" y="0"/>
                    <a:pt x="116" y="0"/>
                  </a:cubicBezTo>
                  <a:cubicBezTo>
                    <a:pt x="131" y="0"/>
                    <a:pt x="144" y="2"/>
                    <a:pt x="157" y="7"/>
                  </a:cubicBezTo>
                  <a:cubicBezTo>
                    <a:pt x="170" y="11"/>
                    <a:pt x="181" y="17"/>
                    <a:pt x="191" y="26"/>
                  </a:cubicBezTo>
                  <a:cubicBezTo>
                    <a:pt x="200" y="34"/>
                    <a:pt x="208" y="44"/>
                    <a:pt x="213" y="56"/>
                  </a:cubicBezTo>
                  <a:cubicBezTo>
                    <a:pt x="219" y="69"/>
                    <a:pt x="221" y="82"/>
                    <a:pt x="221" y="98"/>
                  </a:cubicBezTo>
                  <a:cubicBezTo>
                    <a:pt x="221" y="109"/>
                    <a:pt x="220" y="119"/>
                    <a:pt x="218" y="127"/>
                  </a:cubicBezTo>
                  <a:cubicBezTo>
                    <a:pt x="215" y="135"/>
                    <a:pt x="212" y="143"/>
                    <a:pt x="208" y="148"/>
                  </a:cubicBezTo>
                  <a:cubicBezTo>
                    <a:pt x="204" y="154"/>
                    <a:pt x="199" y="160"/>
                    <a:pt x="194" y="164"/>
                  </a:cubicBezTo>
                  <a:cubicBezTo>
                    <a:pt x="189" y="169"/>
                    <a:pt x="184" y="174"/>
                    <a:pt x="179" y="178"/>
                  </a:cubicBezTo>
                  <a:cubicBezTo>
                    <a:pt x="173" y="183"/>
                    <a:pt x="167" y="188"/>
                    <a:pt x="162" y="193"/>
                  </a:cubicBezTo>
                  <a:cubicBezTo>
                    <a:pt x="157" y="198"/>
                    <a:pt x="152" y="203"/>
                    <a:pt x="148" y="209"/>
                  </a:cubicBezTo>
                  <a:cubicBezTo>
                    <a:pt x="144" y="215"/>
                    <a:pt x="141" y="222"/>
                    <a:pt x="139" y="231"/>
                  </a:cubicBezTo>
                  <a:cubicBezTo>
                    <a:pt x="137" y="239"/>
                    <a:pt x="136" y="248"/>
                    <a:pt x="136" y="260"/>
                  </a:cubicBezTo>
                  <a:cubicBezTo>
                    <a:pt x="84" y="260"/>
                    <a:pt x="84" y="260"/>
                    <a:pt x="84" y="260"/>
                  </a:cubicBezTo>
                  <a:cubicBezTo>
                    <a:pt x="84" y="246"/>
                    <a:pt x="85" y="234"/>
                    <a:pt x="86" y="224"/>
                  </a:cubicBezTo>
                  <a:cubicBezTo>
                    <a:pt x="88" y="214"/>
                    <a:pt x="90" y="206"/>
                    <a:pt x="93" y="198"/>
                  </a:cubicBezTo>
                  <a:cubicBezTo>
                    <a:pt x="96" y="191"/>
                    <a:pt x="100" y="184"/>
                    <a:pt x="105" y="178"/>
                  </a:cubicBezTo>
                  <a:cubicBezTo>
                    <a:pt x="110" y="173"/>
                    <a:pt x="115" y="167"/>
                    <a:pt x="122" y="162"/>
                  </a:cubicBezTo>
                  <a:cubicBezTo>
                    <a:pt x="127" y="157"/>
                    <a:pt x="132" y="153"/>
                    <a:pt x="136" y="149"/>
                  </a:cubicBezTo>
                  <a:cubicBezTo>
                    <a:pt x="141" y="145"/>
                    <a:pt x="145" y="141"/>
                    <a:pt x="149" y="136"/>
                  </a:cubicBezTo>
                  <a:cubicBezTo>
                    <a:pt x="153" y="132"/>
                    <a:pt x="156" y="126"/>
                    <a:pt x="158" y="121"/>
                  </a:cubicBezTo>
                  <a:cubicBezTo>
                    <a:pt x="160" y="115"/>
                    <a:pt x="161" y="108"/>
                    <a:pt x="161" y="100"/>
                  </a:cubicBezTo>
                  <a:cubicBezTo>
                    <a:pt x="161" y="90"/>
                    <a:pt x="159" y="82"/>
                    <a:pt x="156" y="75"/>
                  </a:cubicBezTo>
                  <a:cubicBezTo>
                    <a:pt x="152" y="68"/>
                    <a:pt x="148" y="62"/>
                    <a:pt x="143" y="58"/>
                  </a:cubicBezTo>
                  <a:cubicBezTo>
                    <a:pt x="139" y="54"/>
                    <a:pt x="133" y="51"/>
                    <a:pt x="128" y="49"/>
                  </a:cubicBezTo>
                  <a:cubicBezTo>
                    <a:pt x="122" y="47"/>
                    <a:pt x="118" y="46"/>
                    <a:pt x="113" y="46"/>
                  </a:cubicBezTo>
                  <a:cubicBezTo>
                    <a:pt x="93" y="46"/>
                    <a:pt x="79" y="53"/>
                    <a:pt x="69" y="66"/>
                  </a:cubicBezTo>
                  <a:cubicBezTo>
                    <a:pt x="60" y="79"/>
                    <a:pt x="55" y="96"/>
                    <a:pt x="55" y="118"/>
                  </a:cubicBezTo>
                  <a:lnTo>
                    <a:pt x="0" y="118"/>
                  </a:lnTo>
                  <a:close/>
                  <a:moveTo>
                    <a:pt x="77" y="293"/>
                  </a:moveTo>
                  <a:cubicBezTo>
                    <a:pt x="141" y="293"/>
                    <a:pt x="141" y="293"/>
                    <a:pt x="141" y="293"/>
                  </a:cubicBezTo>
                  <a:cubicBezTo>
                    <a:pt x="141" y="354"/>
                    <a:pt x="141" y="354"/>
                    <a:pt x="141" y="354"/>
                  </a:cubicBezTo>
                  <a:cubicBezTo>
                    <a:pt x="77" y="354"/>
                    <a:pt x="77" y="354"/>
                    <a:pt x="77" y="354"/>
                  </a:cubicBezTo>
                  <a:lnTo>
                    <a:pt x="77" y="29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1513" name="Google Shape;1513;p255"/>
          <p:cNvGrpSpPr/>
          <p:nvPr/>
        </p:nvGrpSpPr>
        <p:grpSpPr>
          <a:xfrm>
            <a:off x="5434376" y="2864226"/>
            <a:ext cx="349051" cy="349051"/>
            <a:chOff x="4176713" y="53976"/>
            <a:chExt cx="1271588" cy="1271588"/>
          </a:xfrm>
        </p:grpSpPr>
        <p:sp>
          <p:nvSpPr>
            <p:cNvPr id="1514" name="Google Shape;1514;p255"/>
            <p:cNvSpPr/>
            <p:nvPr/>
          </p:nvSpPr>
          <p:spPr>
            <a:xfrm>
              <a:off x="4300538" y="180975"/>
              <a:ext cx="1006475" cy="1033462"/>
            </a:xfrm>
            <a:custGeom>
              <a:avLst/>
              <a:gdLst/>
              <a:ahLst/>
              <a:cxnLst/>
              <a:rect l="l" t="t" r="r" b="b"/>
              <a:pathLst>
                <a:path w="456" h="468" extrusionOk="0">
                  <a:moveTo>
                    <a:pt x="17" y="468"/>
                  </a:moveTo>
                  <a:cubicBezTo>
                    <a:pt x="119" y="365"/>
                    <a:pt x="119" y="365"/>
                    <a:pt x="119" y="365"/>
                  </a:cubicBezTo>
                  <a:cubicBezTo>
                    <a:pt x="144" y="386"/>
                    <a:pt x="176" y="398"/>
                    <a:pt x="211" y="398"/>
                  </a:cubicBezTo>
                  <a:cubicBezTo>
                    <a:pt x="268" y="398"/>
                    <a:pt x="317" y="365"/>
                    <a:pt x="339" y="317"/>
                  </a:cubicBezTo>
                  <a:cubicBezTo>
                    <a:pt x="389" y="317"/>
                    <a:pt x="389" y="317"/>
                    <a:pt x="389" y="317"/>
                  </a:cubicBezTo>
                  <a:cubicBezTo>
                    <a:pt x="389" y="284"/>
                    <a:pt x="389" y="284"/>
                    <a:pt x="389" y="284"/>
                  </a:cubicBezTo>
                  <a:cubicBezTo>
                    <a:pt x="423" y="284"/>
                    <a:pt x="423" y="284"/>
                    <a:pt x="423" y="284"/>
                  </a:cubicBezTo>
                  <a:cubicBezTo>
                    <a:pt x="423" y="251"/>
                    <a:pt x="423" y="251"/>
                    <a:pt x="423" y="251"/>
                  </a:cubicBezTo>
                  <a:cubicBezTo>
                    <a:pt x="456" y="251"/>
                    <a:pt x="456" y="251"/>
                    <a:pt x="456" y="251"/>
                  </a:cubicBezTo>
                  <a:cubicBezTo>
                    <a:pt x="456" y="55"/>
                    <a:pt x="456" y="55"/>
                    <a:pt x="456" y="55"/>
                  </a:cubicBezTo>
                  <a:cubicBezTo>
                    <a:pt x="401" y="0"/>
                    <a:pt x="401" y="0"/>
                    <a:pt x="401" y="0"/>
                  </a:cubicBezTo>
                  <a:cubicBezTo>
                    <a:pt x="277" y="0"/>
                    <a:pt x="277" y="0"/>
                    <a:pt x="277" y="0"/>
                  </a:cubicBezTo>
                  <a:cubicBezTo>
                    <a:pt x="277" y="33"/>
                    <a:pt x="277" y="33"/>
                    <a:pt x="277" y="33"/>
                  </a:cubicBezTo>
                  <a:cubicBezTo>
                    <a:pt x="244" y="33"/>
                    <a:pt x="244" y="33"/>
                    <a:pt x="244" y="33"/>
                  </a:cubicBezTo>
                  <a:cubicBezTo>
                    <a:pt x="244" y="66"/>
                    <a:pt x="244" y="66"/>
                    <a:pt x="244" y="66"/>
                  </a:cubicBezTo>
                  <a:cubicBezTo>
                    <a:pt x="211" y="67"/>
                    <a:pt x="211" y="67"/>
                    <a:pt x="211" y="67"/>
                  </a:cubicBezTo>
                  <a:cubicBezTo>
                    <a:pt x="211" y="114"/>
                    <a:pt x="211" y="114"/>
                    <a:pt x="211" y="114"/>
                  </a:cubicBezTo>
                  <a:cubicBezTo>
                    <a:pt x="211" y="114"/>
                    <a:pt x="211" y="114"/>
                    <a:pt x="211" y="114"/>
                  </a:cubicBezTo>
                  <a:cubicBezTo>
                    <a:pt x="132" y="114"/>
                    <a:pt x="68" y="178"/>
                    <a:pt x="68" y="256"/>
                  </a:cubicBezTo>
                  <a:cubicBezTo>
                    <a:pt x="68" y="291"/>
                    <a:pt x="81" y="324"/>
                    <a:pt x="102" y="348"/>
                  </a:cubicBezTo>
                  <a:cubicBezTo>
                    <a:pt x="0" y="451"/>
                    <a:pt x="0" y="451"/>
                    <a:pt x="0" y="451"/>
                  </a:cubicBezTo>
                  <a:lnTo>
                    <a:pt x="17" y="468"/>
                  </a:lnTo>
                  <a:close/>
                  <a:moveTo>
                    <a:pt x="173" y="144"/>
                  </a:moveTo>
                  <a:cubicBezTo>
                    <a:pt x="177" y="143"/>
                    <a:pt x="182" y="141"/>
                    <a:pt x="187" y="140"/>
                  </a:cubicBezTo>
                  <a:cubicBezTo>
                    <a:pt x="187" y="152"/>
                    <a:pt x="187" y="152"/>
                    <a:pt x="187" y="152"/>
                  </a:cubicBezTo>
                  <a:cubicBezTo>
                    <a:pt x="267" y="152"/>
                    <a:pt x="267" y="152"/>
                    <a:pt x="267" y="152"/>
                  </a:cubicBezTo>
                  <a:cubicBezTo>
                    <a:pt x="272" y="155"/>
                    <a:pt x="277" y="158"/>
                    <a:pt x="282" y="161"/>
                  </a:cubicBezTo>
                  <a:cubicBezTo>
                    <a:pt x="187" y="161"/>
                    <a:pt x="187" y="161"/>
                    <a:pt x="187" y="161"/>
                  </a:cubicBezTo>
                  <a:cubicBezTo>
                    <a:pt x="187" y="185"/>
                    <a:pt x="187" y="185"/>
                    <a:pt x="187" y="185"/>
                  </a:cubicBezTo>
                  <a:cubicBezTo>
                    <a:pt x="306" y="185"/>
                    <a:pt x="306" y="185"/>
                    <a:pt x="306" y="185"/>
                  </a:cubicBezTo>
                  <a:cubicBezTo>
                    <a:pt x="308" y="188"/>
                    <a:pt x="310" y="191"/>
                    <a:pt x="312" y="195"/>
                  </a:cubicBezTo>
                  <a:cubicBezTo>
                    <a:pt x="187" y="195"/>
                    <a:pt x="187" y="195"/>
                    <a:pt x="187" y="195"/>
                  </a:cubicBezTo>
                  <a:cubicBezTo>
                    <a:pt x="187" y="219"/>
                    <a:pt x="187" y="219"/>
                    <a:pt x="187" y="219"/>
                  </a:cubicBezTo>
                  <a:cubicBezTo>
                    <a:pt x="323" y="219"/>
                    <a:pt x="323" y="219"/>
                    <a:pt x="323" y="219"/>
                  </a:cubicBezTo>
                  <a:cubicBezTo>
                    <a:pt x="324" y="222"/>
                    <a:pt x="325" y="225"/>
                    <a:pt x="326" y="228"/>
                  </a:cubicBezTo>
                  <a:cubicBezTo>
                    <a:pt x="187" y="228"/>
                    <a:pt x="187" y="228"/>
                    <a:pt x="187" y="228"/>
                  </a:cubicBezTo>
                  <a:cubicBezTo>
                    <a:pt x="187" y="252"/>
                    <a:pt x="187" y="252"/>
                    <a:pt x="187" y="252"/>
                  </a:cubicBezTo>
                  <a:cubicBezTo>
                    <a:pt x="329" y="252"/>
                    <a:pt x="329" y="252"/>
                    <a:pt x="329" y="252"/>
                  </a:cubicBezTo>
                  <a:cubicBezTo>
                    <a:pt x="329" y="253"/>
                    <a:pt x="329" y="255"/>
                    <a:pt x="329" y="256"/>
                  </a:cubicBezTo>
                  <a:cubicBezTo>
                    <a:pt x="329" y="258"/>
                    <a:pt x="329" y="259"/>
                    <a:pt x="329" y="261"/>
                  </a:cubicBezTo>
                  <a:cubicBezTo>
                    <a:pt x="187" y="261"/>
                    <a:pt x="187" y="261"/>
                    <a:pt x="187" y="261"/>
                  </a:cubicBezTo>
                  <a:cubicBezTo>
                    <a:pt x="187" y="285"/>
                    <a:pt x="187" y="285"/>
                    <a:pt x="187" y="285"/>
                  </a:cubicBezTo>
                  <a:cubicBezTo>
                    <a:pt x="326" y="285"/>
                    <a:pt x="326" y="285"/>
                    <a:pt x="326" y="285"/>
                  </a:cubicBezTo>
                  <a:cubicBezTo>
                    <a:pt x="324" y="290"/>
                    <a:pt x="322" y="295"/>
                    <a:pt x="320" y="301"/>
                  </a:cubicBezTo>
                  <a:cubicBezTo>
                    <a:pt x="173" y="301"/>
                    <a:pt x="173" y="301"/>
                    <a:pt x="173" y="301"/>
                  </a:cubicBezTo>
                  <a:lnTo>
                    <a:pt x="173" y="144"/>
                  </a:lnTo>
                  <a:close/>
                  <a:moveTo>
                    <a:pt x="365" y="293"/>
                  </a:moveTo>
                  <a:cubicBezTo>
                    <a:pt x="348" y="293"/>
                    <a:pt x="348" y="293"/>
                    <a:pt x="348" y="293"/>
                  </a:cubicBezTo>
                  <a:cubicBezTo>
                    <a:pt x="349" y="290"/>
                    <a:pt x="350" y="287"/>
                    <a:pt x="350" y="284"/>
                  </a:cubicBezTo>
                  <a:cubicBezTo>
                    <a:pt x="365" y="284"/>
                    <a:pt x="365" y="284"/>
                    <a:pt x="365" y="284"/>
                  </a:cubicBezTo>
                  <a:lnTo>
                    <a:pt x="365" y="293"/>
                  </a:lnTo>
                  <a:close/>
                  <a:moveTo>
                    <a:pt x="399" y="260"/>
                  </a:moveTo>
                  <a:cubicBezTo>
                    <a:pt x="353" y="260"/>
                    <a:pt x="353" y="260"/>
                    <a:pt x="353" y="260"/>
                  </a:cubicBezTo>
                  <a:cubicBezTo>
                    <a:pt x="353" y="259"/>
                    <a:pt x="353" y="257"/>
                    <a:pt x="353" y="256"/>
                  </a:cubicBezTo>
                  <a:cubicBezTo>
                    <a:pt x="353" y="254"/>
                    <a:pt x="353" y="253"/>
                    <a:pt x="353" y="251"/>
                  </a:cubicBezTo>
                  <a:cubicBezTo>
                    <a:pt x="399" y="251"/>
                    <a:pt x="399" y="251"/>
                    <a:pt x="399" y="251"/>
                  </a:cubicBezTo>
                  <a:lnTo>
                    <a:pt x="399" y="260"/>
                  </a:lnTo>
                  <a:close/>
                  <a:moveTo>
                    <a:pt x="423" y="56"/>
                  </a:moveTo>
                  <a:cubicBezTo>
                    <a:pt x="396" y="56"/>
                    <a:pt x="396" y="56"/>
                    <a:pt x="396" y="56"/>
                  </a:cubicBezTo>
                  <a:cubicBezTo>
                    <a:pt x="396" y="29"/>
                    <a:pt x="396" y="29"/>
                    <a:pt x="396" y="29"/>
                  </a:cubicBezTo>
                  <a:lnTo>
                    <a:pt x="423" y="56"/>
                  </a:lnTo>
                  <a:close/>
                  <a:moveTo>
                    <a:pt x="372" y="24"/>
                  </a:moveTo>
                  <a:cubicBezTo>
                    <a:pt x="372" y="80"/>
                    <a:pt x="372" y="80"/>
                    <a:pt x="372" y="80"/>
                  </a:cubicBezTo>
                  <a:cubicBezTo>
                    <a:pt x="432" y="80"/>
                    <a:pt x="432" y="80"/>
                    <a:pt x="432" y="80"/>
                  </a:cubicBezTo>
                  <a:cubicBezTo>
                    <a:pt x="432" y="65"/>
                    <a:pt x="432" y="65"/>
                    <a:pt x="432" y="65"/>
                  </a:cubicBezTo>
                  <a:cubicBezTo>
                    <a:pt x="432" y="65"/>
                    <a:pt x="432" y="65"/>
                    <a:pt x="432" y="65"/>
                  </a:cubicBezTo>
                  <a:cubicBezTo>
                    <a:pt x="432" y="227"/>
                    <a:pt x="432" y="227"/>
                    <a:pt x="432" y="227"/>
                  </a:cubicBezTo>
                  <a:cubicBezTo>
                    <a:pt x="350" y="227"/>
                    <a:pt x="350" y="227"/>
                    <a:pt x="350" y="227"/>
                  </a:cubicBezTo>
                  <a:cubicBezTo>
                    <a:pt x="343" y="195"/>
                    <a:pt x="326" y="167"/>
                    <a:pt x="301" y="146"/>
                  </a:cubicBezTo>
                  <a:cubicBezTo>
                    <a:pt x="301" y="24"/>
                    <a:pt x="301" y="24"/>
                    <a:pt x="301" y="24"/>
                  </a:cubicBezTo>
                  <a:lnTo>
                    <a:pt x="372" y="24"/>
                  </a:lnTo>
                  <a:close/>
                  <a:moveTo>
                    <a:pt x="277" y="57"/>
                  </a:moveTo>
                  <a:cubicBezTo>
                    <a:pt x="277" y="130"/>
                    <a:pt x="277" y="130"/>
                    <a:pt x="277" y="130"/>
                  </a:cubicBezTo>
                  <a:cubicBezTo>
                    <a:pt x="274" y="129"/>
                    <a:pt x="271" y="127"/>
                    <a:pt x="268" y="126"/>
                  </a:cubicBezTo>
                  <a:cubicBezTo>
                    <a:pt x="268" y="57"/>
                    <a:pt x="268" y="57"/>
                    <a:pt x="268" y="57"/>
                  </a:cubicBezTo>
                  <a:lnTo>
                    <a:pt x="277" y="57"/>
                  </a:lnTo>
                  <a:close/>
                  <a:moveTo>
                    <a:pt x="235" y="90"/>
                  </a:moveTo>
                  <a:cubicBezTo>
                    <a:pt x="244" y="90"/>
                    <a:pt x="244" y="90"/>
                    <a:pt x="244" y="90"/>
                  </a:cubicBezTo>
                  <a:cubicBezTo>
                    <a:pt x="244" y="118"/>
                    <a:pt x="244" y="118"/>
                    <a:pt x="244" y="118"/>
                  </a:cubicBezTo>
                  <a:cubicBezTo>
                    <a:pt x="241" y="117"/>
                    <a:pt x="238" y="117"/>
                    <a:pt x="235" y="116"/>
                  </a:cubicBezTo>
                  <a:lnTo>
                    <a:pt x="235" y="90"/>
                  </a:lnTo>
                  <a:close/>
                  <a:moveTo>
                    <a:pt x="149" y="156"/>
                  </a:moveTo>
                  <a:cubicBezTo>
                    <a:pt x="149" y="325"/>
                    <a:pt x="149" y="325"/>
                    <a:pt x="149" y="325"/>
                  </a:cubicBezTo>
                  <a:cubicBezTo>
                    <a:pt x="307" y="325"/>
                    <a:pt x="307" y="325"/>
                    <a:pt x="307" y="325"/>
                  </a:cubicBezTo>
                  <a:cubicBezTo>
                    <a:pt x="286" y="355"/>
                    <a:pt x="251" y="374"/>
                    <a:pt x="211" y="374"/>
                  </a:cubicBezTo>
                  <a:cubicBezTo>
                    <a:pt x="146" y="374"/>
                    <a:pt x="92" y="321"/>
                    <a:pt x="92" y="256"/>
                  </a:cubicBezTo>
                  <a:cubicBezTo>
                    <a:pt x="92" y="214"/>
                    <a:pt x="115" y="176"/>
                    <a:pt x="149" y="156"/>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15" name="Google Shape;1515;p255"/>
            <p:cNvSpPr/>
            <p:nvPr/>
          </p:nvSpPr>
          <p:spPr>
            <a:xfrm>
              <a:off x="4176713" y="53976"/>
              <a:ext cx="1271588" cy="1271588"/>
            </a:xfrm>
            <a:custGeom>
              <a:avLst/>
              <a:gdLst/>
              <a:ahLst/>
              <a:cxnLst/>
              <a:rect l="l" t="t" r="r" b="b"/>
              <a:pathLst>
                <a:path w="801" h="801" extrusionOk="0">
                  <a:moveTo>
                    <a:pt x="0" y="0"/>
                  </a:moveTo>
                  <a:lnTo>
                    <a:pt x="0" y="801"/>
                  </a:lnTo>
                  <a:lnTo>
                    <a:pt x="801" y="801"/>
                  </a:lnTo>
                  <a:lnTo>
                    <a:pt x="801" y="0"/>
                  </a:lnTo>
                  <a:lnTo>
                    <a:pt x="0" y="0"/>
                  </a:lnTo>
                  <a:close/>
                  <a:moveTo>
                    <a:pt x="769" y="767"/>
                  </a:moveTo>
                  <a:lnTo>
                    <a:pt x="32" y="767"/>
                  </a:lnTo>
                  <a:lnTo>
                    <a:pt x="32" y="32"/>
                  </a:lnTo>
                  <a:lnTo>
                    <a:pt x="769" y="32"/>
                  </a:lnTo>
                  <a:lnTo>
                    <a:pt x="769" y="767"/>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1516" name="Google Shape;1516;p255"/>
          <p:cNvSpPr txBox="1"/>
          <p:nvPr/>
        </p:nvSpPr>
        <p:spPr>
          <a:xfrm>
            <a:off x="332226" y="1011788"/>
            <a:ext cx="2646300" cy="352500"/>
          </a:xfrm>
          <a:prstGeom prst="rect">
            <a:avLst/>
          </a:prstGeom>
          <a:solidFill>
            <a:schemeClr val="accent1"/>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700" b="1" i="0" u="none" strike="noStrike" cap="none">
                <a:solidFill>
                  <a:schemeClr val="lt1"/>
                </a:solidFill>
                <a:latin typeface="Arial"/>
                <a:ea typeface="Arial"/>
                <a:cs typeface="Arial"/>
                <a:sym typeface="Arial"/>
              </a:rPr>
              <a:t>What is the </a:t>
            </a:r>
            <a:r>
              <a:rPr lang="en" sz="700" b="1">
                <a:solidFill>
                  <a:schemeClr val="lt1"/>
                </a:solidFill>
              </a:rPr>
              <a:t>UK</a:t>
            </a:r>
            <a:r>
              <a:rPr lang="en" sz="700" b="1" i="0" u="none" strike="noStrike" cap="none">
                <a:solidFill>
                  <a:schemeClr val="lt1"/>
                </a:solidFill>
                <a:latin typeface="Arial"/>
                <a:ea typeface="Arial"/>
                <a:cs typeface="Arial"/>
                <a:sym typeface="Arial"/>
              </a:rPr>
              <a:t> CBAM?</a:t>
            </a:r>
            <a:endParaRPr sz="7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 sz="700" b="0" i="0" u="none" strike="noStrike" cap="none">
                <a:solidFill>
                  <a:schemeClr val="lt1"/>
                </a:solidFill>
                <a:latin typeface="Arial"/>
                <a:ea typeface="Arial"/>
                <a:cs typeface="Arial"/>
                <a:sym typeface="Arial"/>
              </a:rPr>
              <a:t>An indirect carbon tax on imports into the </a:t>
            </a:r>
            <a:r>
              <a:rPr lang="en" sz="700">
                <a:solidFill>
                  <a:schemeClr val="lt1"/>
                </a:solidFill>
              </a:rPr>
              <a:t>UK</a:t>
            </a:r>
            <a:endParaRPr sz="700" b="0" i="0" u="none" strike="noStrike" cap="none">
              <a:solidFill>
                <a:schemeClr val="lt1"/>
              </a:solidFill>
              <a:latin typeface="Arial"/>
              <a:ea typeface="Arial"/>
              <a:cs typeface="Arial"/>
              <a:sym typeface="Arial"/>
            </a:endParaRPr>
          </a:p>
        </p:txBody>
      </p:sp>
      <p:sp>
        <p:nvSpPr>
          <p:cNvPr id="1517" name="Google Shape;1517;p255"/>
          <p:cNvSpPr txBox="1"/>
          <p:nvPr/>
        </p:nvSpPr>
        <p:spPr>
          <a:xfrm>
            <a:off x="3245131" y="1011788"/>
            <a:ext cx="2646300" cy="352500"/>
          </a:xfrm>
          <a:prstGeom prst="rect">
            <a:avLst/>
          </a:prstGeom>
          <a:solidFill>
            <a:schemeClr val="accent1"/>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700" b="1" i="0" u="none" strike="noStrike" cap="none">
                <a:solidFill>
                  <a:schemeClr val="lt1"/>
                </a:solidFill>
                <a:latin typeface="Arial"/>
                <a:ea typeface="Arial"/>
                <a:cs typeface="Arial"/>
                <a:sym typeface="Arial"/>
              </a:rPr>
              <a:t>W</a:t>
            </a:r>
            <a:r>
              <a:rPr lang="en" sz="700" b="1">
                <a:solidFill>
                  <a:schemeClr val="lt1"/>
                </a:solidFill>
              </a:rPr>
              <a:t>hat are the key differences to the EU CBAM</a:t>
            </a:r>
            <a:r>
              <a:rPr lang="en" sz="700" b="1" i="0" u="none" strike="noStrike" cap="none">
                <a:solidFill>
                  <a:schemeClr val="lt1"/>
                </a:solidFill>
                <a:latin typeface="Arial"/>
                <a:ea typeface="Arial"/>
                <a:cs typeface="Arial"/>
                <a:sym typeface="Arial"/>
              </a:rPr>
              <a:t>?</a:t>
            </a:r>
            <a:endParaRPr sz="7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 sz="700">
                <a:solidFill>
                  <a:schemeClr val="lt1"/>
                </a:solidFill>
              </a:rPr>
              <a:t>Differences as to scope and mechanism</a:t>
            </a:r>
            <a:endParaRPr sz="700" b="0" i="0" u="none" strike="noStrike" cap="none">
              <a:solidFill>
                <a:schemeClr val="lt1"/>
              </a:solidFill>
              <a:latin typeface="Arial"/>
              <a:ea typeface="Arial"/>
              <a:cs typeface="Arial"/>
              <a:sym typeface="Arial"/>
            </a:endParaRPr>
          </a:p>
        </p:txBody>
      </p:sp>
      <p:grpSp>
        <p:nvGrpSpPr>
          <p:cNvPr id="1518" name="Google Shape;1518;p255"/>
          <p:cNvGrpSpPr/>
          <p:nvPr/>
        </p:nvGrpSpPr>
        <p:grpSpPr>
          <a:xfrm>
            <a:off x="8307353" y="2864264"/>
            <a:ext cx="349038" cy="349050"/>
            <a:chOff x="4640263" y="1219200"/>
            <a:chExt cx="123825" cy="123825"/>
          </a:xfrm>
        </p:grpSpPr>
        <p:sp>
          <p:nvSpPr>
            <p:cNvPr id="1519" name="Google Shape;1519;p255"/>
            <p:cNvSpPr/>
            <p:nvPr/>
          </p:nvSpPr>
          <p:spPr>
            <a:xfrm>
              <a:off x="4673600" y="1285875"/>
              <a:ext cx="22225" cy="22225"/>
            </a:xfrm>
            <a:custGeom>
              <a:avLst/>
              <a:gdLst/>
              <a:ahLst/>
              <a:cxnLst/>
              <a:rect l="l" t="t" r="r" b="b"/>
              <a:pathLst>
                <a:path w="106" h="100" extrusionOk="0">
                  <a:moveTo>
                    <a:pt x="43" y="5"/>
                  </a:moveTo>
                  <a:cubicBezTo>
                    <a:pt x="17" y="11"/>
                    <a:pt x="0" y="37"/>
                    <a:pt x="6" y="63"/>
                  </a:cubicBezTo>
                  <a:cubicBezTo>
                    <a:pt x="9" y="75"/>
                    <a:pt x="16" y="86"/>
                    <a:pt x="27" y="93"/>
                  </a:cubicBezTo>
                  <a:cubicBezTo>
                    <a:pt x="35" y="98"/>
                    <a:pt x="44" y="100"/>
                    <a:pt x="53" y="100"/>
                  </a:cubicBezTo>
                  <a:cubicBezTo>
                    <a:pt x="57" y="100"/>
                    <a:pt x="60" y="100"/>
                    <a:pt x="63" y="99"/>
                  </a:cubicBezTo>
                  <a:cubicBezTo>
                    <a:pt x="89" y="94"/>
                    <a:pt x="106" y="68"/>
                    <a:pt x="100" y="42"/>
                  </a:cubicBezTo>
                  <a:cubicBezTo>
                    <a:pt x="94" y="16"/>
                    <a:pt x="69" y="0"/>
                    <a:pt x="43" y="5"/>
                  </a:cubicBezTo>
                  <a:close/>
                  <a:moveTo>
                    <a:pt x="73" y="65"/>
                  </a:moveTo>
                  <a:cubicBezTo>
                    <a:pt x="70" y="71"/>
                    <a:pt x="64" y="74"/>
                    <a:pt x="58" y="76"/>
                  </a:cubicBezTo>
                  <a:cubicBezTo>
                    <a:pt x="52" y="77"/>
                    <a:pt x="46" y="76"/>
                    <a:pt x="40" y="72"/>
                  </a:cubicBezTo>
                  <a:cubicBezTo>
                    <a:pt x="35" y="69"/>
                    <a:pt x="31" y="64"/>
                    <a:pt x="30" y="57"/>
                  </a:cubicBezTo>
                  <a:cubicBezTo>
                    <a:pt x="27" y="45"/>
                    <a:pt x="35" y="32"/>
                    <a:pt x="48" y="29"/>
                  </a:cubicBezTo>
                  <a:cubicBezTo>
                    <a:pt x="54" y="28"/>
                    <a:pt x="61" y="29"/>
                    <a:pt x="66" y="32"/>
                  </a:cubicBezTo>
                  <a:cubicBezTo>
                    <a:pt x="71" y="36"/>
                    <a:pt x="75" y="41"/>
                    <a:pt x="76" y="47"/>
                  </a:cubicBezTo>
                  <a:cubicBezTo>
                    <a:pt x="78" y="53"/>
                    <a:pt x="77" y="60"/>
                    <a:pt x="73" y="65"/>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20" name="Google Shape;1520;p255"/>
            <p:cNvSpPr/>
            <p:nvPr/>
          </p:nvSpPr>
          <p:spPr>
            <a:xfrm>
              <a:off x="4652963" y="1265238"/>
              <a:ext cx="65088" cy="65088"/>
            </a:xfrm>
            <a:custGeom>
              <a:avLst/>
              <a:gdLst/>
              <a:ahLst/>
              <a:cxnLst/>
              <a:rect l="l" t="t" r="r" b="b"/>
              <a:pathLst>
                <a:path w="304" h="304" extrusionOk="0">
                  <a:moveTo>
                    <a:pt x="304" y="158"/>
                  </a:moveTo>
                  <a:cubicBezTo>
                    <a:pt x="288" y="83"/>
                    <a:pt x="288" y="83"/>
                    <a:pt x="288" y="83"/>
                  </a:cubicBezTo>
                  <a:cubicBezTo>
                    <a:pt x="250" y="82"/>
                    <a:pt x="250" y="82"/>
                    <a:pt x="250" y="82"/>
                  </a:cubicBezTo>
                  <a:cubicBezTo>
                    <a:pt x="244" y="75"/>
                    <a:pt x="238" y="68"/>
                    <a:pt x="231" y="62"/>
                  </a:cubicBezTo>
                  <a:cubicBezTo>
                    <a:pt x="233" y="24"/>
                    <a:pt x="233" y="24"/>
                    <a:pt x="233" y="24"/>
                  </a:cubicBezTo>
                  <a:cubicBezTo>
                    <a:pt x="160" y="0"/>
                    <a:pt x="160" y="0"/>
                    <a:pt x="160" y="0"/>
                  </a:cubicBezTo>
                  <a:cubicBezTo>
                    <a:pt x="140" y="33"/>
                    <a:pt x="140" y="33"/>
                    <a:pt x="140" y="33"/>
                  </a:cubicBezTo>
                  <a:cubicBezTo>
                    <a:pt x="135" y="33"/>
                    <a:pt x="131" y="34"/>
                    <a:pt x="126" y="35"/>
                  </a:cubicBezTo>
                  <a:cubicBezTo>
                    <a:pt x="122" y="36"/>
                    <a:pt x="118" y="37"/>
                    <a:pt x="113" y="39"/>
                  </a:cubicBezTo>
                  <a:cubicBezTo>
                    <a:pt x="81" y="18"/>
                    <a:pt x="81" y="18"/>
                    <a:pt x="81" y="18"/>
                  </a:cubicBezTo>
                  <a:cubicBezTo>
                    <a:pt x="25" y="70"/>
                    <a:pt x="25" y="70"/>
                    <a:pt x="25" y="70"/>
                  </a:cubicBezTo>
                  <a:cubicBezTo>
                    <a:pt x="43" y="103"/>
                    <a:pt x="43" y="103"/>
                    <a:pt x="43" y="103"/>
                  </a:cubicBezTo>
                  <a:cubicBezTo>
                    <a:pt x="39" y="112"/>
                    <a:pt x="36" y="121"/>
                    <a:pt x="34" y="129"/>
                  </a:cubicBezTo>
                  <a:cubicBezTo>
                    <a:pt x="0" y="146"/>
                    <a:pt x="0" y="146"/>
                    <a:pt x="0" y="146"/>
                  </a:cubicBezTo>
                  <a:cubicBezTo>
                    <a:pt x="17" y="221"/>
                    <a:pt x="17" y="221"/>
                    <a:pt x="17" y="221"/>
                  </a:cubicBezTo>
                  <a:cubicBezTo>
                    <a:pt x="55" y="222"/>
                    <a:pt x="55" y="222"/>
                    <a:pt x="55" y="222"/>
                  </a:cubicBezTo>
                  <a:cubicBezTo>
                    <a:pt x="60" y="230"/>
                    <a:pt x="66" y="237"/>
                    <a:pt x="73" y="243"/>
                  </a:cubicBezTo>
                  <a:cubicBezTo>
                    <a:pt x="71" y="281"/>
                    <a:pt x="71" y="281"/>
                    <a:pt x="71" y="281"/>
                  </a:cubicBezTo>
                  <a:cubicBezTo>
                    <a:pt x="144" y="304"/>
                    <a:pt x="144" y="304"/>
                    <a:pt x="144" y="304"/>
                  </a:cubicBezTo>
                  <a:cubicBezTo>
                    <a:pt x="164" y="272"/>
                    <a:pt x="164" y="272"/>
                    <a:pt x="164" y="272"/>
                  </a:cubicBezTo>
                  <a:cubicBezTo>
                    <a:pt x="169" y="271"/>
                    <a:pt x="174" y="270"/>
                    <a:pt x="178" y="270"/>
                  </a:cubicBezTo>
                  <a:cubicBezTo>
                    <a:pt x="182" y="269"/>
                    <a:pt x="186" y="267"/>
                    <a:pt x="191" y="266"/>
                  </a:cubicBezTo>
                  <a:cubicBezTo>
                    <a:pt x="223" y="287"/>
                    <a:pt x="223" y="287"/>
                    <a:pt x="223" y="287"/>
                  </a:cubicBezTo>
                  <a:cubicBezTo>
                    <a:pt x="280" y="235"/>
                    <a:pt x="280" y="235"/>
                    <a:pt x="280" y="235"/>
                  </a:cubicBezTo>
                  <a:cubicBezTo>
                    <a:pt x="262" y="201"/>
                    <a:pt x="262" y="201"/>
                    <a:pt x="262" y="201"/>
                  </a:cubicBezTo>
                  <a:cubicBezTo>
                    <a:pt x="265" y="193"/>
                    <a:pt x="268" y="184"/>
                    <a:pt x="270" y="175"/>
                  </a:cubicBezTo>
                  <a:lnTo>
                    <a:pt x="304" y="158"/>
                  </a:lnTo>
                  <a:close/>
                  <a:moveTo>
                    <a:pt x="248" y="159"/>
                  </a:moveTo>
                  <a:cubicBezTo>
                    <a:pt x="246" y="169"/>
                    <a:pt x="246" y="169"/>
                    <a:pt x="246" y="169"/>
                  </a:cubicBezTo>
                  <a:cubicBezTo>
                    <a:pt x="245" y="177"/>
                    <a:pt x="243" y="185"/>
                    <a:pt x="239" y="193"/>
                  </a:cubicBezTo>
                  <a:cubicBezTo>
                    <a:pt x="234" y="202"/>
                    <a:pt x="234" y="202"/>
                    <a:pt x="234" y="202"/>
                  </a:cubicBezTo>
                  <a:cubicBezTo>
                    <a:pt x="249" y="230"/>
                    <a:pt x="249" y="230"/>
                    <a:pt x="249" y="230"/>
                  </a:cubicBezTo>
                  <a:cubicBezTo>
                    <a:pt x="221" y="256"/>
                    <a:pt x="221" y="256"/>
                    <a:pt x="221" y="256"/>
                  </a:cubicBezTo>
                  <a:cubicBezTo>
                    <a:pt x="194" y="239"/>
                    <a:pt x="194" y="239"/>
                    <a:pt x="194" y="239"/>
                  </a:cubicBezTo>
                  <a:cubicBezTo>
                    <a:pt x="184" y="242"/>
                    <a:pt x="184" y="242"/>
                    <a:pt x="184" y="242"/>
                  </a:cubicBezTo>
                  <a:cubicBezTo>
                    <a:pt x="180" y="244"/>
                    <a:pt x="176" y="245"/>
                    <a:pt x="173" y="246"/>
                  </a:cubicBezTo>
                  <a:cubicBezTo>
                    <a:pt x="169" y="247"/>
                    <a:pt x="165" y="247"/>
                    <a:pt x="161" y="248"/>
                  </a:cubicBezTo>
                  <a:cubicBezTo>
                    <a:pt x="150" y="249"/>
                    <a:pt x="150" y="249"/>
                    <a:pt x="150" y="249"/>
                  </a:cubicBezTo>
                  <a:cubicBezTo>
                    <a:pt x="134" y="275"/>
                    <a:pt x="134" y="275"/>
                    <a:pt x="134" y="275"/>
                  </a:cubicBezTo>
                  <a:cubicBezTo>
                    <a:pt x="96" y="264"/>
                    <a:pt x="96" y="264"/>
                    <a:pt x="96" y="264"/>
                  </a:cubicBezTo>
                  <a:cubicBezTo>
                    <a:pt x="98" y="232"/>
                    <a:pt x="98" y="232"/>
                    <a:pt x="98" y="232"/>
                  </a:cubicBezTo>
                  <a:cubicBezTo>
                    <a:pt x="90" y="225"/>
                    <a:pt x="90" y="225"/>
                    <a:pt x="90" y="225"/>
                  </a:cubicBezTo>
                  <a:cubicBezTo>
                    <a:pt x="84" y="220"/>
                    <a:pt x="78" y="214"/>
                    <a:pt x="74" y="207"/>
                  </a:cubicBezTo>
                  <a:cubicBezTo>
                    <a:pt x="68" y="199"/>
                    <a:pt x="68" y="199"/>
                    <a:pt x="68" y="199"/>
                  </a:cubicBezTo>
                  <a:cubicBezTo>
                    <a:pt x="36" y="198"/>
                    <a:pt x="36" y="198"/>
                    <a:pt x="36" y="198"/>
                  </a:cubicBezTo>
                  <a:cubicBezTo>
                    <a:pt x="28" y="160"/>
                    <a:pt x="28" y="160"/>
                    <a:pt x="28" y="160"/>
                  </a:cubicBezTo>
                  <a:cubicBezTo>
                    <a:pt x="56" y="146"/>
                    <a:pt x="56" y="146"/>
                    <a:pt x="56" y="146"/>
                  </a:cubicBezTo>
                  <a:cubicBezTo>
                    <a:pt x="58" y="135"/>
                    <a:pt x="58" y="135"/>
                    <a:pt x="58" y="135"/>
                  </a:cubicBezTo>
                  <a:cubicBezTo>
                    <a:pt x="59" y="127"/>
                    <a:pt x="62" y="120"/>
                    <a:pt x="65" y="112"/>
                  </a:cubicBezTo>
                  <a:cubicBezTo>
                    <a:pt x="70" y="102"/>
                    <a:pt x="70" y="102"/>
                    <a:pt x="70" y="102"/>
                  </a:cubicBezTo>
                  <a:cubicBezTo>
                    <a:pt x="55" y="75"/>
                    <a:pt x="55" y="75"/>
                    <a:pt x="55" y="75"/>
                  </a:cubicBezTo>
                  <a:cubicBezTo>
                    <a:pt x="84" y="48"/>
                    <a:pt x="84" y="48"/>
                    <a:pt x="84" y="48"/>
                  </a:cubicBezTo>
                  <a:cubicBezTo>
                    <a:pt x="110" y="66"/>
                    <a:pt x="110" y="66"/>
                    <a:pt x="110" y="66"/>
                  </a:cubicBezTo>
                  <a:cubicBezTo>
                    <a:pt x="120" y="62"/>
                    <a:pt x="120" y="62"/>
                    <a:pt x="120" y="62"/>
                  </a:cubicBezTo>
                  <a:cubicBezTo>
                    <a:pt x="124" y="61"/>
                    <a:pt x="128" y="59"/>
                    <a:pt x="132" y="59"/>
                  </a:cubicBezTo>
                  <a:cubicBezTo>
                    <a:pt x="135" y="58"/>
                    <a:pt x="139" y="57"/>
                    <a:pt x="144" y="57"/>
                  </a:cubicBezTo>
                  <a:cubicBezTo>
                    <a:pt x="154" y="56"/>
                    <a:pt x="154" y="56"/>
                    <a:pt x="154" y="56"/>
                  </a:cubicBezTo>
                  <a:cubicBezTo>
                    <a:pt x="171" y="29"/>
                    <a:pt x="171" y="29"/>
                    <a:pt x="171" y="29"/>
                  </a:cubicBezTo>
                  <a:cubicBezTo>
                    <a:pt x="208" y="41"/>
                    <a:pt x="208" y="41"/>
                    <a:pt x="208" y="41"/>
                  </a:cubicBezTo>
                  <a:cubicBezTo>
                    <a:pt x="206" y="72"/>
                    <a:pt x="206" y="72"/>
                    <a:pt x="206" y="72"/>
                  </a:cubicBezTo>
                  <a:cubicBezTo>
                    <a:pt x="214" y="79"/>
                    <a:pt x="214" y="79"/>
                    <a:pt x="214" y="79"/>
                  </a:cubicBezTo>
                  <a:cubicBezTo>
                    <a:pt x="221" y="85"/>
                    <a:pt x="226" y="91"/>
                    <a:pt x="231" y="97"/>
                  </a:cubicBezTo>
                  <a:cubicBezTo>
                    <a:pt x="237" y="106"/>
                    <a:pt x="237" y="106"/>
                    <a:pt x="237" y="106"/>
                  </a:cubicBezTo>
                  <a:cubicBezTo>
                    <a:pt x="268" y="107"/>
                    <a:pt x="268" y="107"/>
                    <a:pt x="268" y="107"/>
                  </a:cubicBezTo>
                  <a:cubicBezTo>
                    <a:pt x="276" y="145"/>
                    <a:pt x="276" y="145"/>
                    <a:pt x="276" y="145"/>
                  </a:cubicBezTo>
                  <a:lnTo>
                    <a:pt x="248" y="15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21" name="Google Shape;1521;p255"/>
            <p:cNvSpPr/>
            <p:nvPr/>
          </p:nvSpPr>
          <p:spPr>
            <a:xfrm>
              <a:off x="4703763" y="1233488"/>
              <a:ext cx="47625" cy="47625"/>
            </a:xfrm>
            <a:custGeom>
              <a:avLst/>
              <a:gdLst/>
              <a:ahLst/>
              <a:cxnLst/>
              <a:rect l="l" t="t" r="r" b="b"/>
              <a:pathLst>
                <a:path w="224" h="223" extrusionOk="0">
                  <a:moveTo>
                    <a:pt x="200" y="101"/>
                  </a:moveTo>
                  <a:cubicBezTo>
                    <a:pt x="200" y="98"/>
                    <a:pt x="199" y="95"/>
                    <a:pt x="199" y="92"/>
                  </a:cubicBezTo>
                  <a:cubicBezTo>
                    <a:pt x="198" y="90"/>
                    <a:pt x="197" y="87"/>
                    <a:pt x="196" y="84"/>
                  </a:cubicBezTo>
                  <a:cubicBezTo>
                    <a:pt x="212" y="61"/>
                    <a:pt x="212" y="61"/>
                    <a:pt x="212" y="61"/>
                  </a:cubicBezTo>
                  <a:cubicBezTo>
                    <a:pt x="171" y="16"/>
                    <a:pt x="171" y="16"/>
                    <a:pt x="171" y="16"/>
                  </a:cubicBezTo>
                  <a:cubicBezTo>
                    <a:pt x="147" y="30"/>
                    <a:pt x="147" y="30"/>
                    <a:pt x="147" y="30"/>
                  </a:cubicBezTo>
                  <a:cubicBezTo>
                    <a:pt x="141" y="28"/>
                    <a:pt x="136" y="26"/>
                    <a:pt x="131" y="25"/>
                  </a:cubicBezTo>
                  <a:cubicBezTo>
                    <a:pt x="119" y="0"/>
                    <a:pt x="119" y="0"/>
                    <a:pt x="119" y="0"/>
                  </a:cubicBezTo>
                  <a:cubicBezTo>
                    <a:pt x="59" y="13"/>
                    <a:pt x="59" y="13"/>
                    <a:pt x="59" y="13"/>
                  </a:cubicBezTo>
                  <a:cubicBezTo>
                    <a:pt x="59" y="41"/>
                    <a:pt x="59" y="41"/>
                    <a:pt x="59" y="41"/>
                  </a:cubicBezTo>
                  <a:cubicBezTo>
                    <a:pt x="54" y="44"/>
                    <a:pt x="50" y="48"/>
                    <a:pt x="46" y="52"/>
                  </a:cubicBezTo>
                  <a:cubicBezTo>
                    <a:pt x="18" y="50"/>
                    <a:pt x="18" y="50"/>
                    <a:pt x="18" y="50"/>
                  </a:cubicBezTo>
                  <a:cubicBezTo>
                    <a:pt x="0" y="108"/>
                    <a:pt x="0" y="108"/>
                    <a:pt x="0" y="108"/>
                  </a:cubicBezTo>
                  <a:cubicBezTo>
                    <a:pt x="24" y="122"/>
                    <a:pt x="24" y="122"/>
                    <a:pt x="24" y="122"/>
                  </a:cubicBezTo>
                  <a:cubicBezTo>
                    <a:pt x="24" y="125"/>
                    <a:pt x="25" y="128"/>
                    <a:pt x="25" y="130"/>
                  </a:cubicBezTo>
                  <a:cubicBezTo>
                    <a:pt x="26" y="133"/>
                    <a:pt x="27" y="136"/>
                    <a:pt x="28" y="139"/>
                  </a:cubicBezTo>
                  <a:cubicBezTo>
                    <a:pt x="12" y="162"/>
                    <a:pt x="12" y="162"/>
                    <a:pt x="12" y="162"/>
                  </a:cubicBezTo>
                  <a:cubicBezTo>
                    <a:pt x="53" y="206"/>
                    <a:pt x="53" y="206"/>
                    <a:pt x="53" y="206"/>
                  </a:cubicBezTo>
                  <a:cubicBezTo>
                    <a:pt x="77" y="193"/>
                    <a:pt x="77" y="193"/>
                    <a:pt x="77" y="193"/>
                  </a:cubicBezTo>
                  <a:cubicBezTo>
                    <a:pt x="83" y="195"/>
                    <a:pt x="88" y="197"/>
                    <a:pt x="93" y="198"/>
                  </a:cubicBezTo>
                  <a:cubicBezTo>
                    <a:pt x="106" y="223"/>
                    <a:pt x="106" y="223"/>
                    <a:pt x="106" y="223"/>
                  </a:cubicBezTo>
                  <a:cubicBezTo>
                    <a:pt x="165" y="210"/>
                    <a:pt x="165" y="210"/>
                    <a:pt x="165" y="210"/>
                  </a:cubicBezTo>
                  <a:cubicBezTo>
                    <a:pt x="165" y="182"/>
                    <a:pt x="165" y="182"/>
                    <a:pt x="165" y="182"/>
                  </a:cubicBezTo>
                  <a:cubicBezTo>
                    <a:pt x="170" y="179"/>
                    <a:pt x="174" y="175"/>
                    <a:pt x="178" y="171"/>
                  </a:cubicBezTo>
                  <a:cubicBezTo>
                    <a:pt x="206" y="173"/>
                    <a:pt x="206" y="173"/>
                    <a:pt x="206" y="173"/>
                  </a:cubicBezTo>
                  <a:cubicBezTo>
                    <a:pt x="224" y="115"/>
                    <a:pt x="224" y="115"/>
                    <a:pt x="224" y="115"/>
                  </a:cubicBezTo>
                  <a:lnTo>
                    <a:pt x="200" y="101"/>
                  </a:lnTo>
                  <a:close/>
                  <a:moveTo>
                    <a:pt x="55" y="142"/>
                  </a:moveTo>
                  <a:cubicBezTo>
                    <a:pt x="52" y="133"/>
                    <a:pt x="52" y="133"/>
                    <a:pt x="52" y="133"/>
                  </a:cubicBezTo>
                  <a:cubicBezTo>
                    <a:pt x="51" y="130"/>
                    <a:pt x="50" y="128"/>
                    <a:pt x="49" y="125"/>
                  </a:cubicBezTo>
                  <a:cubicBezTo>
                    <a:pt x="49" y="123"/>
                    <a:pt x="49" y="120"/>
                    <a:pt x="48" y="117"/>
                  </a:cubicBezTo>
                  <a:cubicBezTo>
                    <a:pt x="47" y="108"/>
                    <a:pt x="47" y="108"/>
                    <a:pt x="47" y="108"/>
                  </a:cubicBezTo>
                  <a:cubicBezTo>
                    <a:pt x="29" y="97"/>
                    <a:pt x="29" y="97"/>
                    <a:pt x="29" y="97"/>
                  </a:cubicBezTo>
                  <a:cubicBezTo>
                    <a:pt x="36" y="76"/>
                    <a:pt x="36" y="76"/>
                    <a:pt x="36" y="76"/>
                  </a:cubicBezTo>
                  <a:cubicBezTo>
                    <a:pt x="57" y="77"/>
                    <a:pt x="57" y="77"/>
                    <a:pt x="57" y="77"/>
                  </a:cubicBezTo>
                  <a:cubicBezTo>
                    <a:pt x="63" y="70"/>
                    <a:pt x="63" y="70"/>
                    <a:pt x="63" y="70"/>
                  </a:cubicBezTo>
                  <a:cubicBezTo>
                    <a:pt x="67" y="66"/>
                    <a:pt x="71" y="62"/>
                    <a:pt x="75" y="59"/>
                  </a:cubicBezTo>
                  <a:cubicBezTo>
                    <a:pt x="83" y="54"/>
                    <a:pt x="83" y="54"/>
                    <a:pt x="83" y="54"/>
                  </a:cubicBezTo>
                  <a:cubicBezTo>
                    <a:pt x="84" y="33"/>
                    <a:pt x="84" y="33"/>
                    <a:pt x="84" y="33"/>
                  </a:cubicBezTo>
                  <a:cubicBezTo>
                    <a:pt x="105" y="28"/>
                    <a:pt x="105" y="28"/>
                    <a:pt x="105" y="28"/>
                  </a:cubicBezTo>
                  <a:cubicBezTo>
                    <a:pt x="114" y="47"/>
                    <a:pt x="114" y="47"/>
                    <a:pt x="114" y="47"/>
                  </a:cubicBezTo>
                  <a:cubicBezTo>
                    <a:pt x="123" y="48"/>
                    <a:pt x="123" y="48"/>
                    <a:pt x="123" y="48"/>
                  </a:cubicBezTo>
                  <a:cubicBezTo>
                    <a:pt x="129" y="49"/>
                    <a:pt x="134" y="51"/>
                    <a:pt x="139" y="54"/>
                  </a:cubicBezTo>
                  <a:cubicBezTo>
                    <a:pt x="147" y="57"/>
                    <a:pt x="147" y="57"/>
                    <a:pt x="147" y="57"/>
                  </a:cubicBezTo>
                  <a:cubicBezTo>
                    <a:pt x="166" y="47"/>
                    <a:pt x="166" y="47"/>
                    <a:pt x="166" y="47"/>
                  </a:cubicBezTo>
                  <a:cubicBezTo>
                    <a:pt x="181" y="63"/>
                    <a:pt x="181" y="63"/>
                    <a:pt x="181" y="63"/>
                  </a:cubicBezTo>
                  <a:cubicBezTo>
                    <a:pt x="169" y="81"/>
                    <a:pt x="169" y="81"/>
                    <a:pt x="169" y="81"/>
                  </a:cubicBezTo>
                  <a:cubicBezTo>
                    <a:pt x="172" y="90"/>
                    <a:pt x="172" y="90"/>
                    <a:pt x="172" y="90"/>
                  </a:cubicBezTo>
                  <a:cubicBezTo>
                    <a:pt x="173" y="93"/>
                    <a:pt x="174" y="95"/>
                    <a:pt x="175" y="98"/>
                  </a:cubicBezTo>
                  <a:cubicBezTo>
                    <a:pt x="175" y="100"/>
                    <a:pt x="175" y="103"/>
                    <a:pt x="176" y="106"/>
                  </a:cubicBezTo>
                  <a:cubicBezTo>
                    <a:pt x="177" y="115"/>
                    <a:pt x="177" y="115"/>
                    <a:pt x="177" y="115"/>
                  </a:cubicBezTo>
                  <a:cubicBezTo>
                    <a:pt x="195" y="126"/>
                    <a:pt x="195" y="126"/>
                    <a:pt x="195" y="126"/>
                  </a:cubicBezTo>
                  <a:cubicBezTo>
                    <a:pt x="188" y="147"/>
                    <a:pt x="188" y="147"/>
                    <a:pt x="188" y="147"/>
                  </a:cubicBezTo>
                  <a:cubicBezTo>
                    <a:pt x="167" y="146"/>
                    <a:pt x="167" y="146"/>
                    <a:pt x="167" y="146"/>
                  </a:cubicBezTo>
                  <a:cubicBezTo>
                    <a:pt x="161" y="153"/>
                    <a:pt x="161" y="153"/>
                    <a:pt x="161" y="153"/>
                  </a:cubicBezTo>
                  <a:cubicBezTo>
                    <a:pt x="157" y="157"/>
                    <a:pt x="153" y="161"/>
                    <a:pt x="149" y="164"/>
                  </a:cubicBezTo>
                  <a:cubicBezTo>
                    <a:pt x="141" y="169"/>
                    <a:pt x="141" y="169"/>
                    <a:pt x="141" y="169"/>
                  </a:cubicBezTo>
                  <a:cubicBezTo>
                    <a:pt x="140" y="190"/>
                    <a:pt x="140" y="190"/>
                    <a:pt x="140" y="190"/>
                  </a:cubicBezTo>
                  <a:cubicBezTo>
                    <a:pt x="119" y="195"/>
                    <a:pt x="119" y="195"/>
                    <a:pt x="119" y="195"/>
                  </a:cubicBezTo>
                  <a:cubicBezTo>
                    <a:pt x="110" y="176"/>
                    <a:pt x="110" y="176"/>
                    <a:pt x="110" y="176"/>
                  </a:cubicBezTo>
                  <a:cubicBezTo>
                    <a:pt x="101" y="174"/>
                    <a:pt x="101" y="174"/>
                    <a:pt x="101" y="174"/>
                  </a:cubicBezTo>
                  <a:cubicBezTo>
                    <a:pt x="95" y="174"/>
                    <a:pt x="90" y="172"/>
                    <a:pt x="85" y="169"/>
                  </a:cubicBezTo>
                  <a:cubicBezTo>
                    <a:pt x="77" y="165"/>
                    <a:pt x="77" y="165"/>
                    <a:pt x="77" y="165"/>
                  </a:cubicBezTo>
                  <a:cubicBezTo>
                    <a:pt x="58" y="176"/>
                    <a:pt x="58" y="176"/>
                    <a:pt x="58" y="176"/>
                  </a:cubicBezTo>
                  <a:cubicBezTo>
                    <a:pt x="43" y="160"/>
                    <a:pt x="43" y="160"/>
                    <a:pt x="43" y="160"/>
                  </a:cubicBezTo>
                  <a:lnTo>
                    <a:pt x="55" y="142"/>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22" name="Google Shape;1522;p255"/>
            <p:cNvSpPr/>
            <p:nvPr/>
          </p:nvSpPr>
          <p:spPr>
            <a:xfrm>
              <a:off x="4719638" y="1249363"/>
              <a:ext cx="17463" cy="15875"/>
            </a:xfrm>
            <a:custGeom>
              <a:avLst/>
              <a:gdLst/>
              <a:ahLst/>
              <a:cxnLst/>
              <a:rect l="l" t="t" r="r" b="b"/>
              <a:pathLst>
                <a:path w="80" h="79" extrusionOk="0">
                  <a:moveTo>
                    <a:pt x="19" y="73"/>
                  </a:moveTo>
                  <a:cubicBezTo>
                    <a:pt x="25" y="77"/>
                    <a:pt x="32" y="79"/>
                    <a:pt x="39" y="79"/>
                  </a:cubicBezTo>
                  <a:cubicBezTo>
                    <a:pt x="42" y="79"/>
                    <a:pt x="44" y="79"/>
                    <a:pt x="47" y="78"/>
                  </a:cubicBezTo>
                  <a:cubicBezTo>
                    <a:pt x="67" y="74"/>
                    <a:pt x="80" y="54"/>
                    <a:pt x="76" y="33"/>
                  </a:cubicBezTo>
                  <a:cubicBezTo>
                    <a:pt x="76" y="33"/>
                    <a:pt x="76" y="33"/>
                    <a:pt x="76" y="33"/>
                  </a:cubicBezTo>
                  <a:cubicBezTo>
                    <a:pt x="71" y="13"/>
                    <a:pt x="51" y="0"/>
                    <a:pt x="31" y="5"/>
                  </a:cubicBezTo>
                  <a:cubicBezTo>
                    <a:pt x="21" y="7"/>
                    <a:pt x="13" y="13"/>
                    <a:pt x="7" y="21"/>
                  </a:cubicBezTo>
                  <a:cubicBezTo>
                    <a:pt x="2" y="30"/>
                    <a:pt x="0" y="40"/>
                    <a:pt x="2" y="50"/>
                  </a:cubicBezTo>
                  <a:cubicBezTo>
                    <a:pt x="4" y="59"/>
                    <a:pt x="10" y="68"/>
                    <a:pt x="19" y="73"/>
                  </a:cubicBezTo>
                  <a:close/>
                  <a:moveTo>
                    <a:pt x="28" y="34"/>
                  </a:moveTo>
                  <a:cubicBezTo>
                    <a:pt x="30" y="31"/>
                    <a:pt x="33" y="29"/>
                    <a:pt x="36" y="29"/>
                  </a:cubicBezTo>
                  <a:cubicBezTo>
                    <a:pt x="37" y="28"/>
                    <a:pt x="38" y="28"/>
                    <a:pt x="39" y="28"/>
                  </a:cubicBezTo>
                  <a:cubicBezTo>
                    <a:pt x="45" y="28"/>
                    <a:pt x="50" y="33"/>
                    <a:pt x="52" y="39"/>
                  </a:cubicBezTo>
                  <a:cubicBezTo>
                    <a:pt x="53" y="42"/>
                    <a:pt x="52" y="46"/>
                    <a:pt x="50" y="49"/>
                  </a:cubicBezTo>
                  <a:cubicBezTo>
                    <a:pt x="48" y="51"/>
                    <a:pt x="45" y="54"/>
                    <a:pt x="42" y="54"/>
                  </a:cubicBezTo>
                  <a:cubicBezTo>
                    <a:pt x="35" y="56"/>
                    <a:pt x="28" y="51"/>
                    <a:pt x="26" y="44"/>
                  </a:cubicBezTo>
                  <a:cubicBezTo>
                    <a:pt x="25" y="41"/>
                    <a:pt x="26" y="37"/>
                    <a:pt x="28" y="34"/>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23" name="Google Shape;1523;p255"/>
            <p:cNvSpPr/>
            <p:nvPr/>
          </p:nvSpPr>
          <p:spPr>
            <a:xfrm>
              <a:off x="4640263" y="1219200"/>
              <a:ext cx="123825" cy="123825"/>
            </a:xfrm>
            <a:custGeom>
              <a:avLst/>
              <a:gdLst/>
              <a:ahLst/>
              <a:cxnLst/>
              <a:rect l="l" t="t" r="r" b="b"/>
              <a:pathLst>
                <a:path w="78" h="78" extrusionOk="0">
                  <a:moveTo>
                    <a:pt x="0" y="0"/>
                  </a:moveTo>
                  <a:lnTo>
                    <a:pt x="0" y="78"/>
                  </a:lnTo>
                  <a:lnTo>
                    <a:pt x="78" y="78"/>
                  </a:lnTo>
                  <a:lnTo>
                    <a:pt x="78" y="0"/>
                  </a:lnTo>
                  <a:lnTo>
                    <a:pt x="0" y="0"/>
                  </a:lnTo>
                  <a:close/>
                  <a:moveTo>
                    <a:pt x="74" y="74"/>
                  </a:moveTo>
                  <a:lnTo>
                    <a:pt x="4" y="74"/>
                  </a:lnTo>
                  <a:lnTo>
                    <a:pt x="4" y="3"/>
                  </a:lnTo>
                  <a:lnTo>
                    <a:pt x="74" y="3"/>
                  </a:lnTo>
                  <a:lnTo>
                    <a:pt x="74" y="74"/>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1524" name="Google Shape;1524;p255"/>
          <p:cNvSpPr txBox="1"/>
          <p:nvPr/>
        </p:nvSpPr>
        <p:spPr>
          <a:xfrm>
            <a:off x="6164260" y="1011788"/>
            <a:ext cx="2646300" cy="352500"/>
          </a:xfrm>
          <a:prstGeom prst="rect">
            <a:avLst/>
          </a:prstGeom>
          <a:solidFill>
            <a:schemeClr val="accent1"/>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700" b="1" i="0" u="none" strike="noStrike" cap="none">
                <a:solidFill>
                  <a:schemeClr val="lt1"/>
                </a:solidFill>
                <a:latin typeface="Arial"/>
                <a:ea typeface="Arial"/>
                <a:cs typeface="Arial"/>
                <a:sym typeface="Arial"/>
              </a:rPr>
              <a:t>When will it kick in?</a:t>
            </a:r>
            <a:endParaRPr sz="7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 sz="700">
                <a:solidFill>
                  <a:schemeClr val="lt1"/>
                </a:solidFill>
              </a:rPr>
              <a:t>Key dates to be aware of</a:t>
            </a:r>
            <a:endParaRPr sz="700" b="0" i="0" u="none" strike="noStrike" cap="none">
              <a:solidFill>
                <a:schemeClr val="lt1"/>
              </a:solidFill>
              <a:latin typeface="Arial"/>
              <a:ea typeface="Arial"/>
              <a:cs typeface="Arial"/>
              <a:sym typeface="Arial"/>
            </a:endParaRPr>
          </a:p>
        </p:txBody>
      </p:sp>
      <p:sp>
        <p:nvSpPr>
          <p:cNvPr id="1525" name="Google Shape;1525;p255"/>
          <p:cNvSpPr/>
          <p:nvPr/>
        </p:nvSpPr>
        <p:spPr>
          <a:xfrm>
            <a:off x="332057" y="324000"/>
            <a:ext cx="8479800" cy="2715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rgbClr val="000000"/>
              </a:buClr>
              <a:buSzPts val="1600"/>
              <a:buFont typeface="Arial"/>
              <a:buNone/>
            </a:pPr>
            <a:r>
              <a:rPr lang="en" sz="1900">
                <a:solidFill>
                  <a:schemeClr val="dk1"/>
                </a:solidFill>
                <a:latin typeface="Georgia"/>
                <a:ea typeface="Georgia"/>
                <a:cs typeface="Georgia"/>
                <a:sym typeface="Georgia"/>
              </a:rPr>
              <a:t>UK CBAM</a:t>
            </a:r>
            <a:endParaRPr sz="1900" b="0" i="0" u="none" strike="noStrike" cap="none">
              <a:solidFill>
                <a:schemeClr val="dk1"/>
              </a:solidFill>
              <a:latin typeface="Georgia"/>
              <a:ea typeface="Georgia"/>
              <a:cs typeface="Georgia"/>
              <a:sym typeface="Georgia"/>
            </a:endParaRPr>
          </a:p>
        </p:txBody>
      </p:sp>
      <p:sp>
        <p:nvSpPr>
          <p:cNvPr id="1526" name="Google Shape;1526;p255"/>
          <p:cNvSpPr txBox="1">
            <a:spLocks noGrp="1"/>
          </p:cNvSpPr>
          <p:nvPr>
            <p:ph type="body" idx="4294967295"/>
          </p:nvPr>
        </p:nvSpPr>
        <p:spPr>
          <a:xfrm>
            <a:off x="332170" y="621000"/>
            <a:ext cx="8479200" cy="2238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800"/>
              <a:buFont typeface="Arial"/>
              <a:buNone/>
            </a:pPr>
            <a:r>
              <a:rPr lang="en" sz="1000"/>
              <a:t>Proposed UK CBAM subject to consultation until 13 June 2024</a:t>
            </a:r>
            <a:endParaRPr sz="1000"/>
          </a:p>
          <a:p>
            <a:pPr marL="0" marR="0" lvl="0" indent="0" algn="l" rtl="0">
              <a:lnSpc>
                <a:spcPct val="85000"/>
              </a:lnSpc>
              <a:spcBef>
                <a:spcPts val="0"/>
              </a:spcBef>
              <a:spcAft>
                <a:spcPts val="0"/>
              </a:spcAft>
              <a:buClr>
                <a:schemeClr val="dk1"/>
              </a:buClr>
              <a:buSzPts val="800"/>
              <a:buFont typeface="Arial"/>
              <a:buNone/>
            </a:pPr>
            <a:endParaRPr sz="1000"/>
          </a:p>
          <a:p>
            <a:pPr marL="0" marR="0" lvl="0" indent="0" algn="l" rtl="0">
              <a:lnSpc>
                <a:spcPct val="85000"/>
              </a:lnSpc>
              <a:spcBef>
                <a:spcPts val="0"/>
              </a:spcBef>
              <a:spcAft>
                <a:spcPts val="0"/>
              </a:spcAft>
              <a:buClr>
                <a:schemeClr val="dk1"/>
              </a:buClr>
              <a:buSzPts val="800"/>
              <a:buFont typeface="Arial"/>
              <a:buNone/>
            </a:pPr>
            <a:endParaRPr sz="10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256"/>
          <p:cNvSpPr txBox="1"/>
          <p:nvPr/>
        </p:nvSpPr>
        <p:spPr>
          <a:xfrm>
            <a:off x="332188" y="1304025"/>
            <a:ext cx="2647800" cy="2720700"/>
          </a:xfrm>
          <a:prstGeom prst="rect">
            <a:avLst/>
          </a:prstGeom>
          <a:noFill/>
          <a:ln>
            <a:noFill/>
          </a:ln>
        </p:spPr>
        <p:txBody>
          <a:bodyPr spcFirstLastPara="1" wrap="square" lIns="0" tIns="0" rIns="0" bIns="0" anchor="t" anchorCtr="0">
            <a:noAutofit/>
          </a:bodyPr>
          <a:lstStyle/>
          <a:p>
            <a:pPr marL="139700" marR="0" lvl="0" indent="-146050" algn="l" rtl="0">
              <a:lnSpc>
                <a:spcPct val="100000"/>
              </a:lnSpc>
              <a:spcBef>
                <a:spcPts val="0"/>
              </a:spcBef>
              <a:spcAft>
                <a:spcPts val="0"/>
              </a:spcAft>
              <a:buClr>
                <a:schemeClr val="dk1"/>
              </a:buClr>
              <a:buSzPts val="700"/>
              <a:buFont typeface="Arial"/>
              <a:buChar char="•"/>
            </a:pPr>
            <a:r>
              <a:rPr lang="en" sz="700" b="0" i="0" u="none" strike="noStrike" cap="none">
                <a:solidFill>
                  <a:schemeClr val="dk1"/>
                </a:solidFill>
                <a:latin typeface="Arial"/>
                <a:ea typeface="Arial"/>
                <a:cs typeface="Arial"/>
                <a:sym typeface="Arial"/>
              </a:rPr>
              <a:t>Tax on plastic packaging (including 'filled' packaging) that </a:t>
            </a:r>
            <a:br>
              <a:rPr lang="en" sz="700" b="0" i="0" u="none" strike="noStrike" cap="none">
                <a:solidFill>
                  <a:schemeClr val="dk1"/>
                </a:solidFill>
                <a:latin typeface="Arial"/>
                <a:ea typeface="Arial"/>
                <a:cs typeface="Arial"/>
                <a:sym typeface="Arial"/>
              </a:rPr>
            </a:br>
            <a:r>
              <a:rPr lang="en" sz="700" b="0" i="0" u="none" strike="noStrike" cap="none">
                <a:solidFill>
                  <a:schemeClr val="dk1"/>
                </a:solidFill>
                <a:latin typeface="Arial"/>
                <a:ea typeface="Arial"/>
                <a:cs typeface="Arial"/>
                <a:sym typeface="Arial"/>
              </a:rPr>
              <a:t>is imported or manufactured</a:t>
            </a:r>
            <a:r>
              <a:rPr lang="en" sz="700">
                <a:solidFill>
                  <a:schemeClr val="dk1"/>
                </a:solidFill>
              </a:rPr>
              <a:t>/</a:t>
            </a:r>
            <a:r>
              <a:rPr lang="en" sz="700" b="0" i="0" u="none" strike="noStrike" cap="none">
                <a:solidFill>
                  <a:schemeClr val="dk1"/>
                </a:solidFill>
                <a:latin typeface="Arial"/>
                <a:ea typeface="Arial"/>
                <a:cs typeface="Arial"/>
                <a:sym typeface="Arial"/>
              </a:rPr>
              <a:t>finished in the UK and which does not contain 30% recycled content.</a:t>
            </a:r>
            <a:endParaRPr sz="700" b="0" i="0" u="none" strike="noStrike" cap="none">
              <a:solidFill>
                <a:schemeClr val="dk1"/>
              </a:solidFill>
              <a:latin typeface="Arial"/>
              <a:ea typeface="Arial"/>
              <a:cs typeface="Arial"/>
              <a:sym typeface="Arial"/>
            </a:endParaRPr>
          </a:p>
          <a:p>
            <a:pPr marL="139700" marR="0" lvl="0" indent="-146050" algn="l" rtl="0">
              <a:lnSpc>
                <a:spcPct val="100000"/>
              </a:lnSpc>
              <a:spcBef>
                <a:spcPts val="300"/>
              </a:spcBef>
              <a:spcAft>
                <a:spcPts val="0"/>
              </a:spcAft>
              <a:buClr>
                <a:schemeClr val="dk1"/>
              </a:buClr>
              <a:buSzPts val="700"/>
              <a:buFont typeface="Arial"/>
              <a:buChar char="•"/>
            </a:pPr>
            <a:r>
              <a:rPr lang="en" sz="700" b="0" i="0" u="none" strike="noStrike" cap="none">
                <a:solidFill>
                  <a:schemeClr val="dk1"/>
                </a:solidFill>
                <a:latin typeface="Arial"/>
                <a:ea typeface="Arial"/>
                <a:cs typeface="Arial"/>
                <a:sym typeface="Arial"/>
              </a:rPr>
              <a:t>Businesses that manufacture or import 10 tonnes or more of plastic packaging over a 12-month period, or expect to manufacture or import 10 tonnes or more of plastic packaging</a:t>
            </a:r>
            <a:r>
              <a:rPr lang="en" sz="700">
                <a:solidFill>
                  <a:schemeClr val="dk1"/>
                </a:solidFill>
              </a:rPr>
              <a:t> </a:t>
            </a:r>
            <a:r>
              <a:rPr lang="en" sz="700" b="0" i="0" u="none" strike="noStrike" cap="none">
                <a:solidFill>
                  <a:schemeClr val="dk1"/>
                </a:solidFill>
                <a:latin typeface="Arial"/>
                <a:ea typeface="Arial"/>
                <a:cs typeface="Arial"/>
                <a:sym typeface="Arial"/>
              </a:rPr>
              <a:t>in the following 30 days, must register for the tax.</a:t>
            </a:r>
            <a:endParaRPr sz="700" b="0" i="0" u="none" strike="noStrike" cap="none">
              <a:solidFill>
                <a:schemeClr val="dk1"/>
              </a:solidFill>
              <a:latin typeface="Arial"/>
              <a:ea typeface="Arial"/>
              <a:cs typeface="Arial"/>
              <a:sym typeface="Arial"/>
            </a:endParaRPr>
          </a:p>
          <a:p>
            <a:pPr marL="139700" marR="0" lvl="0" indent="-146050" algn="l" rtl="0">
              <a:lnSpc>
                <a:spcPct val="100000"/>
              </a:lnSpc>
              <a:spcBef>
                <a:spcPts val="300"/>
              </a:spcBef>
              <a:spcAft>
                <a:spcPts val="0"/>
              </a:spcAft>
              <a:buClr>
                <a:schemeClr val="dk1"/>
              </a:buClr>
              <a:buSzPts val="700"/>
              <a:buFont typeface="Arial"/>
              <a:buChar char="•"/>
            </a:pPr>
            <a:r>
              <a:rPr lang="en" sz="700" b="0" i="0" u="none" strike="noStrike" cap="none">
                <a:solidFill>
                  <a:schemeClr val="dk1"/>
                </a:solidFill>
                <a:latin typeface="Arial"/>
                <a:ea typeface="Arial"/>
                <a:cs typeface="Arial"/>
                <a:sym typeface="Arial"/>
              </a:rPr>
              <a:t>Entities still have to register and file returns even if all packaging meets the recycled content threshold and no </a:t>
            </a:r>
            <a:br>
              <a:rPr lang="en" sz="700" b="0" i="0" u="none" strike="noStrike" cap="none">
                <a:solidFill>
                  <a:schemeClr val="dk1"/>
                </a:solidFill>
                <a:latin typeface="Arial"/>
                <a:ea typeface="Arial"/>
                <a:cs typeface="Arial"/>
                <a:sym typeface="Arial"/>
              </a:rPr>
            </a:br>
            <a:r>
              <a:rPr lang="en" sz="700" b="0" i="0" u="none" strike="noStrike" cap="none">
                <a:solidFill>
                  <a:schemeClr val="dk1"/>
                </a:solidFill>
                <a:latin typeface="Arial"/>
                <a:ea typeface="Arial"/>
                <a:cs typeface="Arial"/>
                <a:sym typeface="Arial"/>
              </a:rPr>
              <a:t>tax is due.</a:t>
            </a:r>
            <a:endParaRPr sz="700" b="0" i="0" u="none" strike="noStrike" cap="none">
              <a:solidFill>
                <a:schemeClr val="dk1"/>
              </a:solidFill>
              <a:latin typeface="Arial"/>
              <a:ea typeface="Arial"/>
              <a:cs typeface="Arial"/>
              <a:sym typeface="Arial"/>
            </a:endParaRPr>
          </a:p>
          <a:p>
            <a:pPr marL="139700" marR="0" lvl="0" indent="-146050" algn="l" rtl="0">
              <a:lnSpc>
                <a:spcPct val="100000"/>
              </a:lnSpc>
              <a:spcBef>
                <a:spcPts val="300"/>
              </a:spcBef>
              <a:spcAft>
                <a:spcPts val="0"/>
              </a:spcAft>
              <a:buClr>
                <a:schemeClr val="dk1"/>
              </a:buClr>
              <a:buSzPts val="700"/>
              <a:buFont typeface="Arial"/>
              <a:buChar char="•"/>
            </a:pPr>
            <a:r>
              <a:rPr lang="en" sz="700">
                <a:solidFill>
                  <a:schemeClr val="dk1"/>
                </a:solidFill>
              </a:rPr>
              <a:t>Current rate of tax (effective 1 April 2024) is £217.85 per tonne</a:t>
            </a:r>
            <a:endParaRPr sz="700" b="0" i="0" u="none" strike="noStrike" cap="none">
              <a:solidFill>
                <a:schemeClr val="dk1"/>
              </a:solidFill>
              <a:latin typeface="Arial"/>
              <a:ea typeface="Arial"/>
              <a:cs typeface="Arial"/>
              <a:sym typeface="Arial"/>
            </a:endParaRPr>
          </a:p>
          <a:p>
            <a:pPr marL="139700" marR="0" lvl="0" indent="-146050" algn="l" rtl="0">
              <a:lnSpc>
                <a:spcPct val="100000"/>
              </a:lnSpc>
              <a:spcBef>
                <a:spcPts val="300"/>
              </a:spcBef>
              <a:spcAft>
                <a:spcPts val="0"/>
              </a:spcAft>
              <a:buClr>
                <a:schemeClr val="dk1"/>
              </a:buClr>
              <a:buSzPts val="700"/>
              <a:buFont typeface="Arial"/>
              <a:buChar char="•"/>
            </a:pPr>
            <a:r>
              <a:rPr lang="en" sz="700" b="0" i="0" u="none" strike="noStrike" cap="none">
                <a:solidFill>
                  <a:schemeClr val="dk1"/>
                </a:solidFill>
                <a:latin typeface="Arial"/>
                <a:ea typeface="Arial"/>
                <a:cs typeface="Arial"/>
                <a:sym typeface="Arial"/>
              </a:rPr>
              <a:t>Packaging intended for export within 12 months </a:t>
            </a:r>
            <a:br>
              <a:rPr lang="en" sz="700" b="0" i="0" u="none" strike="noStrike" cap="none">
                <a:solidFill>
                  <a:schemeClr val="dk1"/>
                </a:solidFill>
                <a:latin typeface="Arial"/>
                <a:ea typeface="Arial"/>
                <a:cs typeface="Arial"/>
                <a:sym typeface="Arial"/>
              </a:rPr>
            </a:br>
            <a:r>
              <a:rPr lang="en" sz="700" b="0" i="0" u="none" strike="noStrike" cap="none">
                <a:solidFill>
                  <a:schemeClr val="dk1"/>
                </a:solidFill>
                <a:latin typeface="Arial"/>
                <a:ea typeface="Arial"/>
                <a:cs typeface="Arial"/>
                <a:sym typeface="Arial"/>
              </a:rPr>
              <a:t>of Import</a:t>
            </a:r>
            <a:r>
              <a:rPr lang="en" sz="700">
                <a:solidFill>
                  <a:schemeClr val="dk1"/>
                </a:solidFill>
              </a:rPr>
              <a:t>/</a:t>
            </a:r>
            <a:r>
              <a:rPr lang="en" sz="700" b="0" i="0" u="none" strike="noStrike" cap="none">
                <a:solidFill>
                  <a:schemeClr val="dk1"/>
                </a:solidFill>
                <a:latin typeface="Arial"/>
                <a:ea typeface="Arial"/>
                <a:cs typeface="Arial"/>
                <a:sym typeface="Arial"/>
              </a:rPr>
              <a:t>production is liable for relief.</a:t>
            </a:r>
            <a:endParaRPr sz="700" b="0" i="0" u="none" strike="noStrike" cap="none">
              <a:solidFill>
                <a:schemeClr val="dk1"/>
              </a:solidFill>
              <a:latin typeface="Arial"/>
              <a:ea typeface="Arial"/>
              <a:cs typeface="Arial"/>
              <a:sym typeface="Arial"/>
            </a:endParaRPr>
          </a:p>
          <a:p>
            <a:pPr marL="139700" marR="0" lvl="0" indent="-146050" algn="l" rtl="0">
              <a:lnSpc>
                <a:spcPct val="100000"/>
              </a:lnSpc>
              <a:spcBef>
                <a:spcPts val="300"/>
              </a:spcBef>
              <a:spcAft>
                <a:spcPts val="0"/>
              </a:spcAft>
              <a:buClr>
                <a:schemeClr val="dk1"/>
              </a:buClr>
              <a:buSzPts val="700"/>
              <a:buFont typeface="Arial"/>
              <a:buChar char="•"/>
            </a:pPr>
            <a:r>
              <a:rPr lang="en" sz="700" b="0" i="0" u="none" strike="noStrike" cap="none">
                <a:solidFill>
                  <a:schemeClr val="dk1"/>
                </a:solidFill>
                <a:latin typeface="Arial"/>
                <a:ea typeface="Arial"/>
                <a:cs typeface="Arial"/>
                <a:sym typeface="Arial"/>
              </a:rPr>
              <a:t>Records are required to be retained for exempt plastic </a:t>
            </a:r>
            <a:br>
              <a:rPr lang="en" sz="700" b="0" i="0" u="none" strike="noStrike" cap="none">
                <a:solidFill>
                  <a:schemeClr val="dk1"/>
                </a:solidFill>
                <a:latin typeface="Arial"/>
                <a:ea typeface="Arial"/>
                <a:cs typeface="Arial"/>
                <a:sym typeface="Arial"/>
              </a:rPr>
            </a:br>
            <a:r>
              <a:rPr lang="en" sz="700" b="0" i="0" u="none" strike="noStrike" cap="none">
                <a:solidFill>
                  <a:schemeClr val="dk1"/>
                </a:solidFill>
                <a:latin typeface="Arial"/>
                <a:ea typeface="Arial"/>
                <a:cs typeface="Arial"/>
                <a:sym typeface="Arial"/>
              </a:rPr>
              <a:t>or where not register.</a:t>
            </a:r>
            <a:endParaRPr sz="700" b="0" i="0" u="none" strike="noStrike" cap="none">
              <a:solidFill>
                <a:schemeClr val="dk1"/>
              </a:solidFill>
              <a:latin typeface="Arial"/>
              <a:ea typeface="Arial"/>
              <a:cs typeface="Arial"/>
              <a:sym typeface="Arial"/>
            </a:endParaRPr>
          </a:p>
          <a:p>
            <a:pPr marL="139700" marR="0" lvl="0" indent="-146050" algn="l" rtl="0">
              <a:lnSpc>
                <a:spcPct val="100000"/>
              </a:lnSpc>
              <a:spcBef>
                <a:spcPts val="300"/>
              </a:spcBef>
              <a:spcAft>
                <a:spcPts val="0"/>
              </a:spcAft>
              <a:buClr>
                <a:schemeClr val="dk1"/>
              </a:buClr>
              <a:buSzPts val="700"/>
              <a:buFont typeface="Arial"/>
              <a:buChar char="•"/>
            </a:pPr>
            <a:r>
              <a:rPr lang="en" sz="700" b="0" i="0" u="none" strike="noStrike" cap="none">
                <a:solidFill>
                  <a:schemeClr val="dk1"/>
                </a:solidFill>
                <a:latin typeface="Arial"/>
                <a:ea typeface="Arial"/>
                <a:cs typeface="Arial"/>
                <a:sym typeface="Arial"/>
              </a:rPr>
              <a:t>Joint and several liability means businesses may be impacted through their supply chains.</a:t>
            </a:r>
            <a:endParaRPr sz="700" b="0" i="0" u="none" strike="noStrike" cap="none">
              <a:solidFill>
                <a:schemeClr val="dk1"/>
              </a:solidFill>
              <a:latin typeface="Arial"/>
              <a:ea typeface="Arial"/>
              <a:cs typeface="Arial"/>
              <a:sym typeface="Arial"/>
            </a:endParaRPr>
          </a:p>
          <a:p>
            <a:pPr marL="139700" marR="0" lvl="0" indent="-146050" algn="l" rtl="0">
              <a:lnSpc>
                <a:spcPct val="100000"/>
              </a:lnSpc>
              <a:spcBef>
                <a:spcPts val="300"/>
              </a:spcBef>
              <a:spcAft>
                <a:spcPts val="300"/>
              </a:spcAft>
              <a:buClr>
                <a:schemeClr val="dk1"/>
              </a:buClr>
              <a:buSzPts val="700"/>
              <a:buFont typeface="Arial"/>
              <a:buChar char="•"/>
            </a:pPr>
            <a:r>
              <a:rPr lang="en" sz="700" b="0" i="0" u="none" strike="noStrike" cap="none">
                <a:solidFill>
                  <a:schemeClr val="dk1"/>
                </a:solidFill>
                <a:latin typeface="Arial"/>
                <a:ea typeface="Arial"/>
                <a:cs typeface="Arial"/>
                <a:sym typeface="Arial"/>
              </a:rPr>
              <a:t>Quarterly returns and payments </a:t>
            </a:r>
            <a:r>
              <a:rPr lang="en" sz="700">
                <a:solidFill>
                  <a:schemeClr val="dk1"/>
                </a:solidFill>
              </a:rPr>
              <a:t>are</a:t>
            </a:r>
            <a:r>
              <a:rPr lang="en" sz="700" b="0" i="0" u="none" strike="noStrike" cap="none">
                <a:solidFill>
                  <a:schemeClr val="dk1"/>
                </a:solidFill>
                <a:latin typeface="Arial"/>
                <a:ea typeface="Arial"/>
                <a:cs typeface="Arial"/>
                <a:sym typeface="Arial"/>
              </a:rPr>
              <a:t> required.</a:t>
            </a:r>
            <a:endParaRPr sz="700" b="0" i="0" u="none" strike="noStrike" cap="none">
              <a:solidFill>
                <a:schemeClr val="dk1"/>
              </a:solidFill>
              <a:latin typeface="Arial"/>
              <a:ea typeface="Arial"/>
              <a:cs typeface="Arial"/>
              <a:sym typeface="Arial"/>
            </a:endParaRPr>
          </a:p>
        </p:txBody>
      </p:sp>
      <p:sp>
        <p:nvSpPr>
          <p:cNvPr id="1532" name="Google Shape;1532;p256"/>
          <p:cNvSpPr txBox="1"/>
          <p:nvPr/>
        </p:nvSpPr>
        <p:spPr>
          <a:xfrm>
            <a:off x="3247324" y="1304025"/>
            <a:ext cx="2647800" cy="2720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700"/>
              <a:buFont typeface="Arial"/>
              <a:buNone/>
            </a:pPr>
            <a:r>
              <a:rPr lang="en" sz="700" b="1" i="0" u="none" strike="noStrike" cap="none">
                <a:solidFill>
                  <a:srgbClr val="000000"/>
                </a:solidFill>
                <a:latin typeface="Arial"/>
                <a:ea typeface="Arial"/>
                <a:cs typeface="Arial"/>
                <a:sym typeface="Arial"/>
              </a:rPr>
              <a:t>The EU</a:t>
            </a:r>
            <a:endParaRPr sz="700" b="1" i="0" u="none" strike="noStrike" cap="none">
              <a:solidFill>
                <a:srgbClr val="000000"/>
              </a:solidFill>
              <a:latin typeface="Arial"/>
              <a:ea typeface="Arial"/>
              <a:cs typeface="Arial"/>
              <a:sym typeface="Arial"/>
            </a:endParaRPr>
          </a:p>
          <a:p>
            <a:pPr marL="0" marR="0" lvl="0" indent="0" algn="l" rtl="0">
              <a:lnSpc>
                <a:spcPct val="100000"/>
              </a:lnSpc>
              <a:spcBef>
                <a:spcPts val="300"/>
              </a:spcBef>
              <a:spcAft>
                <a:spcPts val="0"/>
              </a:spcAft>
              <a:buClr>
                <a:srgbClr val="000000"/>
              </a:buClr>
              <a:buSzPts val="700"/>
              <a:buFont typeface="Arial"/>
              <a:buNone/>
            </a:pPr>
            <a:r>
              <a:rPr lang="en" sz="700" b="0" i="0" u="none" strike="noStrike" cap="none">
                <a:solidFill>
                  <a:srgbClr val="000000"/>
                </a:solidFill>
                <a:latin typeface="Arial"/>
                <a:ea typeface="Arial"/>
                <a:cs typeface="Arial"/>
                <a:sym typeface="Arial"/>
              </a:rPr>
              <a:t>In July 2020 the EU announced a new plastic packaging levy, which has been in force since 1 January 2021, as part of the coronavirus pandemic recovery package and in line with the EU Green Deal published in December 2019. The new EU plastic packaging levy applies at Member State, rather than business, level at a rate of EUR 800</a:t>
            </a:r>
            <a:r>
              <a:rPr lang="en" sz="700"/>
              <a:t>/</a:t>
            </a:r>
            <a:r>
              <a:rPr lang="en" sz="700" b="0" i="0" u="none" strike="noStrike" cap="none">
                <a:solidFill>
                  <a:srgbClr val="000000"/>
                </a:solidFill>
                <a:latin typeface="Arial"/>
                <a:ea typeface="Arial"/>
                <a:cs typeface="Arial"/>
                <a:sym typeface="Arial"/>
              </a:rPr>
              <a:t>tonne of non-recycled plastic packaging waste, and is remitted by Member States </a:t>
            </a:r>
            <a:br>
              <a:rPr lang="en" sz="700" b="0" i="0" u="none" strike="noStrike" cap="none">
                <a:solidFill>
                  <a:srgbClr val="000000"/>
                </a:solidFill>
                <a:latin typeface="Arial"/>
                <a:ea typeface="Arial"/>
                <a:cs typeface="Arial"/>
                <a:sym typeface="Arial"/>
              </a:rPr>
            </a:br>
            <a:r>
              <a:rPr lang="en" sz="700" b="0" i="0" u="none" strike="noStrike" cap="none">
                <a:solidFill>
                  <a:srgbClr val="000000"/>
                </a:solidFill>
                <a:latin typeface="Arial"/>
                <a:ea typeface="Arial"/>
                <a:cs typeface="Arial"/>
                <a:sym typeface="Arial"/>
              </a:rPr>
              <a:t>to the EU as an own resource.</a:t>
            </a:r>
            <a:endParaRPr sz="700" b="0" i="0" u="none" strike="noStrike" cap="none">
              <a:solidFill>
                <a:srgbClr val="000000"/>
              </a:solidFill>
              <a:latin typeface="Arial"/>
              <a:ea typeface="Arial"/>
              <a:cs typeface="Arial"/>
              <a:sym typeface="Arial"/>
            </a:endParaRPr>
          </a:p>
          <a:p>
            <a:pPr marL="0" marR="0" lvl="0" indent="0" algn="l" rtl="0">
              <a:lnSpc>
                <a:spcPct val="100000"/>
              </a:lnSpc>
              <a:spcBef>
                <a:spcPts val="300"/>
              </a:spcBef>
              <a:spcAft>
                <a:spcPts val="0"/>
              </a:spcAft>
              <a:buClr>
                <a:srgbClr val="000000"/>
              </a:buClr>
              <a:buSzPts val="700"/>
              <a:buFont typeface="Arial"/>
              <a:buNone/>
            </a:pPr>
            <a:r>
              <a:rPr lang="en" sz="700" b="1" i="0" u="none" strike="noStrike" cap="none">
                <a:solidFill>
                  <a:srgbClr val="000000"/>
                </a:solidFill>
                <a:latin typeface="Arial"/>
                <a:ea typeface="Arial"/>
                <a:cs typeface="Arial"/>
                <a:sym typeface="Arial"/>
              </a:rPr>
              <a:t>Italy</a:t>
            </a:r>
            <a:endParaRPr sz="700" b="1" i="0" u="none" strike="noStrike" cap="none">
              <a:solidFill>
                <a:srgbClr val="000000"/>
              </a:solidFill>
              <a:latin typeface="Arial"/>
              <a:ea typeface="Arial"/>
              <a:cs typeface="Arial"/>
              <a:sym typeface="Arial"/>
            </a:endParaRPr>
          </a:p>
          <a:p>
            <a:pPr marL="0" marR="0" lvl="0" indent="0" algn="l" rtl="0">
              <a:lnSpc>
                <a:spcPct val="100000"/>
              </a:lnSpc>
              <a:spcBef>
                <a:spcPts val="300"/>
              </a:spcBef>
              <a:spcAft>
                <a:spcPts val="0"/>
              </a:spcAft>
              <a:buClr>
                <a:srgbClr val="000000"/>
              </a:buClr>
              <a:buSzPts val="700"/>
              <a:buFont typeface="Arial"/>
              <a:buNone/>
            </a:pPr>
            <a:r>
              <a:rPr lang="en" sz="700" b="0" i="0" u="none" strike="noStrike" cap="none">
                <a:solidFill>
                  <a:srgbClr val="000000"/>
                </a:solidFill>
                <a:latin typeface="Arial"/>
                <a:ea typeface="Arial"/>
                <a:cs typeface="Arial"/>
                <a:sym typeface="Arial"/>
              </a:rPr>
              <a:t>Proposed tax of E</a:t>
            </a:r>
            <a:r>
              <a:rPr lang="en" sz="700"/>
              <a:t>U</a:t>
            </a:r>
            <a:r>
              <a:rPr lang="en" sz="700" b="0" i="0" u="none" strike="noStrike" cap="none">
                <a:solidFill>
                  <a:srgbClr val="000000"/>
                </a:solidFill>
                <a:latin typeface="Arial"/>
                <a:ea typeface="Arial"/>
                <a:cs typeface="Arial"/>
                <a:sym typeface="Arial"/>
              </a:rPr>
              <a:t>R 450</a:t>
            </a:r>
            <a:r>
              <a:rPr lang="en" sz="700"/>
              <a:t>/</a:t>
            </a:r>
            <a:r>
              <a:rPr lang="en" sz="700" b="0" i="0" u="none" strike="noStrike" cap="none">
                <a:solidFill>
                  <a:srgbClr val="000000"/>
                </a:solidFill>
                <a:latin typeface="Arial"/>
                <a:ea typeface="Arial"/>
                <a:cs typeface="Arial"/>
                <a:sym typeface="Arial"/>
              </a:rPr>
              <a:t>tonne on virgin plastic used in manufacture</a:t>
            </a:r>
            <a:r>
              <a:rPr lang="en" sz="700"/>
              <a:t>/</a:t>
            </a:r>
            <a:r>
              <a:rPr lang="en" sz="700" b="0" i="0" u="none" strike="noStrike" cap="none">
                <a:solidFill>
                  <a:srgbClr val="000000"/>
                </a:solidFill>
                <a:latin typeface="Arial"/>
                <a:ea typeface="Arial"/>
                <a:cs typeface="Arial"/>
                <a:sym typeface="Arial"/>
              </a:rPr>
              <a:t>import of single use plastic items</a:t>
            </a:r>
            <a:r>
              <a:rPr lang="en" sz="700"/>
              <a:t>. I</a:t>
            </a:r>
            <a:r>
              <a:rPr lang="en" sz="700" b="0" i="0" u="none" strike="noStrike" cap="none">
                <a:solidFill>
                  <a:srgbClr val="000000"/>
                </a:solidFill>
                <a:latin typeface="Arial"/>
                <a:ea typeface="Arial"/>
                <a:cs typeface="Arial"/>
                <a:sym typeface="Arial"/>
              </a:rPr>
              <a:t>ntroduction of th</a:t>
            </a:r>
            <a:r>
              <a:rPr lang="en" sz="700"/>
              <a:t>e tax has been</a:t>
            </a:r>
            <a:r>
              <a:rPr lang="en" sz="700" b="0" i="0" u="none" strike="noStrike" cap="none">
                <a:solidFill>
                  <a:srgbClr val="000000"/>
                </a:solidFill>
                <a:latin typeface="Arial"/>
                <a:ea typeface="Arial"/>
                <a:cs typeface="Arial"/>
                <a:sym typeface="Arial"/>
              </a:rPr>
              <a:t> delayed until 1 J</a:t>
            </a:r>
            <a:r>
              <a:rPr lang="en" sz="700"/>
              <a:t>uly</a:t>
            </a:r>
            <a:r>
              <a:rPr lang="en" sz="700" b="0" i="0" u="none" strike="noStrike" cap="none">
                <a:solidFill>
                  <a:srgbClr val="000000"/>
                </a:solidFill>
                <a:latin typeface="Arial"/>
                <a:ea typeface="Arial"/>
                <a:cs typeface="Arial"/>
                <a:sym typeface="Arial"/>
              </a:rPr>
              <a:t> 202</a:t>
            </a:r>
            <a:r>
              <a:rPr lang="en" sz="700"/>
              <a:t>4.</a:t>
            </a:r>
            <a:endParaRPr sz="700" b="0" i="0" u="none" strike="noStrike" cap="none">
              <a:solidFill>
                <a:srgbClr val="000000"/>
              </a:solidFill>
              <a:latin typeface="Arial"/>
              <a:ea typeface="Arial"/>
              <a:cs typeface="Arial"/>
              <a:sym typeface="Arial"/>
            </a:endParaRPr>
          </a:p>
          <a:p>
            <a:pPr marL="0" marR="0" lvl="0" indent="0" algn="l" rtl="0">
              <a:lnSpc>
                <a:spcPct val="100000"/>
              </a:lnSpc>
              <a:spcBef>
                <a:spcPts val="300"/>
              </a:spcBef>
              <a:spcAft>
                <a:spcPts val="0"/>
              </a:spcAft>
              <a:buClr>
                <a:srgbClr val="000000"/>
              </a:buClr>
              <a:buSzPts val="700"/>
              <a:buFont typeface="Arial"/>
              <a:buNone/>
            </a:pPr>
            <a:r>
              <a:rPr lang="en" sz="700" b="1" i="0" u="none" strike="noStrike" cap="none">
                <a:solidFill>
                  <a:srgbClr val="000000"/>
                </a:solidFill>
                <a:latin typeface="Arial"/>
                <a:ea typeface="Arial"/>
                <a:cs typeface="Arial"/>
                <a:sym typeface="Arial"/>
              </a:rPr>
              <a:t>Spain</a:t>
            </a:r>
            <a:endParaRPr sz="700" b="1" i="0" u="none" strike="noStrike" cap="none">
              <a:solidFill>
                <a:srgbClr val="000000"/>
              </a:solidFill>
              <a:latin typeface="Arial"/>
              <a:ea typeface="Arial"/>
              <a:cs typeface="Arial"/>
              <a:sym typeface="Arial"/>
            </a:endParaRPr>
          </a:p>
          <a:p>
            <a:pPr marL="0" marR="0" lvl="0" indent="0" algn="l" rtl="0">
              <a:lnSpc>
                <a:spcPct val="100000"/>
              </a:lnSpc>
              <a:spcBef>
                <a:spcPts val="300"/>
              </a:spcBef>
              <a:spcAft>
                <a:spcPts val="0"/>
              </a:spcAft>
              <a:buClr>
                <a:srgbClr val="000000"/>
              </a:buClr>
              <a:buSzPts val="700"/>
              <a:buFont typeface="Arial"/>
              <a:buNone/>
            </a:pPr>
            <a:r>
              <a:rPr lang="en" sz="700"/>
              <a:t>T</a:t>
            </a:r>
            <a:r>
              <a:rPr lang="en" sz="700" b="0" i="0" u="none" strike="noStrike" cap="none">
                <a:solidFill>
                  <a:srgbClr val="000000"/>
                </a:solidFill>
                <a:latin typeface="Arial"/>
                <a:ea typeface="Arial"/>
                <a:cs typeface="Arial"/>
                <a:sym typeface="Arial"/>
              </a:rPr>
              <a:t>ax </a:t>
            </a:r>
            <a:r>
              <a:rPr lang="en" sz="700"/>
              <a:t>o</a:t>
            </a:r>
            <a:r>
              <a:rPr lang="en" sz="700" b="0" i="0" u="none" strike="noStrike" cap="none">
                <a:solidFill>
                  <a:srgbClr val="000000"/>
                </a:solidFill>
                <a:latin typeface="Arial"/>
                <a:ea typeface="Arial"/>
                <a:cs typeface="Arial"/>
                <a:sym typeface="Arial"/>
              </a:rPr>
              <a:t>f EUR 450</a:t>
            </a:r>
            <a:r>
              <a:rPr lang="en" sz="700"/>
              <a:t>/</a:t>
            </a:r>
            <a:r>
              <a:rPr lang="en" sz="700" b="0" i="0" u="none" strike="noStrike" cap="none">
                <a:solidFill>
                  <a:srgbClr val="000000"/>
                </a:solidFill>
                <a:latin typeface="Arial"/>
                <a:ea typeface="Arial"/>
                <a:cs typeface="Arial"/>
                <a:sym typeface="Arial"/>
              </a:rPr>
              <a:t>tonne on non-reusable plastic </a:t>
            </a:r>
            <a:r>
              <a:rPr lang="en" sz="700"/>
              <a:t>packaging</a:t>
            </a:r>
            <a:r>
              <a:rPr lang="en" sz="700" b="0" i="0" u="none" strike="noStrike" cap="none">
                <a:solidFill>
                  <a:srgbClr val="000000"/>
                </a:solidFill>
                <a:latin typeface="Arial"/>
                <a:ea typeface="Arial"/>
                <a:cs typeface="Arial"/>
                <a:sym typeface="Arial"/>
              </a:rPr>
              <a:t>. The </a:t>
            </a:r>
            <a:r>
              <a:rPr lang="en" sz="700"/>
              <a:t>tax came into force on 1 January 2023.</a:t>
            </a:r>
            <a:endParaRPr sz="700" b="0" i="0" u="none" strike="noStrike" cap="none">
              <a:solidFill>
                <a:srgbClr val="000000"/>
              </a:solidFill>
              <a:latin typeface="Arial"/>
              <a:ea typeface="Arial"/>
              <a:cs typeface="Arial"/>
              <a:sym typeface="Arial"/>
            </a:endParaRPr>
          </a:p>
          <a:p>
            <a:pPr marL="0" marR="0" lvl="0" indent="0" algn="l" rtl="0">
              <a:lnSpc>
                <a:spcPct val="100000"/>
              </a:lnSpc>
              <a:spcBef>
                <a:spcPts val="300"/>
              </a:spcBef>
              <a:spcAft>
                <a:spcPts val="0"/>
              </a:spcAft>
              <a:buClr>
                <a:srgbClr val="000000"/>
              </a:buClr>
              <a:buSzPts val="700"/>
              <a:buFont typeface="Arial"/>
              <a:buNone/>
            </a:pPr>
            <a:r>
              <a:rPr lang="en" sz="700" b="1" i="0" u="none" strike="noStrike" cap="none">
                <a:solidFill>
                  <a:srgbClr val="000000"/>
                </a:solidFill>
                <a:latin typeface="Arial"/>
                <a:ea typeface="Arial"/>
                <a:cs typeface="Arial"/>
                <a:sym typeface="Arial"/>
              </a:rPr>
              <a:t>Isle of Man</a:t>
            </a:r>
            <a:endParaRPr sz="700" b="1" i="0" u="none" strike="noStrike" cap="none">
              <a:solidFill>
                <a:srgbClr val="000000"/>
              </a:solidFill>
              <a:latin typeface="Arial"/>
              <a:ea typeface="Arial"/>
              <a:cs typeface="Arial"/>
              <a:sym typeface="Arial"/>
            </a:endParaRPr>
          </a:p>
          <a:p>
            <a:pPr marL="0" marR="0" lvl="0" indent="0" algn="l" rtl="0">
              <a:lnSpc>
                <a:spcPct val="100000"/>
              </a:lnSpc>
              <a:spcBef>
                <a:spcPts val="300"/>
              </a:spcBef>
              <a:spcAft>
                <a:spcPts val="300"/>
              </a:spcAft>
              <a:buClr>
                <a:srgbClr val="000000"/>
              </a:buClr>
              <a:buSzPts val="700"/>
              <a:buFont typeface="Arial"/>
              <a:buNone/>
            </a:pPr>
            <a:r>
              <a:rPr lang="en" sz="700" b="0" i="0" u="none" strike="noStrike" cap="none">
                <a:solidFill>
                  <a:srgbClr val="000000"/>
                </a:solidFill>
                <a:latin typeface="Arial"/>
                <a:ea typeface="Arial"/>
                <a:cs typeface="Arial"/>
                <a:sym typeface="Arial"/>
              </a:rPr>
              <a:t>In common with the UK's PPT, the IoM introduced PPT from </a:t>
            </a:r>
            <a:br>
              <a:rPr lang="en" sz="700" b="0" i="0" u="none" strike="noStrike" cap="none">
                <a:solidFill>
                  <a:srgbClr val="000000"/>
                </a:solidFill>
                <a:latin typeface="Arial"/>
                <a:ea typeface="Arial"/>
                <a:cs typeface="Arial"/>
                <a:sym typeface="Arial"/>
              </a:rPr>
            </a:br>
            <a:r>
              <a:rPr lang="en" sz="700" b="0" i="0" u="none" strike="noStrike" cap="none">
                <a:solidFill>
                  <a:srgbClr val="000000"/>
                </a:solidFill>
                <a:latin typeface="Arial"/>
                <a:ea typeface="Arial"/>
                <a:cs typeface="Arial"/>
                <a:sym typeface="Arial"/>
              </a:rPr>
              <a:t>1 April 2022. </a:t>
            </a:r>
            <a:endParaRPr sz="700" b="0" i="0" u="none" strike="noStrike" cap="none">
              <a:solidFill>
                <a:srgbClr val="000000"/>
              </a:solidFill>
              <a:latin typeface="Arial"/>
              <a:ea typeface="Arial"/>
              <a:cs typeface="Arial"/>
              <a:sym typeface="Arial"/>
            </a:endParaRPr>
          </a:p>
        </p:txBody>
      </p:sp>
      <p:sp>
        <p:nvSpPr>
          <p:cNvPr id="1533" name="Google Shape;1533;p256"/>
          <p:cNvSpPr txBox="1">
            <a:spLocks noGrp="1"/>
          </p:cNvSpPr>
          <p:nvPr>
            <p:ph type="title"/>
          </p:nvPr>
        </p:nvSpPr>
        <p:spPr>
          <a:xfrm>
            <a:off x="332170" y="322890"/>
            <a:ext cx="8479200" cy="2259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800"/>
              <a:buFont typeface="Arial"/>
              <a:buNone/>
            </a:pPr>
            <a:r>
              <a:rPr lang="en" sz="1900"/>
              <a:t>Plastic packaging tax</a:t>
            </a:r>
            <a:endParaRPr sz="1900"/>
          </a:p>
        </p:txBody>
      </p:sp>
      <p:sp>
        <p:nvSpPr>
          <p:cNvPr id="1534" name="Google Shape;1534;p256"/>
          <p:cNvSpPr txBox="1">
            <a:spLocks noGrp="1"/>
          </p:cNvSpPr>
          <p:nvPr>
            <p:ph type="body" idx="4294967295"/>
          </p:nvPr>
        </p:nvSpPr>
        <p:spPr>
          <a:xfrm>
            <a:off x="332170" y="621000"/>
            <a:ext cx="8479200" cy="2259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800"/>
              <a:buFont typeface="Arial"/>
              <a:buNone/>
            </a:pPr>
            <a:r>
              <a:rPr lang="en" sz="1000"/>
              <a:t>Overview</a:t>
            </a:r>
            <a:endParaRPr sz="1000"/>
          </a:p>
          <a:p>
            <a:pPr marL="0" marR="0" lvl="0" indent="0" algn="l" rtl="0">
              <a:lnSpc>
                <a:spcPct val="85000"/>
              </a:lnSpc>
              <a:spcBef>
                <a:spcPts val="0"/>
              </a:spcBef>
              <a:spcAft>
                <a:spcPts val="0"/>
              </a:spcAft>
              <a:buClr>
                <a:schemeClr val="dk1"/>
              </a:buClr>
              <a:buSzPts val="800"/>
              <a:buFont typeface="Arial"/>
              <a:buNone/>
            </a:pPr>
            <a:endParaRPr sz="1000"/>
          </a:p>
          <a:p>
            <a:pPr marL="0" marR="0" lvl="0" indent="0" algn="l" rtl="0">
              <a:lnSpc>
                <a:spcPct val="85000"/>
              </a:lnSpc>
              <a:spcBef>
                <a:spcPts val="0"/>
              </a:spcBef>
              <a:spcAft>
                <a:spcPts val="0"/>
              </a:spcAft>
              <a:buClr>
                <a:schemeClr val="dk1"/>
              </a:buClr>
              <a:buSzPts val="800"/>
              <a:buFont typeface="Arial"/>
              <a:buNone/>
            </a:pPr>
            <a:endParaRPr sz="1000"/>
          </a:p>
        </p:txBody>
      </p:sp>
      <p:sp>
        <p:nvSpPr>
          <p:cNvPr id="1535" name="Google Shape;1535;p256"/>
          <p:cNvSpPr/>
          <p:nvPr/>
        </p:nvSpPr>
        <p:spPr>
          <a:xfrm>
            <a:off x="332488" y="1012500"/>
            <a:ext cx="2647800" cy="225900"/>
          </a:xfrm>
          <a:prstGeom prst="rect">
            <a:avLst/>
          </a:prstGeom>
          <a:solidFill>
            <a:schemeClr val="accent1"/>
          </a:solidFill>
          <a:ln>
            <a:noFill/>
          </a:ln>
        </p:spPr>
        <p:txBody>
          <a:bodyPr spcFirstLastPara="1" wrap="square" lIns="54850" tIns="54850" rIns="54850" bIns="5485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700" b="1" i="0" u="none" strike="noStrike" cap="none">
                <a:solidFill>
                  <a:schemeClr val="lt1"/>
                </a:solidFill>
                <a:latin typeface="Arial"/>
                <a:ea typeface="Arial"/>
                <a:cs typeface="Arial"/>
                <a:sym typeface="Arial"/>
              </a:rPr>
              <a:t>Overview of UK plastic packaging tax</a:t>
            </a:r>
            <a:endParaRPr sz="700" b="1" i="0" u="none" strike="noStrike" cap="none">
              <a:solidFill>
                <a:schemeClr val="lt1"/>
              </a:solidFill>
              <a:latin typeface="Arial"/>
              <a:ea typeface="Arial"/>
              <a:cs typeface="Arial"/>
              <a:sym typeface="Arial"/>
            </a:endParaRPr>
          </a:p>
        </p:txBody>
      </p:sp>
      <p:sp>
        <p:nvSpPr>
          <p:cNvPr id="1536" name="Google Shape;1536;p256"/>
          <p:cNvSpPr/>
          <p:nvPr/>
        </p:nvSpPr>
        <p:spPr>
          <a:xfrm>
            <a:off x="3245225" y="1012500"/>
            <a:ext cx="2649300" cy="225900"/>
          </a:xfrm>
          <a:prstGeom prst="rect">
            <a:avLst/>
          </a:prstGeom>
          <a:solidFill>
            <a:schemeClr val="accent4"/>
          </a:solidFill>
          <a:ln>
            <a:noFill/>
          </a:ln>
        </p:spPr>
        <p:txBody>
          <a:bodyPr spcFirstLastPara="1" wrap="square" lIns="54850" tIns="54850" rIns="54850" bIns="5485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700" b="1" i="0" u="none" strike="noStrike" cap="none">
                <a:solidFill>
                  <a:schemeClr val="dk1"/>
                </a:solidFill>
                <a:latin typeface="Arial"/>
                <a:ea typeface="Arial"/>
                <a:cs typeface="Arial"/>
                <a:sym typeface="Arial"/>
              </a:rPr>
              <a:t>International developments</a:t>
            </a:r>
            <a:endParaRPr sz="700" b="1" i="0" u="none" strike="noStrike" cap="none">
              <a:solidFill>
                <a:schemeClr val="dk1"/>
              </a:solidFill>
              <a:latin typeface="Arial"/>
              <a:ea typeface="Arial"/>
              <a:cs typeface="Arial"/>
              <a:sym typeface="Arial"/>
            </a:endParaRPr>
          </a:p>
        </p:txBody>
      </p:sp>
      <p:pic>
        <p:nvPicPr>
          <p:cNvPr id="1537" name="Google Shape;1537;p256"/>
          <p:cNvPicPr preferRelativeResize="0"/>
          <p:nvPr/>
        </p:nvPicPr>
        <p:blipFill rotWithShape="1">
          <a:blip r:embed="rId3">
            <a:alphaModFix/>
          </a:blip>
          <a:srcRect l="54401" r="6975"/>
          <a:stretch/>
        </p:blipFill>
        <p:spPr>
          <a:xfrm>
            <a:off x="6163679" y="0"/>
            <a:ext cx="2980321" cy="5143559"/>
          </a:xfrm>
          <a:prstGeom prst="rect">
            <a:avLst/>
          </a:prstGeom>
          <a:noFill/>
          <a:ln>
            <a:noFill/>
          </a:ln>
        </p:spPr>
      </p:pic>
      <p:sp>
        <p:nvSpPr>
          <p:cNvPr id="1538" name="Google Shape;1538;p256"/>
          <p:cNvSpPr txBox="1"/>
          <p:nvPr/>
        </p:nvSpPr>
        <p:spPr>
          <a:xfrm>
            <a:off x="6163677" y="4766310"/>
            <a:ext cx="2647800" cy="1029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endParaRPr sz="1100" b="0" i="0" u="none" strike="noStrike" cap="none">
              <a:solidFill>
                <a:schemeClr val="lt1"/>
              </a:solidFill>
              <a:latin typeface="Arial"/>
              <a:ea typeface="Arial"/>
              <a:cs typeface="Arial"/>
              <a:sym typeface="Arial"/>
            </a:endParaRPr>
          </a:p>
        </p:txBody>
      </p:sp>
      <p:sp>
        <p:nvSpPr>
          <p:cNvPr id="1539" name="Google Shape;1539;p256"/>
          <p:cNvSpPr txBox="1"/>
          <p:nvPr/>
        </p:nvSpPr>
        <p:spPr>
          <a:xfrm>
            <a:off x="6163677" y="4869180"/>
            <a:ext cx="2647800" cy="1029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 </a:t>
            </a:r>
            <a:endParaRPr sz="600" b="0" i="0" u="none" strike="noStrike" cap="none">
              <a:solidFill>
                <a:schemeClr val="lt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43"/>
        <p:cNvGrpSpPr/>
        <p:nvPr/>
      </p:nvGrpSpPr>
      <p:grpSpPr>
        <a:xfrm>
          <a:off x="0" y="0"/>
          <a:ext cx="0" cy="0"/>
          <a:chOff x="0" y="0"/>
          <a:chExt cx="0" cy="0"/>
        </a:xfrm>
      </p:grpSpPr>
      <p:sp>
        <p:nvSpPr>
          <p:cNvPr id="1544" name="Google Shape;1544;p257"/>
          <p:cNvSpPr txBox="1">
            <a:spLocks noGrp="1"/>
          </p:cNvSpPr>
          <p:nvPr>
            <p:ph type="title"/>
          </p:nvPr>
        </p:nvSpPr>
        <p:spPr>
          <a:xfrm>
            <a:off x="332175" y="322885"/>
            <a:ext cx="8479200" cy="3771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800"/>
              <a:buFont typeface="Arial"/>
              <a:buNone/>
            </a:pPr>
            <a:r>
              <a:rPr lang="en" sz="1900"/>
              <a:t>Other environmental taxes</a:t>
            </a:r>
            <a:endParaRPr sz="1900"/>
          </a:p>
        </p:txBody>
      </p:sp>
      <p:sp>
        <p:nvSpPr>
          <p:cNvPr id="1545" name="Google Shape;1545;p257"/>
          <p:cNvSpPr/>
          <p:nvPr/>
        </p:nvSpPr>
        <p:spPr>
          <a:xfrm>
            <a:off x="332151" y="2141250"/>
            <a:ext cx="2640600" cy="2488200"/>
          </a:xfrm>
          <a:prstGeom prst="rect">
            <a:avLst/>
          </a:prstGeom>
          <a:solidFill>
            <a:srgbClr val="F3F3F3"/>
          </a:solidFill>
          <a:ln>
            <a:noFill/>
          </a:ln>
        </p:spPr>
        <p:txBody>
          <a:bodyPr spcFirstLastPara="1" wrap="square" lIns="54000" tIns="54000" rIns="54000" bIns="54000" anchor="t" anchorCtr="0">
            <a:noAutofit/>
          </a:bodyPr>
          <a:lstStyle/>
          <a:p>
            <a:pPr marL="0" lvl="0" indent="0" algn="l" rtl="0">
              <a:lnSpc>
                <a:spcPct val="100000"/>
              </a:lnSpc>
              <a:spcBef>
                <a:spcPts val="0"/>
              </a:spcBef>
              <a:spcAft>
                <a:spcPts val="0"/>
              </a:spcAft>
              <a:buClr>
                <a:schemeClr val="dk1"/>
              </a:buClr>
              <a:buSzPts val="800"/>
              <a:buFont typeface="Arial"/>
              <a:buNone/>
            </a:pPr>
            <a:r>
              <a:rPr lang="en" sz="700" b="1">
                <a:solidFill>
                  <a:schemeClr val="dk1"/>
                </a:solidFill>
              </a:rPr>
              <a:t>Scope</a:t>
            </a:r>
            <a:endParaRPr sz="700" b="1">
              <a:solidFill>
                <a:schemeClr val="dk1"/>
              </a:solidFill>
            </a:endParaRPr>
          </a:p>
          <a:p>
            <a:pPr marL="0" lvl="0" indent="0" algn="l" rtl="0">
              <a:lnSpc>
                <a:spcPct val="100000"/>
              </a:lnSpc>
              <a:spcBef>
                <a:spcPts val="300"/>
              </a:spcBef>
              <a:spcAft>
                <a:spcPts val="0"/>
              </a:spcAft>
              <a:buClr>
                <a:schemeClr val="dk1"/>
              </a:buClr>
              <a:buSzPts val="800"/>
              <a:buFont typeface="Arial"/>
              <a:buNone/>
            </a:pPr>
            <a:r>
              <a:rPr lang="en" sz="700">
                <a:solidFill>
                  <a:schemeClr val="dk1"/>
                </a:solidFill>
              </a:rPr>
              <a:t>Tax on commercially exploited taxable aggregate at a rate of £2 per tonne.</a:t>
            </a:r>
            <a:endParaRPr sz="700">
              <a:solidFill>
                <a:schemeClr val="dk1"/>
              </a:solidFill>
            </a:endParaRPr>
          </a:p>
          <a:p>
            <a:pPr marL="0" lvl="0" indent="0" algn="l" rtl="0">
              <a:lnSpc>
                <a:spcPct val="100000"/>
              </a:lnSpc>
              <a:spcBef>
                <a:spcPts val="300"/>
              </a:spcBef>
              <a:spcAft>
                <a:spcPts val="0"/>
              </a:spcAft>
              <a:buClr>
                <a:schemeClr val="dk1"/>
              </a:buClr>
              <a:buSzPts val="800"/>
              <a:buFont typeface="Arial"/>
              <a:buNone/>
            </a:pPr>
            <a:r>
              <a:rPr lang="en" sz="700" b="1">
                <a:solidFill>
                  <a:schemeClr val="dk1"/>
                </a:solidFill>
              </a:rPr>
              <a:t>Key considerations</a:t>
            </a:r>
            <a:endParaRPr sz="700" b="1">
              <a:solidFill>
                <a:schemeClr val="dk1"/>
              </a:solidFill>
            </a:endParaRPr>
          </a:p>
          <a:p>
            <a:pPr marL="0" lvl="0" indent="0" algn="l" rtl="0">
              <a:lnSpc>
                <a:spcPct val="100000"/>
              </a:lnSpc>
              <a:spcBef>
                <a:spcPts val="300"/>
              </a:spcBef>
              <a:spcAft>
                <a:spcPts val="0"/>
              </a:spcAft>
              <a:buClr>
                <a:schemeClr val="dk1"/>
              </a:buClr>
              <a:buSzPts val="800"/>
              <a:buFont typeface="Arial"/>
              <a:buNone/>
            </a:pPr>
            <a:r>
              <a:rPr lang="en" sz="700">
                <a:solidFill>
                  <a:schemeClr val="dk1"/>
                </a:solidFill>
              </a:rPr>
              <a:t>Scope of tax widened on 1 October 2023 - changes to aggregates levy exemptions for some types of aggregate from construction sites.</a:t>
            </a:r>
            <a:endParaRPr sz="700">
              <a:solidFill>
                <a:schemeClr val="dk1"/>
              </a:solidFill>
            </a:endParaRPr>
          </a:p>
          <a:p>
            <a:pPr marL="0" lvl="0" indent="0" algn="l" rtl="0">
              <a:lnSpc>
                <a:spcPct val="100000"/>
              </a:lnSpc>
              <a:spcBef>
                <a:spcPts val="300"/>
              </a:spcBef>
              <a:spcAft>
                <a:spcPts val="0"/>
              </a:spcAft>
              <a:buClr>
                <a:schemeClr val="dk1"/>
              </a:buClr>
              <a:buSzPts val="800"/>
              <a:buFont typeface="Arial"/>
              <a:buNone/>
            </a:pPr>
            <a:r>
              <a:rPr lang="en" sz="700">
                <a:solidFill>
                  <a:schemeClr val="dk1"/>
                </a:solidFill>
              </a:rPr>
              <a:t>Will increase in line with RPI from 1 April 2025 to </a:t>
            </a:r>
            <a:br>
              <a:rPr lang="en" sz="700">
                <a:solidFill>
                  <a:schemeClr val="dk1"/>
                </a:solidFill>
              </a:rPr>
            </a:br>
            <a:r>
              <a:rPr lang="en" sz="700">
                <a:solidFill>
                  <a:schemeClr val="dk1"/>
                </a:solidFill>
              </a:rPr>
              <a:t>£2.08 per tonne.</a:t>
            </a:r>
            <a:endParaRPr sz="700">
              <a:solidFill>
                <a:schemeClr val="dk1"/>
              </a:solidFill>
            </a:endParaRPr>
          </a:p>
          <a:p>
            <a:pPr marL="0" lvl="0" indent="0" algn="l" rtl="0">
              <a:lnSpc>
                <a:spcPct val="100000"/>
              </a:lnSpc>
              <a:spcBef>
                <a:spcPts val="300"/>
              </a:spcBef>
              <a:spcAft>
                <a:spcPts val="0"/>
              </a:spcAft>
              <a:buClr>
                <a:schemeClr val="dk1"/>
              </a:buClr>
              <a:buSzPts val="800"/>
              <a:buFont typeface="Arial"/>
              <a:buNone/>
            </a:pPr>
            <a:r>
              <a:rPr lang="en" sz="700">
                <a:solidFill>
                  <a:schemeClr val="dk1"/>
                </a:solidFill>
              </a:rPr>
              <a:t>Proposed devolution of the regime in Scotland.</a:t>
            </a:r>
            <a:endParaRPr sz="700">
              <a:solidFill>
                <a:schemeClr val="dk1"/>
              </a:solidFill>
            </a:endParaRPr>
          </a:p>
          <a:p>
            <a:pPr marL="0" lvl="0" indent="0" algn="l" rtl="0">
              <a:lnSpc>
                <a:spcPct val="100000"/>
              </a:lnSpc>
              <a:spcBef>
                <a:spcPts val="300"/>
              </a:spcBef>
              <a:spcAft>
                <a:spcPts val="0"/>
              </a:spcAft>
              <a:buClr>
                <a:schemeClr val="dk1"/>
              </a:buClr>
              <a:buSzPts val="800"/>
              <a:buFont typeface="Arial"/>
              <a:buNone/>
            </a:pPr>
            <a:r>
              <a:rPr lang="en" sz="700" b="1">
                <a:solidFill>
                  <a:schemeClr val="dk1"/>
                </a:solidFill>
              </a:rPr>
              <a:t>How we can help</a:t>
            </a:r>
            <a:endParaRPr sz="700" b="1">
              <a:solidFill>
                <a:schemeClr val="dk1"/>
              </a:solidFill>
            </a:endParaRPr>
          </a:p>
          <a:p>
            <a:pPr marL="0" lvl="0" indent="0" algn="l" rtl="0">
              <a:lnSpc>
                <a:spcPct val="100000"/>
              </a:lnSpc>
              <a:spcBef>
                <a:spcPts val="300"/>
              </a:spcBef>
              <a:spcAft>
                <a:spcPts val="0"/>
              </a:spcAft>
              <a:buClr>
                <a:schemeClr val="dk1"/>
              </a:buClr>
              <a:buSzPts val="800"/>
              <a:buFont typeface="Arial"/>
              <a:buNone/>
            </a:pPr>
            <a:r>
              <a:rPr lang="en" sz="700">
                <a:solidFill>
                  <a:schemeClr val="dk1"/>
                </a:solidFill>
              </a:rPr>
              <a:t>Advice on compliance.</a:t>
            </a:r>
            <a:endParaRPr sz="700">
              <a:solidFill>
                <a:schemeClr val="dk1"/>
              </a:solidFill>
            </a:endParaRPr>
          </a:p>
          <a:p>
            <a:pPr marL="0" lvl="0" indent="0" algn="l" rtl="0">
              <a:lnSpc>
                <a:spcPct val="100000"/>
              </a:lnSpc>
              <a:spcBef>
                <a:spcPts val="300"/>
              </a:spcBef>
              <a:spcAft>
                <a:spcPts val="300"/>
              </a:spcAft>
              <a:buClr>
                <a:schemeClr val="dk1"/>
              </a:buClr>
              <a:buSzPts val="800"/>
              <a:buFont typeface="Arial"/>
              <a:buNone/>
            </a:pPr>
            <a:r>
              <a:rPr lang="en" sz="700">
                <a:solidFill>
                  <a:schemeClr val="dk1"/>
                </a:solidFill>
              </a:rPr>
              <a:t>Dispute resolution with HMRC.</a:t>
            </a:r>
            <a:endParaRPr sz="700">
              <a:solidFill>
                <a:schemeClr val="dk1"/>
              </a:solidFill>
            </a:endParaRPr>
          </a:p>
        </p:txBody>
      </p:sp>
      <p:sp>
        <p:nvSpPr>
          <p:cNvPr id="1546" name="Google Shape;1546;p257"/>
          <p:cNvSpPr txBox="1"/>
          <p:nvPr/>
        </p:nvSpPr>
        <p:spPr>
          <a:xfrm>
            <a:off x="332151" y="1012500"/>
            <a:ext cx="2640600" cy="216900"/>
          </a:xfrm>
          <a:prstGeom prst="rect">
            <a:avLst/>
          </a:prstGeom>
          <a:solidFill>
            <a:schemeClr val="accent1"/>
          </a:solidFill>
          <a:ln>
            <a:noFill/>
          </a:ln>
        </p:spPr>
        <p:txBody>
          <a:bodyPr spcFirstLastPara="1" wrap="square" lIns="54000" tIns="54000" rIns="54000" bIns="54000" anchor="t" anchorCtr="0">
            <a:spAutoFit/>
          </a:bodyPr>
          <a:lstStyle/>
          <a:p>
            <a:pPr marL="0" lvl="0" indent="0" algn="l" rtl="0">
              <a:spcBef>
                <a:spcPts val="0"/>
              </a:spcBef>
              <a:spcAft>
                <a:spcPts val="300"/>
              </a:spcAft>
              <a:buNone/>
            </a:pPr>
            <a:r>
              <a:rPr lang="en" sz="700" b="1">
                <a:solidFill>
                  <a:srgbClr val="FFFFFF"/>
                </a:solidFill>
              </a:rPr>
              <a:t>Aggregates Levy (“AGL”)</a:t>
            </a:r>
            <a:endParaRPr sz="700" b="1">
              <a:solidFill>
                <a:srgbClr val="FFFFFF"/>
              </a:solidFill>
            </a:endParaRPr>
          </a:p>
        </p:txBody>
      </p:sp>
      <p:sp>
        <p:nvSpPr>
          <p:cNvPr id="1547" name="Google Shape;1547;p257"/>
          <p:cNvSpPr txBox="1"/>
          <p:nvPr/>
        </p:nvSpPr>
        <p:spPr>
          <a:xfrm>
            <a:off x="332151" y="1262888"/>
            <a:ext cx="2640600" cy="852600"/>
          </a:xfrm>
          <a:prstGeom prst="rect">
            <a:avLst/>
          </a:prstGeom>
          <a:solidFill>
            <a:schemeClr val="accent1"/>
          </a:solidFill>
          <a:ln>
            <a:noFill/>
          </a:ln>
        </p:spPr>
        <p:txBody>
          <a:bodyPr spcFirstLastPara="1" wrap="square" lIns="54000" tIns="54000" rIns="54000" bIns="54000" anchor="t" anchorCtr="0">
            <a:noAutofit/>
          </a:bodyPr>
          <a:lstStyle/>
          <a:p>
            <a:pPr marL="0" lvl="0" indent="0" algn="l" rtl="0">
              <a:spcBef>
                <a:spcPts val="0"/>
              </a:spcBef>
              <a:spcAft>
                <a:spcPts val="0"/>
              </a:spcAft>
              <a:buNone/>
            </a:pPr>
            <a:r>
              <a:rPr lang="en" sz="700" b="1">
                <a:solidFill>
                  <a:schemeClr val="lt1"/>
                </a:solidFill>
              </a:rPr>
              <a:t>What is it? </a:t>
            </a:r>
            <a:br>
              <a:rPr lang="en" sz="700" b="1">
                <a:solidFill>
                  <a:schemeClr val="lt1"/>
                </a:solidFill>
              </a:rPr>
            </a:br>
            <a:r>
              <a:rPr lang="en" sz="700">
                <a:solidFill>
                  <a:schemeClr val="lt1"/>
                </a:solidFill>
              </a:rPr>
              <a:t>A tax on the commercial exploitation of aggregate.</a:t>
            </a:r>
            <a:endParaRPr sz="700">
              <a:solidFill>
                <a:schemeClr val="lt1"/>
              </a:solidFill>
            </a:endParaRPr>
          </a:p>
          <a:p>
            <a:pPr marL="0" lvl="0" indent="0" algn="l" rtl="0">
              <a:spcBef>
                <a:spcPts val="300"/>
              </a:spcBef>
              <a:spcAft>
                <a:spcPts val="300"/>
              </a:spcAft>
              <a:buNone/>
            </a:pPr>
            <a:r>
              <a:rPr lang="en" sz="700" b="1">
                <a:solidFill>
                  <a:schemeClr val="lt1"/>
                </a:solidFill>
              </a:rPr>
              <a:t>Affected clients?</a:t>
            </a:r>
            <a:r>
              <a:rPr lang="en" sz="700">
                <a:solidFill>
                  <a:schemeClr val="lt1"/>
                </a:solidFill>
              </a:rPr>
              <a:t> </a:t>
            </a:r>
            <a:br>
              <a:rPr lang="en" sz="700">
                <a:solidFill>
                  <a:schemeClr val="lt1"/>
                </a:solidFill>
              </a:rPr>
            </a:br>
            <a:r>
              <a:rPr lang="en" sz="700">
                <a:solidFill>
                  <a:schemeClr val="lt1"/>
                </a:solidFill>
              </a:rPr>
              <a:t>Mining and quarrying businesses. Businesses within construction industry.</a:t>
            </a:r>
            <a:endParaRPr sz="700">
              <a:solidFill>
                <a:schemeClr val="lt1"/>
              </a:solidFill>
            </a:endParaRPr>
          </a:p>
        </p:txBody>
      </p:sp>
      <p:sp>
        <p:nvSpPr>
          <p:cNvPr id="1548" name="Google Shape;1548;p257"/>
          <p:cNvSpPr txBox="1"/>
          <p:nvPr/>
        </p:nvSpPr>
        <p:spPr>
          <a:xfrm>
            <a:off x="3247878" y="1012500"/>
            <a:ext cx="2647200" cy="216900"/>
          </a:xfrm>
          <a:prstGeom prst="rect">
            <a:avLst/>
          </a:prstGeom>
          <a:solidFill>
            <a:schemeClr val="accent4"/>
          </a:solidFill>
          <a:ln>
            <a:noFill/>
          </a:ln>
        </p:spPr>
        <p:txBody>
          <a:bodyPr spcFirstLastPara="1" wrap="square" lIns="54000" tIns="54000" rIns="54000" bIns="54000" anchor="t" anchorCtr="0">
            <a:spAutoFit/>
          </a:bodyPr>
          <a:lstStyle/>
          <a:p>
            <a:pPr marL="0" lvl="0" indent="0" algn="l" rtl="0">
              <a:spcBef>
                <a:spcPts val="0"/>
              </a:spcBef>
              <a:spcAft>
                <a:spcPts val="300"/>
              </a:spcAft>
              <a:buNone/>
            </a:pPr>
            <a:r>
              <a:rPr lang="en" sz="700" b="1">
                <a:solidFill>
                  <a:schemeClr val="dk1"/>
                </a:solidFill>
              </a:rPr>
              <a:t>Climate Change Levy (“CCL”)</a:t>
            </a:r>
            <a:endParaRPr sz="700" b="1">
              <a:solidFill>
                <a:schemeClr val="dk1"/>
              </a:solidFill>
            </a:endParaRPr>
          </a:p>
        </p:txBody>
      </p:sp>
      <p:sp>
        <p:nvSpPr>
          <p:cNvPr id="1549" name="Google Shape;1549;p257"/>
          <p:cNvSpPr/>
          <p:nvPr/>
        </p:nvSpPr>
        <p:spPr>
          <a:xfrm>
            <a:off x="3247880" y="2141250"/>
            <a:ext cx="2644800" cy="2488200"/>
          </a:xfrm>
          <a:prstGeom prst="rect">
            <a:avLst/>
          </a:prstGeom>
          <a:solidFill>
            <a:srgbClr val="F3F3F3"/>
          </a:solidFill>
          <a:ln>
            <a:noFill/>
          </a:ln>
        </p:spPr>
        <p:txBody>
          <a:bodyPr spcFirstLastPara="1" wrap="square" lIns="54000" tIns="54000" rIns="54000" bIns="54000" anchor="t" anchorCtr="0">
            <a:noAutofit/>
          </a:bodyPr>
          <a:lstStyle/>
          <a:p>
            <a:pPr marL="0" lvl="0" indent="0" algn="l" rtl="0">
              <a:lnSpc>
                <a:spcPct val="100000"/>
              </a:lnSpc>
              <a:spcBef>
                <a:spcPts val="0"/>
              </a:spcBef>
              <a:spcAft>
                <a:spcPts val="0"/>
              </a:spcAft>
              <a:buNone/>
            </a:pPr>
            <a:r>
              <a:rPr lang="en" sz="700" b="1">
                <a:solidFill>
                  <a:schemeClr val="dk1"/>
                </a:solidFill>
              </a:rPr>
              <a:t>Scope</a:t>
            </a:r>
            <a:endParaRPr sz="700" b="1">
              <a:solidFill>
                <a:schemeClr val="dk1"/>
              </a:solidFill>
            </a:endParaRPr>
          </a:p>
          <a:p>
            <a:pPr marL="0" lvl="0" indent="0" algn="l" rtl="0">
              <a:lnSpc>
                <a:spcPct val="100000"/>
              </a:lnSpc>
              <a:spcBef>
                <a:spcPts val="300"/>
              </a:spcBef>
              <a:spcAft>
                <a:spcPts val="0"/>
              </a:spcAft>
              <a:buNone/>
            </a:pPr>
            <a:r>
              <a:rPr lang="en" sz="700">
                <a:solidFill>
                  <a:schemeClr val="dk1"/>
                </a:solidFill>
              </a:rPr>
              <a:t>Levy on the supply of taxable commodities to </a:t>
            </a:r>
            <a:br>
              <a:rPr lang="en" sz="700">
                <a:solidFill>
                  <a:schemeClr val="dk1"/>
                </a:solidFill>
              </a:rPr>
            </a:br>
            <a:r>
              <a:rPr lang="en" sz="700">
                <a:solidFill>
                  <a:schemeClr val="dk1"/>
                </a:solidFill>
              </a:rPr>
              <a:t>non-domestic consumers.</a:t>
            </a:r>
            <a:endParaRPr sz="700">
              <a:solidFill>
                <a:schemeClr val="dk1"/>
              </a:solidFill>
            </a:endParaRPr>
          </a:p>
          <a:p>
            <a:pPr marL="0" lvl="0" indent="0" algn="l" rtl="0">
              <a:lnSpc>
                <a:spcPct val="100000"/>
              </a:lnSpc>
              <a:spcBef>
                <a:spcPts val="300"/>
              </a:spcBef>
              <a:spcAft>
                <a:spcPts val="0"/>
              </a:spcAft>
              <a:buNone/>
            </a:pPr>
            <a:r>
              <a:rPr lang="en" sz="700" b="1">
                <a:solidFill>
                  <a:schemeClr val="dk1"/>
                </a:solidFill>
              </a:rPr>
              <a:t>Key considerations</a:t>
            </a:r>
            <a:endParaRPr sz="700" b="1">
              <a:solidFill>
                <a:schemeClr val="dk1"/>
              </a:solidFill>
            </a:endParaRPr>
          </a:p>
          <a:p>
            <a:pPr marL="0" lvl="0" indent="0" algn="l" rtl="0">
              <a:lnSpc>
                <a:spcPct val="100000"/>
              </a:lnSpc>
              <a:spcBef>
                <a:spcPts val="300"/>
              </a:spcBef>
              <a:spcAft>
                <a:spcPts val="0"/>
              </a:spcAft>
              <a:buNone/>
            </a:pPr>
            <a:r>
              <a:rPr lang="en" sz="700">
                <a:solidFill>
                  <a:schemeClr val="dk1"/>
                </a:solidFill>
              </a:rPr>
              <a:t>Complex to navigate - exemptions and reliefs may apply.</a:t>
            </a:r>
            <a:endParaRPr sz="700">
              <a:solidFill>
                <a:schemeClr val="dk1"/>
              </a:solidFill>
            </a:endParaRPr>
          </a:p>
          <a:p>
            <a:pPr marL="0" lvl="0" indent="0" algn="l" rtl="0">
              <a:lnSpc>
                <a:spcPct val="100000"/>
              </a:lnSpc>
              <a:spcBef>
                <a:spcPts val="300"/>
              </a:spcBef>
              <a:spcAft>
                <a:spcPts val="0"/>
              </a:spcAft>
              <a:buNone/>
            </a:pPr>
            <a:r>
              <a:rPr lang="en" sz="700">
                <a:solidFill>
                  <a:schemeClr val="dk1"/>
                </a:solidFill>
              </a:rPr>
              <a:t>Freeze of main and reduced rates for one year from April 2025, and extend of the Climate Change Agreement scheme for six years from 1 January 2025 to </a:t>
            </a:r>
            <a:br>
              <a:rPr lang="en" sz="700">
                <a:solidFill>
                  <a:schemeClr val="dk1"/>
                </a:solidFill>
              </a:rPr>
            </a:br>
            <a:r>
              <a:rPr lang="en" sz="700">
                <a:solidFill>
                  <a:schemeClr val="dk1"/>
                </a:solidFill>
              </a:rPr>
              <a:t>31 December 2030.</a:t>
            </a:r>
            <a:endParaRPr sz="700">
              <a:solidFill>
                <a:schemeClr val="dk1"/>
              </a:solidFill>
            </a:endParaRPr>
          </a:p>
          <a:p>
            <a:pPr marL="0" lvl="0" indent="0" algn="l" rtl="0">
              <a:lnSpc>
                <a:spcPct val="100000"/>
              </a:lnSpc>
              <a:spcBef>
                <a:spcPts val="300"/>
              </a:spcBef>
              <a:spcAft>
                <a:spcPts val="0"/>
              </a:spcAft>
              <a:buNone/>
            </a:pPr>
            <a:r>
              <a:rPr lang="en" sz="700" b="1">
                <a:solidFill>
                  <a:schemeClr val="dk1"/>
                </a:solidFill>
              </a:rPr>
              <a:t>How we can help</a:t>
            </a:r>
            <a:endParaRPr sz="700" b="1">
              <a:solidFill>
                <a:schemeClr val="dk1"/>
              </a:solidFill>
            </a:endParaRPr>
          </a:p>
          <a:p>
            <a:pPr marL="0" lvl="0" indent="0" algn="l" rtl="0">
              <a:lnSpc>
                <a:spcPct val="100000"/>
              </a:lnSpc>
              <a:spcBef>
                <a:spcPts val="300"/>
              </a:spcBef>
              <a:spcAft>
                <a:spcPts val="0"/>
              </a:spcAft>
              <a:buNone/>
            </a:pPr>
            <a:r>
              <a:rPr lang="en" sz="700">
                <a:solidFill>
                  <a:schemeClr val="dk1"/>
                </a:solidFill>
              </a:rPr>
              <a:t>Assistance on complex compliance and application of reduced rates.</a:t>
            </a:r>
            <a:endParaRPr sz="700">
              <a:solidFill>
                <a:schemeClr val="dk1"/>
              </a:solidFill>
            </a:endParaRPr>
          </a:p>
          <a:p>
            <a:pPr marL="0" lvl="0" indent="0" algn="l" rtl="0">
              <a:lnSpc>
                <a:spcPct val="100000"/>
              </a:lnSpc>
              <a:spcBef>
                <a:spcPts val="300"/>
              </a:spcBef>
              <a:spcAft>
                <a:spcPts val="300"/>
              </a:spcAft>
              <a:buNone/>
            </a:pPr>
            <a:r>
              <a:rPr lang="en" sz="700">
                <a:solidFill>
                  <a:schemeClr val="dk1"/>
                </a:solidFill>
              </a:rPr>
              <a:t>Dispute resolution with HMRC.</a:t>
            </a:r>
            <a:endParaRPr sz="700">
              <a:solidFill>
                <a:schemeClr val="dk1"/>
              </a:solidFill>
            </a:endParaRPr>
          </a:p>
        </p:txBody>
      </p:sp>
      <p:sp>
        <p:nvSpPr>
          <p:cNvPr id="1550" name="Google Shape;1550;p257"/>
          <p:cNvSpPr txBox="1"/>
          <p:nvPr/>
        </p:nvSpPr>
        <p:spPr>
          <a:xfrm>
            <a:off x="3245225" y="1262888"/>
            <a:ext cx="2647200" cy="852600"/>
          </a:xfrm>
          <a:prstGeom prst="rect">
            <a:avLst/>
          </a:prstGeom>
          <a:solidFill>
            <a:schemeClr val="accent4"/>
          </a:solidFill>
          <a:ln>
            <a:noFill/>
          </a:ln>
        </p:spPr>
        <p:txBody>
          <a:bodyPr spcFirstLastPara="1" wrap="square" lIns="54000" tIns="54000" rIns="54000" bIns="54000" anchor="t" anchorCtr="0">
            <a:noAutofit/>
          </a:bodyPr>
          <a:lstStyle/>
          <a:p>
            <a:pPr marL="0" lvl="0" indent="0" algn="l" rtl="0">
              <a:spcBef>
                <a:spcPts val="0"/>
              </a:spcBef>
              <a:spcAft>
                <a:spcPts val="0"/>
              </a:spcAft>
              <a:buNone/>
            </a:pPr>
            <a:r>
              <a:rPr lang="en" sz="700" b="1">
                <a:solidFill>
                  <a:schemeClr val="dk1"/>
                </a:solidFill>
              </a:rPr>
              <a:t>What is it? </a:t>
            </a:r>
            <a:br>
              <a:rPr lang="en" sz="700" b="1">
                <a:solidFill>
                  <a:schemeClr val="dk1"/>
                </a:solidFill>
              </a:rPr>
            </a:br>
            <a:r>
              <a:rPr lang="en" sz="700">
                <a:solidFill>
                  <a:schemeClr val="dk1"/>
                </a:solidFill>
              </a:rPr>
              <a:t>A tax on the non-domestic use of energy.</a:t>
            </a:r>
            <a:endParaRPr sz="700">
              <a:solidFill>
                <a:schemeClr val="dk1"/>
              </a:solidFill>
            </a:endParaRPr>
          </a:p>
          <a:p>
            <a:pPr marL="0" lvl="0" indent="0" algn="l" rtl="0">
              <a:spcBef>
                <a:spcPts val="300"/>
              </a:spcBef>
              <a:spcAft>
                <a:spcPts val="300"/>
              </a:spcAft>
              <a:buNone/>
            </a:pPr>
            <a:r>
              <a:rPr lang="en" sz="700" b="1">
                <a:solidFill>
                  <a:schemeClr val="dk1"/>
                </a:solidFill>
              </a:rPr>
              <a:t>Affected clients?</a:t>
            </a:r>
            <a:r>
              <a:rPr lang="en" sz="700">
                <a:solidFill>
                  <a:schemeClr val="dk1"/>
                </a:solidFill>
              </a:rPr>
              <a:t> </a:t>
            </a:r>
            <a:br>
              <a:rPr lang="en" sz="700">
                <a:solidFill>
                  <a:schemeClr val="dk1"/>
                </a:solidFill>
              </a:rPr>
            </a:br>
            <a:r>
              <a:rPr lang="en" sz="700">
                <a:solidFill>
                  <a:schemeClr val="dk1"/>
                </a:solidFill>
              </a:rPr>
              <a:t>Businesses generating electricity or other types of energy.</a:t>
            </a:r>
            <a:endParaRPr sz="700">
              <a:solidFill>
                <a:schemeClr val="dk1"/>
              </a:solidFill>
            </a:endParaRPr>
          </a:p>
        </p:txBody>
      </p:sp>
      <p:sp>
        <p:nvSpPr>
          <p:cNvPr id="1551" name="Google Shape;1551;p257"/>
          <p:cNvSpPr txBox="1"/>
          <p:nvPr/>
        </p:nvSpPr>
        <p:spPr>
          <a:xfrm>
            <a:off x="6170667" y="1012500"/>
            <a:ext cx="2640600" cy="216900"/>
          </a:xfrm>
          <a:prstGeom prst="rect">
            <a:avLst/>
          </a:prstGeom>
          <a:solidFill>
            <a:schemeClr val="accent2"/>
          </a:solidFill>
          <a:ln>
            <a:noFill/>
          </a:ln>
        </p:spPr>
        <p:txBody>
          <a:bodyPr spcFirstLastPara="1" wrap="square" lIns="54000" tIns="54000" rIns="54000" bIns="54000" anchor="t" anchorCtr="0">
            <a:spAutoFit/>
          </a:bodyPr>
          <a:lstStyle/>
          <a:p>
            <a:pPr marL="0" lvl="0" indent="0" algn="l" rtl="0">
              <a:spcBef>
                <a:spcPts val="0"/>
              </a:spcBef>
              <a:spcAft>
                <a:spcPts val="300"/>
              </a:spcAft>
              <a:buNone/>
            </a:pPr>
            <a:r>
              <a:rPr lang="en" sz="700" b="1">
                <a:solidFill>
                  <a:schemeClr val="dk1"/>
                </a:solidFill>
              </a:rPr>
              <a:t>Landfill Tax (“LFT”)</a:t>
            </a:r>
            <a:endParaRPr sz="700" b="1">
              <a:solidFill>
                <a:schemeClr val="dk1"/>
              </a:solidFill>
            </a:endParaRPr>
          </a:p>
        </p:txBody>
      </p:sp>
      <p:sp>
        <p:nvSpPr>
          <p:cNvPr id="1552" name="Google Shape;1552;p257"/>
          <p:cNvSpPr txBox="1"/>
          <p:nvPr/>
        </p:nvSpPr>
        <p:spPr>
          <a:xfrm>
            <a:off x="6173990" y="1262888"/>
            <a:ext cx="2635500" cy="852600"/>
          </a:xfrm>
          <a:prstGeom prst="rect">
            <a:avLst/>
          </a:prstGeom>
          <a:solidFill>
            <a:schemeClr val="accent2"/>
          </a:solidFill>
          <a:ln>
            <a:noFill/>
          </a:ln>
        </p:spPr>
        <p:txBody>
          <a:bodyPr spcFirstLastPara="1" wrap="square" lIns="54000" tIns="54000" rIns="54000" bIns="54000" anchor="t" anchorCtr="0">
            <a:noAutofit/>
          </a:bodyPr>
          <a:lstStyle/>
          <a:p>
            <a:pPr marL="0" lvl="0" indent="0" algn="l" rtl="0">
              <a:spcBef>
                <a:spcPts val="0"/>
              </a:spcBef>
              <a:spcAft>
                <a:spcPts val="0"/>
              </a:spcAft>
              <a:buNone/>
            </a:pPr>
            <a:r>
              <a:rPr lang="en" sz="700" b="1">
                <a:solidFill>
                  <a:schemeClr val="dk1"/>
                </a:solidFill>
              </a:rPr>
              <a:t>What is it? </a:t>
            </a:r>
            <a:br>
              <a:rPr lang="en" sz="700" b="1">
                <a:solidFill>
                  <a:schemeClr val="dk1"/>
                </a:solidFill>
              </a:rPr>
            </a:br>
            <a:r>
              <a:rPr lang="en" sz="700">
                <a:solidFill>
                  <a:schemeClr val="dk1"/>
                </a:solidFill>
              </a:rPr>
              <a:t>A tax on the disposal of waste, primarily at landfill sites. </a:t>
            </a:r>
            <a:endParaRPr sz="700">
              <a:solidFill>
                <a:schemeClr val="dk1"/>
              </a:solidFill>
            </a:endParaRPr>
          </a:p>
          <a:p>
            <a:pPr marL="0" lvl="0" indent="0" algn="l" rtl="0">
              <a:spcBef>
                <a:spcPts val="300"/>
              </a:spcBef>
              <a:spcAft>
                <a:spcPts val="300"/>
              </a:spcAft>
              <a:buNone/>
            </a:pPr>
            <a:r>
              <a:rPr lang="en" sz="700" b="1">
                <a:solidFill>
                  <a:schemeClr val="dk1"/>
                </a:solidFill>
              </a:rPr>
              <a:t>Affected clients?</a:t>
            </a:r>
            <a:r>
              <a:rPr lang="en" sz="700">
                <a:solidFill>
                  <a:schemeClr val="dk1"/>
                </a:solidFill>
              </a:rPr>
              <a:t> </a:t>
            </a:r>
            <a:br>
              <a:rPr lang="en" sz="700">
                <a:solidFill>
                  <a:schemeClr val="dk1"/>
                </a:solidFill>
              </a:rPr>
            </a:br>
            <a:r>
              <a:rPr lang="en" sz="700">
                <a:solidFill>
                  <a:schemeClr val="dk1"/>
                </a:solidFill>
              </a:rPr>
              <a:t>Landfill site operators. Businesses that move large </a:t>
            </a:r>
            <a:br>
              <a:rPr lang="en" sz="700">
                <a:solidFill>
                  <a:schemeClr val="dk1"/>
                </a:solidFill>
              </a:rPr>
            </a:br>
            <a:r>
              <a:rPr lang="en" sz="700">
                <a:solidFill>
                  <a:schemeClr val="dk1"/>
                </a:solidFill>
              </a:rPr>
              <a:t>amounts of waste material e.g. Infrastructure or construction projects. </a:t>
            </a:r>
            <a:endParaRPr sz="700">
              <a:solidFill>
                <a:schemeClr val="dk1"/>
              </a:solidFill>
            </a:endParaRPr>
          </a:p>
        </p:txBody>
      </p:sp>
      <p:sp>
        <p:nvSpPr>
          <p:cNvPr id="1553" name="Google Shape;1553;p257"/>
          <p:cNvSpPr/>
          <p:nvPr/>
        </p:nvSpPr>
        <p:spPr>
          <a:xfrm>
            <a:off x="6170672" y="2141250"/>
            <a:ext cx="2640600" cy="2488200"/>
          </a:xfrm>
          <a:prstGeom prst="rect">
            <a:avLst/>
          </a:prstGeom>
          <a:solidFill>
            <a:srgbClr val="F3F3F3"/>
          </a:solidFill>
          <a:ln>
            <a:noFill/>
          </a:ln>
        </p:spPr>
        <p:txBody>
          <a:bodyPr spcFirstLastPara="1" wrap="square" lIns="54000" tIns="54000" rIns="54000" bIns="54000" anchor="t" anchorCtr="0">
            <a:noAutofit/>
          </a:bodyPr>
          <a:lstStyle/>
          <a:p>
            <a:pPr marL="0" lvl="0" indent="0" algn="l" rtl="0">
              <a:lnSpc>
                <a:spcPct val="100000"/>
              </a:lnSpc>
              <a:spcBef>
                <a:spcPts val="0"/>
              </a:spcBef>
              <a:spcAft>
                <a:spcPts val="0"/>
              </a:spcAft>
              <a:buNone/>
            </a:pPr>
            <a:r>
              <a:rPr lang="en" sz="700" b="1">
                <a:solidFill>
                  <a:schemeClr val="dk1"/>
                </a:solidFill>
              </a:rPr>
              <a:t>Scope</a:t>
            </a:r>
            <a:endParaRPr sz="700" b="1">
              <a:solidFill>
                <a:schemeClr val="dk1"/>
              </a:solidFill>
            </a:endParaRPr>
          </a:p>
          <a:p>
            <a:pPr marL="0" lvl="0" indent="0" algn="l" rtl="0">
              <a:lnSpc>
                <a:spcPct val="100000"/>
              </a:lnSpc>
              <a:spcBef>
                <a:spcPts val="300"/>
              </a:spcBef>
              <a:spcAft>
                <a:spcPts val="0"/>
              </a:spcAft>
              <a:buNone/>
            </a:pPr>
            <a:r>
              <a:rPr lang="en" sz="700">
                <a:solidFill>
                  <a:schemeClr val="dk1"/>
                </a:solidFill>
              </a:rPr>
              <a:t>Tax on weight of waste. Businesses are required to submit periodic returns.</a:t>
            </a:r>
            <a:endParaRPr sz="700">
              <a:solidFill>
                <a:schemeClr val="dk1"/>
              </a:solidFill>
            </a:endParaRPr>
          </a:p>
          <a:p>
            <a:pPr marL="0" lvl="0" indent="0" algn="l" rtl="0">
              <a:lnSpc>
                <a:spcPct val="100000"/>
              </a:lnSpc>
              <a:spcBef>
                <a:spcPts val="300"/>
              </a:spcBef>
              <a:spcAft>
                <a:spcPts val="0"/>
              </a:spcAft>
              <a:buNone/>
            </a:pPr>
            <a:r>
              <a:rPr lang="en" sz="700" b="1">
                <a:solidFill>
                  <a:schemeClr val="dk1"/>
                </a:solidFill>
              </a:rPr>
              <a:t>Key considerations</a:t>
            </a:r>
            <a:endParaRPr sz="700" b="1">
              <a:solidFill>
                <a:schemeClr val="dk1"/>
              </a:solidFill>
            </a:endParaRPr>
          </a:p>
          <a:p>
            <a:pPr marL="0" lvl="0" indent="0" algn="l" rtl="0">
              <a:lnSpc>
                <a:spcPct val="100000"/>
              </a:lnSpc>
              <a:spcBef>
                <a:spcPts val="300"/>
              </a:spcBef>
              <a:spcAft>
                <a:spcPts val="0"/>
              </a:spcAft>
              <a:buNone/>
            </a:pPr>
            <a:r>
              <a:rPr lang="en" sz="700">
                <a:solidFill>
                  <a:schemeClr val="dk1"/>
                </a:solidFill>
              </a:rPr>
              <a:t>Identification of waste types.</a:t>
            </a:r>
            <a:endParaRPr sz="700">
              <a:solidFill>
                <a:schemeClr val="dk1"/>
              </a:solidFill>
            </a:endParaRPr>
          </a:p>
          <a:p>
            <a:pPr marL="0" lvl="0" indent="0" algn="l" rtl="0">
              <a:lnSpc>
                <a:spcPct val="100000"/>
              </a:lnSpc>
              <a:spcBef>
                <a:spcPts val="300"/>
              </a:spcBef>
              <a:spcAft>
                <a:spcPts val="0"/>
              </a:spcAft>
              <a:buNone/>
            </a:pPr>
            <a:r>
              <a:rPr lang="en" sz="700">
                <a:solidFill>
                  <a:schemeClr val="dk1"/>
                </a:solidFill>
              </a:rPr>
              <a:t>Penalties for unauthorised waste disposal.</a:t>
            </a:r>
            <a:endParaRPr sz="700">
              <a:solidFill>
                <a:schemeClr val="dk1"/>
              </a:solidFill>
            </a:endParaRPr>
          </a:p>
          <a:p>
            <a:pPr marL="0" lvl="0" indent="0" algn="l" rtl="0">
              <a:lnSpc>
                <a:spcPct val="100000"/>
              </a:lnSpc>
              <a:spcBef>
                <a:spcPts val="300"/>
              </a:spcBef>
              <a:spcAft>
                <a:spcPts val="0"/>
              </a:spcAft>
              <a:buNone/>
            </a:pPr>
            <a:r>
              <a:rPr lang="en" sz="700">
                <a:solidFill>
                  <a:schemeClr val="dk1"/>
                </a:solidFill>
              </a:rPr>
              <a:t>The government will launch a £78 million competitive pilot fund to alleviate the cost of landfill tax where it is acting </a:t>
            </a:r>
            <a:br>
              <a:rPr lang="en" sz="700">
                <a:solidFill>
                  <a:schemeClr val="dk1"/>
                </a:solidFill>
              </a:rPr>
            </a:br>
            <a:r>
              <a:rPr lang="en" sz="700">
                <a:solidFill>
                  <a:schemeClr val="dk1"/>
                </a:solidFill>
              </a:rPr>
              <a:t>as a barrier to the remediation and redevelopment of contaminated land.</a:t>
            </a:r>
            <a:endParaRPr sz="700">
              <a:solidFill>
                <a:schemeClr val="dk1"/>
              </a:solidFill>
            </a:endParaRPr>
          </a:p>
          <a:p>
            <a:pPr marL="0" lvl="0" indent="0" algn="l" rtl="0">
              <a:lnSpc>
                <a:spcPct val="100000"/>
              </a:lnSpc>
              <a:spcBef>
                <a:spcPts val="300"/>
              </a:spcBef>
              <a:spcAft>
                <a:spcPts val="0"/>
              </a:spcAft>
              <a:buNone/>
            </a:pPr>
            <a:r>
              <a:rPr lang="en" sz="700" b="1">
                <a:solidFill>
                  <a:schemeClr val="dk1"/>
                </a:solidFill>
              </a:rPr>
              <a:t>How we can help</a:t>
            </a:r>
            <a:endParaRPr sz="700" b="1">
              <a:solidFill>
                <a:schemeClr val="dk1"/>
              </a:solidFill>
            </a:endParaRPr>
          </a:p>
          <a:p>
            <a:pPr marL="0" lvl="0" indent="0" algn="l" rtl="0">
              <a:lnSpc>
                <a:spcPct val="100000"/>
              </a:lnSpc>
              <a:spcBef>
                <a:spcPts val="300"/>
              </a:spcBef>
              <a:spcAft>
                <a:spcPts val="0"/>
              </a:spcAft>
              <a:buNone/>
            </a:pPr>
            <a:r>
              <a:rPr lang="en" sz="700">
                <a:solidFill>
                  <a:schemeClr val="dk1"/>
                </a:solidFill>
              </a:rPr>
              <a:t>Advice on compliance.</a:t>
            </a:r>
            <a:endParaRPr sz="700">
              <a:solidFill>
                <a:schemeClr val="dk1"/>
              </a:solidFill>
            </a:endParaRPr>
          </a:p>
          <a:p>
            <a:pPr marL="0" lvl="0" indent="0" algn="l" rtl="0">
              <a:lnSpc>
                <a:spcPct val="100000"/>
              </a:lnSpc>
              <a:spcBef>
                <a:spcPts val="300"/>
              </a:spcBef>
              <a:spcAft>
                <a:spcPts val="300"/>
              </a:spcAft>
              <a:buNone/>
            </a:pPr>
            <a:r>
              <a:rPr lang="en" sz="700">
                <a:solidFill>
                  <a:schemeClr val="dk1"/>
                </a:solidFill>
              </a:rPr>
              <a:t>Dispute resolution with HMRC.</a:t>
            </a:r>
            <a:endParaRPr sz="700">
              <a:solidFill>
                <a:schemeClr val="dk1"/>
              </a:solidFill>
            </a:endParaRPr>
          </a:p>
        </p:txBody>
      </p:sp>
      <p:sp>
        <p:nvSpPr>
          <p:cNvPr id="1554" name="Google Shape;1554;p257"/>
          <p:cNvSpPr/>
          <p:nvPr/>
        </p:nvSpPr>
        <p:spPr>
          <a:xfrm>
            <a:off x="2526654" y="4218154"/>
            <a:ext cx="341885" cy="342900"/>
          </a:xfrm>
          <a:custGeom>
            <a:avLst/>
            <a:gdLst/>
            <a:ahLst/>
            <a:cxnLst/>
            <a:rect l="l" t="t" r="r" b="b"/>
            <a:pathLst>
              <a:path w="576" h="576" extrusionOk="0">
                <a:moveTo>
                  <a:pt x="473" y="289"/>
                </a:moveTo>
                <a:cubicBezTo>
                  <a:pt x="486" y="289"/>
                  <a:pt x="494" y="281"/>
                  <a:pt x="501" y="274"/>
                </a:cubicBezTo>
                <a:cubicBezTo>
                  <a:pt x="509" y="264"/>
                  <a:pt x="514" y="247"/>
                  <a:pt x="514" y="225"/>
                </a:cubicBezTo>
                <a:cubicBezTo>
                  <a:pt x="514" y="200"/>
                  <a:pt x="495" y="180"/>
                  <a:pt x="473" y="180"/>
                </a:cubicBezTo>
                <a:cubicBezTo>
                  <a:pt x="450" y="180"/>
                  <a:pt x="432" y="200"/>
                  <a:pt x="432" y="225"/>
                </a:cubicBezTo>
                <a:cubicBezTo>
                  <a:pt x="432" y="247"/>
                  <a:pt x="436" y="264"/>
                  <a:pt x="445" y="274"/>
                </a:cubicBezTo>
                <a:cubicBezTo>
                  <a:pt x="452" y="281"/>
                  <a:pt x="459" y="289"/>
                  <a:pt x="473" y="289"/>
                </a:cubicBezTo>
                <a:close/>
                <a:moveTo>
                  <a:pt x="473" y="203"/>
                </a:moveTo>
                <a:cubicBezTo>
                  <a:pt x="483" y="203"/>
                  <a:pt x="491" y="213"/>
                  <a:pt x="491" y="225"/>
                </a:cubicBezTo>
                <a:cubicBezTo>
                  <a:pt x="491" y="241"/>
                  <a:pt x="486" y="266"/>
                  <a:pt x="473" y="266"/>
                </a:cubicBezTo>
                <a:cubicBezTo>
                  <a:pt x="460" y="266"/>
                  <a:pt x="455" y="241"/>
                  <a:pt x="455" y="225"/>
                </a:cubicBezTo>
                <a:cubicBezTo>
                  <a:pt x="455" y="213"/>
                  <a:pt x="463" y="203"/>
                  <a:pt x="473" y="203"/>
                </a:cubicBezTo>
                <a:close/>
                <a:moveTo>
                  <a:pt x="103" y="289"/>
                </a:moveTo>
                <a:cubicBezTo>
                  <a:pt x="117" y="289"/>
                  <a:pt x="124" y="281"/>
                  <a:pt x="131" y="274"/>
                </a:cubicBezTo>
                <a:cubicBezTo>
                  <a:pt x="140" y="264"/>
                  <a:pt x="144" y="247"/>
                  <a:pt x="144" y="225"/>
                </a:cubicBezTo>
                <a:cubicBezTo>
                  <a:pt x="144" y="200"/>
                  <a:pt x="126" y="180"/>
                  <a:pt x="103" y="180"/>
                </a:cubicBezTo>
                <a:cubicBezTo>
                  <a:pt x="81" y="180"/>
                  <a:pt x="62" y="200"/>
                  <a:pt x="62" y="225"/>
                </a:cubicBezTo>
                <a:cubicBezTo>
                  <a:pt x="62" y="247"/>
                  <a:pt x="67" y="264"/>
                  <a:pt x="75" y="274"/>
                </a:cubicBezTo>
                <a:cubicBezTo>
                  <a:pt x="82" y="281"/>
                  <a:pt x="90" y="289"/>
                  <a:pt x="103" y="289"/>
                </a:cubicBezTo>
                <a:close/>
                <a:moveTo>
                  <a:pt x="103" y="266"/>
                </a:moveTo>
                <a:cubicBezTo>
                  <a:pt x="90" y="266"/>
                  <a:pt x="85" y="241"/>
                  <a:pt x="85" y="225"/>
                </a:cubicBezTo>
                <a:cubicBezTo>
                  <a:pt x="85" y="213"/>
                  <a:pt x="93" y="203"/>
                  <a:pt x="103" y="203"/>
                </a:cubicBezTo>
                <a:cubicBezTo>
                  <a:pt x="113" y="203"/>
                  <a:pt x="121" y="213"/>
                  <a:pt x="121" y="225"/>
                </a:cubicBezTo>
                <a:cubicBezTo>
                  <a:pt x="121" y="241"/>
                  <a:pt x="116" y="266"/>
                  <a:pt x="103" y="266"/>
                </a:cubicBezTo>
                <a:close/>
                <a:moveTo>
                  <a:pt x="0" y="0"/>
                </a:moveTo>
                <a:cubicBezTo>
                  <a:pt x="0" y="576"/>
                  <a:pt x="0" y="576"/>
                  <a:pt x="0" y="576"/>
                </a:cubicBezTo>
                <a:cubicBezTo>
                  <a:pt x="90" y="576"/>
                  <a:pt x="90" y="576"/>
                  <a:pt x="90" y="576"/>
                </a:cubicBezTo>
                <a:cubicBezTo>
                  <a:pt x="106" y="419"/>
                  <a:pt x="106" y="419"/>
                  <a:pt x="106" y="419"/>
                </a:cubicBezTo>
                <a:cubicBezTo>
                  <a:pt x="114" y="397"/>
                  <a:pt x="131" y="380"/>
                  <a:pt x="152" y="373"/>
                </a:cubicBezTo>
                <a:cubicBezTo>
                  <a:pt x="238" y="344"/>
                  <a:pt x="238" y="344"/>
                  <a:pt x="238" y="344"/>
                </a:cubicBezTo>
                <a:cubicBezTo>
                  <a:pt x="239" y="343"/>
                  <a:pt x="240" y="344"/>
                  <a:pt x="241" y="344"/>
                </a:cubicBezTo>
                <a:cubicBezTo>
                  <a:pt x="248" y="351"/>
                  <a:pt x="248" y="351"/>
                  <a:pt x="248" y="351"/>
                </a:cubicBezTo>
                <a:cubicBezTo>
                  <a:pt x="258" y="362"/>
                  <a:pt x="273" y="368"/>
                  <a:pt x="288" y="368"/>
                </a:cubicBezTo>
                <a:cubicBezTo>
                  <a:pt x="303" y="368"/>
                  <a:pt x="318" y="362"/>
                  <a:pt x="328" y="351"/>
                </a:cubicBezTo>
                <a:cubicBezTo>
                  <a:pt x="335" y="344"/>
                  <a:pt x="335" y="344"/>
                  <a:pt x="335" y="344"/>
                </a:cubicBezTo>
                <a:cubicBezTo>
                  <a:pt x="336" y="344"/>
                  <a:pt x="337" y="343"/>
                  <a:pt x="338" y="344"/>
                </a:cubicBezTo>
                <a:cubicBezTo>
                  <a:pt x="424" y="373"/>
                  <a:pt x="424" y="373"/>
                  <a:pt x="424" y="373"/>
                </a:cubicBezTo>
                <a:cubicBezTo>
                  <a:pt x="446" y="380"/>
                  <a:pt x="462" y="397"/>
                  <a:pt x="470" y="419"/>
                </a:cubicBezTo>
                <a:cubicBezTo>
                  <a:pt x="486" y="576"/>
                  <a:pt x="486" y="576"/>
                  <a:pt x="486" y="576"/>
                </a:cubicBezTo>
                <a:cubicBezTo>
                  <a:pt x="576" y="576"/>
                  <a:pt x="576" y="576"/>
                  <a:pt x="576" y="576"/>
                </a:cubicBezTo>
                <a:cubicBezTo>
                  <a:pt x="576" y="0"/>
                  <a:pt x="576" y="0"/>
                  <a:pt x="576" y="0"/>
                </a:cubicBezTo>
                <a:lnTo>
                  <a:pt x="0" y="0"/>
                </a:lnTo>
                <a:close/>
                <a:moveTo>
                  <a:pt x="144" y="350"/>
                </a:moveTo>
                <a:cubicBezTo>
                  <a:pt x="115" y="360"/>
                  <a:pt x="92" y="383"/>
                  <a:pt x="83" y="412"/>
                </a:cubicBezTo>
                <a:cubicBezTo>
                  <a:pt x="68" y="551"/>
                  <a:pt x="68" y="551"/>
                  <a:pt x="68" y="551"/>
                </a:cubicBezTo>
                <a:cubicBezTo>
                  <a:pt x="25" y="551"/>
                  <a:pt x="25" y="551"/>
                  <a:pt x="25" y="551"/>
                </a:cubicBezTo>
                <a:cubicBezTo>
                  <a:pt x="25" y="369"/>
                  <a:pt x="25" y="369"/>
                  <a:pt x="25" y="369"/>
                </a:cubicBezTo>
                <a:cubicBezTo>
                  <a:pt x="27" y="350"/>
                  <a:pt x="27" y="350"/>
                  <a:pt x="27" y="350"/>
                </a:cubicBezTo>
                <a:cubicBezTo>
                  <a:pt x="30" y="342"/>
                  <a:pt x="36" y="336"/>
                  <a:pt x="44" y="333"/>
                </a:cubicBezTo>
                <a:cubicBezTo>
                  <a:pt x="80" y="321"/>
                  <a:pt x="80" y="321"/>
                  <a:pt x="80" y="321"/>
                </a:cubicBezTo>
                <a:cubicBezTo>
                  <a:pt x="81" y="322"/>
                  <a:pt x="81" y="322"/>
                  <a:pt x="81" y="322"/>
                </a:cubicBezTo>
                <a:cubicBezTo>
                  <a:pt x="87" y="328"/>
                  <a:pt x="95" y="331"/>
                  <a:pt x="103" y="331"/>
                </a:cubicBezTo>
                <a:cubicBezTo>
                  <a:pt x="112" y="331"/>
                  <a:pt x="120" y="328"/>
                  <a:pt x="126" y="322"/>
                </a:cubicBezTo>
                <a:cubicBezTo>
                  <a:pt x="127" y="321"/>
                  <a:pt x="127" y="321"/>
                  <a:pt x="127" y="321"/>
                </a:cubicBezTo>
                <a:cubicBezTo>
                  <a:pt x="163" y="333"/>
                  <a:pt x="163" y="333"/>
                  <a:pt x="163" y="333"/>
                </a:cubicBezTo>
                <a:cubicBezTo>
                  <a:pt x="167" y="335"/>
                  <a:pt x="170" y="337"/>
                  <a:pt x="173" y="340"/>
                </a:cubicBezTo>
                <a:lnTo>
                  <a:pt x="144" y="350"/>
                </a:lnTo>
                <a:close/>
                <a:moveTo>
                  <a:pt x="317" y="327"/>
                </a:moveTo>
                <a:cubicBezTo>
                  <a:pt x="311" y="334"/>
                  <a:pt x="311" y="334"/>
                  <a:pt x="311" y="334"/>
                </a:cubicBezTo>
                <a:cubicBezTo>
                  <a:pt x="305" y="340"/>
                  <a:pt x="297" y="344"/>
                  <a:pt x="288" y="344"/>
                </a:cubicBezTo>
                <a:cubicBezTo>
                  <a:pt x="279" y="344"/>
                  <a:pt x="271" y="340"/>
                  <a:pt x="265" y="334"/>
                </a:cubicBezTo>
                <a:cubicBezTo>
                  <a:pt x="259" y="327"/>
                  <a:pt x="259" y="327"/>
                  <a:pt x="259" y="327"/>
                </a:cubicBezTo>
                <a:cubicBezTo>
                  <a:pt x="251" y="320"/>
                  <a:pt x="240" y="317"/>
                  <a:pt x="230" y="320"/>
                </a:cubicBezTo>
                <a:cubicBezTo>
                  <a:pt x="196" y="332"/>
                  <a:pt x="196" y="332"/>
                  <a:pt x="196" y="332"/>
                </a:cubicBezTo>
                <a:cubicBezTo>
                  <a:pt x="190" y="322"/>
                  <a:pt x="181" y="315"/>
                  <a:pt x="170" y="311"/>
                </a:cubicBezTo>
                <a:cubicBezTo>
                  <a:pt x="131" y="298"/>
                  <a:pt x="131" y="298"/>
                  <a:pt x="131" y="298"/>
                </a:cubicBezTo>
                <a:cubicBezTo>
                  <a:pt x="125" y="296"/>
                  <a:pt x="117" y="298"/>
                  <a:pt x="112" y="303"/>
                </a:cubicBezTo>
                <a:cubicBezTo>
                  <a:pt x="109" y="306"/>
                  <a:pt x="109" y="306"/>
                  <a:pt x="109" y="306"/>
                </a:cubicBezTo>
                <a:cubicBezTo>
                  <a:pt x="106" y="309"/>
                  <a:pt x="100" y="309"/>
                  <a:pt x="97" y="306"/>
                </a:cubicBezTo>
                <a:cubicBezTo>
                  <a:pt x="94" y="303"/>
                  <a:pt x="94" y="303"/>
                  <a:pt x="94" y="303"/>
                </a:cubicBezTo>
                <a:cubicBezTo>
                  <a:pt x="89" y="298"/>
                  <a:pt x="82" y="296"/>
                  <a:pt x="75" y="298"/>
                </a:cubicBezTo>
                <a:cubicBezTo>
                  <a:pt x="36" y="311"/>
                  <a:pt x="36" y="311"/>
                  <a:pt x="36" y="311"/>
                </a:cubicBezTo>
                <a:cubicBezTo>
                  <a:pt x="32" y="313"/>
                  <a:pt x="28" y="315"/>
                  <a:pt x="25" y="317"/>
                </a:cubicBezTo>
                <a:cubicBezTo>
                  <a:pt x="25" y="25"/>
                  <a:pt x="25" y="25"/>
                  <a:pt x="25" y="25"/>
                </a:cubicBezTo>
                <a:cubicBezTo>
                  <a:pt x="551" y="25"/>
                  <a:pt x="551" y="25"/>
                  <a:pt x="551" y="25"/>
                </a:cubicBezTo>
                <a:cubicBezTo>
                  <a:pt x="551" y="317"/>
                  <a:pt x="551" y="317"/>
                  <a:pt x="551" y="317"/>
                </a:cubicBezTo>
                <a:cubicBezTo>
                  <a:pt x="548" y="315"/>
                  <a:pt x="544" y="313"/>
                  <a:pt x="540" y="311"/>
                </a:cubicBezTo>
                <a:cubicBezTo>
                  <a:pt x="501" y="298"/>
                  <a:pt x="501" y="298"/>
                  <a:pt x="501" y="298"/>
                </a:cubicBezTo>
                <a:cubicBezTo>
                  <a:pt x="494" y="296"/>
                  <a:pt x="487" y="298"/>
                  <a:pt x="482" y="303"/>
                </a:cubicBezTo>
                <a:cubicBezTo>
                  <a:pt x="479" y="306"/>
                  <a:pt x="479" y="306"/>
                  <a:pt x="479" y="306"/>
                </a:cubicBezTo>
                <a:cubicBezTo>
                  <a:pt x="476" y="309"/>
                  <a:pt x="470" y="309"/>
                  <a:pt x="467" y="306"/>
                </a:cubicBezTo>
                <a:cubicBezTo>
                  <a:pt x="464" y="303"/>
                  <a:pt x="464" y="303"/>
                  <a:pt x="464" y="303"/>
                </a:cubicBezTo>
                <a:cubicBezTo>
                  <a:pt x="459" y="298"/>
                  <a:pt x="451" y="296"/>
                  <a:pt x="445" y="298"/>
                </a:cubicBezTo>
                <a:cubicBezTo>
                  <a:pt x="406" y="311"/>
                  <a:pt x="406" y="311"/>
                  <a:pt x="406" y="311"/>
                </a:cubicBezTo>
                <a:cubicBezTo>
                  <a:pt x="395" y="315"/>
                  <a:pt x="386" y="322"/>
                  <a:pt x="380" y="332"/>
                </a:cubicBezTo>
                <a:cubicBezTo>
                  <a:pt x="346" y="320"/>
                  <a:pt x="346" y="320"/>
                  <a:pt x="346" y="320"/>
                </a:cubicBezTo>
                <a:cubicBezTo>
                  <a:pt x="336" y="317"/>
                  <a:pt x="325" y="320"/>
                  <a:pt x="317" y="327"/>
                </a:cubicBezTo>
                <a:close/>
                <a:moveTo>
                  <a:pt x="508" y="551"/>
                </a:moveTo>
                <a:cubicBezTo>
                  <a:pt x="494" y="415"/>
                  <a:pt x="494" y="415"/>
                  <a:pt x="494" y="415"/>
                </a:cubicBezTo>
                <a:cubicBezTo>
                  <a:pt x="493" y="412"/>
                  <a:pt x="493" y="412"/>
                  <a:pt x="493" y="412"/>
                </a:cubicBezTo>
                <a:cubicBezTo>
                  <a:pt x="484" y="383"/>
                  <a:pt x="461" y="360"/>
                  <a:pt x="432" y="350"/>
                </a:cubicBezTo>
                <a:cubicBezTo>
                  <a:pt x="403" y="340"/>
                  <a:pt x="403" y="340"/>
                  <a:pt x="403" y="340"/>
                </a:cubicBezTo>
                <a:cubicBezTo>
                  <a:pt x="406" y="337"/>
                  <a:pt x="409" y="335"/>
                  <a:pt x="413" y="333"/>
                </a:cubicBezTo>
                <a:cubicBezTo>
                  <a:pt x="449" y="321"/>
                  <a:pt x="449" y="321"/>
                  <a:pt x="449" y="321"/>
                </a:cubicBezTo>
                <a:cubicBezTo>
                  <a:pt x="450" y="322"/>
                  <a:pt x="450" y="322"/>
                  <a:pt x="450" y="322"/>
                </a:cubicBezTo>
                <a:cubicBezTo>
                  <a:pt x="456" y="328"/>
                  <a:pt x="464" y="331"/>
                  <a:pt x="473" y="331"/>
                </a:cubicBezTo>
                <a:cubicBezTo>
                  <a:pt x="481" y="331"/>
                  <a:pt x="489" y="328"/>
                  <a:pt x="495" y="322"/>
                </a:cubicBezTo>
                <a:cubicBezTo>
                  <a:pt x="496" y="321"/>
                  <a:pt x="496" y="321"/>
                  <a:pt x="496" y="321"/>
                </a:cubicBezTo>
                <a:cubicBezTo>
                  <a:pt x="532" y="333"/>
                  <a:pt x="532" y="333"/>
                  <a:pt x="532" y="333"/>
                </a:cubicBezTo>
                <a:cubicBezTo>
                  <a:pt x="540" y="336"/>
                  <a:pt x="546" y="342"/>
                  <a:pt x="549" y="350"/>
                </a:cubicBezTo>
                <a:cubicBezTo>
                  <a:pt x="551" y="369"/>
                  <a:pt x="551" y="369"/>
                  <a:pt x="551" y="369"/>
                </a:cubicBezTo>
                <a:cubicBezTo>
                  <a:pt x="551" y="551"/>
                  <a:pt x="551" y="551"/>
                  <a:pt x="551" y="551"/>
                </a:cubicBezTo>
                <a:lnTo>
                  <a:pt x="508" y="551"/>
                </a:lnTo>
                <a:close/>
                <a:moveTo>
                  <a:pt x="288" y="94"/>
                </a:moveTo>
                <a:cubicBezTo>
                  <a:pt x="245" y="94"/>
                  <a:pt x="210" y="132"/>
                  <a:pt x="210" y="180"/>
                </a:cubicBezTo>
                <a:cubicBezTo>
                  <a:pt x="210" y="226"/>
                  <a:pt x="219" y="259"/>
                  <a:pt x="236" y="278"/>
                </a:cubicBezTo>
                <a:cubicBezTo>
                  <a:pt x="250" y="294"/>
                  <a:pt x="264" y="307"/>
                  <a:pt x="288" y="307"/>
                </a:cubicBezTo>
                <a:cubicBezTo>
                  <a:pt x="312" y="307"/>
                  <a:pt x="326" y="294"/>
                  <a:pt x="340" y="278"/>
                </a:cubicBezTo>
                <a:cubicBezTo>
                  <a:pt x="357" y="259"/>
                  <a:pt x="366" y="226"/>
                  <a:pt x="366" y="180"/>
                </a:cubicBezTo>
                <a:cubicBezTo>
                  <a:pt x="366" y="132"/>
                  <a:pt x="331" y="94"/>
                  <a:pt x="288" y="94"/>
                </a:cubicBezTo>
                <a:close/>
                <a:moveTo>
                  <a:pt x="322" y="262"/>
                </a:moveTo>
                <a:cubicBezTo>
                  <a:pt x="307" y="278"/>
                  <a:pt x="300" y="283"/>
                  <a:pt x="288" y="283"/>
                </a:cubicBezTo>
                <a:cubicBezTo>
                  <a:pt x="276" y="283"/>
                  <a:pt x="269" y="278"/>
                  <a:pt x="254" y="262"/>
                </a:cubicBezTo>
                <a:cubicBezTo>
                  <a:pt x="242" y="248"/>
                  <a:pt x="235" y="218"/>
                  <a:pt x="235" y="180"/>
                </a:cubicBezTo>
                <a:cubicBezTo>
                  <a:pt x="235" y="146"/>
                  <a:pt x="259" y="118"/>
                  <a:pt x="288" y="118"/>
                </a:cubicBezTo>
                <a:cubicBezTo>
                  <a:pt x="317" y="118"/>
                  <a:pt x="341" y="146"/>
                  <a:pt x="341" y="180"/>
                </a:cubicBezTo>
                <a:cubicBezTo>
                  <a:pt x="341" y="218"/>
                  <a:pt x="334" y="248"/>
                  <a:pt x="322" y="262"/>
                </a:cubicBezTo>
                <a:close/>
              </a:path>
            </a:pathLst>
          </a:custGeom>
          <a:solidFill>
            <a:srgbClr val="00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500" b="1">
              <a:solidFill>
                <a:srgbClr val="D04A02"/>
              </a:solidFill>
              <a:latin typeface="Arial"/>
              <a:ea typeface="Arial"/>
              <a:cs typeface="Arial"/>
              <a:sym typeface="Arial"/>
            </a:endParaRPr>
          </a:p>
        </p:txBody>
      </p:sp>
      <p:sp>
        <p:nvSpPr>
          <p:cNvPr id="1555" name="Google Shape;1555;p257"/>
          <p:cNvSpPr/>
          <p:nvPr/>
        </p:nvSpPr>
        <p:spPr>
          <a:xfrm>
            <a:off x="5466225" y="4219510"/>
            <a:ext cx="340308" cy="340193"/>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rgbClr val="0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00">
              <a:solidFill>
                <a:srgbClr val="000000"/>
              </a:solidFill>
              <a:latin typeface="Arial"/>
              <a:ea typeface="Arial"/>
              <a:cs typeface="Arial"/>
              <a:sym typeface="Arial"/>
            </a:endParaRPr>
          </a:p>
        </p:txBody>
      </p:sp>
      <p:sp>
        <p:nvSpPr>
          <p:cNvPr id="1556" name="Google Shape;1556;p257"/>
          <p:cNvSpPr/>
          <p:nvPr/>
        </p:nvSpPr>
        <p:spPr>
          <a:xfrm>
            <a:off x="8404192" y="4218629"/>
            <a:ext cx="342064" cy="341947"/>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249463"/>
                </a:lnTo>
                <a:lnTo>
                  <a:pt x="136350" y="249463"/>
                </a:lnTo>
                <a:lnTo>
                  <a:pt x="133532" y="278244"/>
                </a:lnTo>
                <a:lnTo>
                  <a:pt x="87290" y="298349"/>
                </a:lnTo>
                <a:lnTo>
                  <a:pt x="51373" y="373704"/>
                </a:lnTo>
                <a:lnTo>
                  <a:pt x="68508" y="381905"/>
                </a:lnTo>
                <a:lnTo>
                  <a:pt x="101384" y="312977"/>
                </a:lnTo>
                <a:lnTo>
                  <a:pt x="151363" y="291257"/>
                </a:lnTo>
                <a:lnTo>
                  <a:pt x="155449" y="249495"/>
                </a:lnTo>
                <a:lnTo>
                  <a:pt x="191936" y="249495"/>
                </a:lnTo>
                <a:lnTo>
                  <a:pt x="181357" y="293505"/>
                </a:lnTo>
                <a:lnTo>
                  <a:pt x="138631" y="345747"/>
                </a:lnTo>
                <a:lnTo>
                  <a:pt x="153327" y="357747"/>
                </a:lnTo>
                <a:lnTo>
                  <a:pt x="187914" y="315510"/>
                </a:lnTo>
                <a:lnTo>
                  <a:pt x="197700" y="339478"/>
                </a:lnTo>
                <a:lnTo>
                  <a:pt x="154974" y="391688"/>
                </a:lnTo>
                <a:lnTo>
                  <a:pt x="169670" y="403719"/>
                </a:lnTo>
                <a:lnTo>
                  <a:pt x="219554" y="342770"/>
                </a:lnTo>
                <a:lnTo>
                  <a:pt x="200234" y="295721"/>
                </a:lnTo>
                <a:lnTo>
                  <a:pt x="211351" y="249463"/>
                </a:lnTo>
                <a:lnTo>
                  <a:pt x="237893" y="249463"/>
                </a:lnTo>
                <a:lnTo>
                  <a:pt x="231274" y="296956"/>
                </a:lnTo>
                <a:lnTo>
                  <a:pt x="275140" y="321240"/>
                </a:lnTo>
                <a:lnTo>
                  <a:pt x="293067" y="405873"/>
                </a:lnTo>
                <a:lnTo>
                  <a:pt x="311659" y="401946"/>
                </a:lnTo>
                <a:lnTo>
                  <a:pt x="292085" y="308861"/>
                </a:lnTo>
                <a:lnTo>
                  <a:pt x="252082" y="286698"/>
                </a:lnTo>
                <a:lnTo>
                  <a:pt x="257245" y="249495"/>
                </a:lnTo>
                <a:lnTo>
                  <a:pt x="314477" y="249495"/>
                </a:lnTo>
                <a:lnTo>
                  <a:pt x="304184" y="272513"/>
                </a:lnTo>
                <a:lnTo>
                  <a:pt x="359136" y="309494"/>
                </a:lnTo>
                <a:lnTo>
                  <a:pt x="364932" y="331024"/>
                </a:lnTo>
                <a:lnTo>
                  <a:pt x="336427" y="374749"/>
                </a:lnTo>
                <a:lnTo>
                  <a:pt x="352263" y="385102"/>
                </a:lnTo>
                <a:lnTo>
                  <a:pt x="371520" y="355625"/>
                </a:lnTo>
                <a:lnTo>
                  <a:pt x="383239" y="399129"/>
                </a:lnTo>
                <a:lnTo>
                  <a:pt x="401609" y="394189"/>
                </a:lnTo>
                <a:lnTo>
                  <a:pt x="375574" y="297684"/>
                </a:lnTo>
                <a:lnTo>
                  <a:pt x="328065" y="265674"/>
                </a:lnTo>
                <a:lnTo>
                  <a:pt x="335286" y="249495"/>
                </a:lnTo>
                <a:lnTo>
                  <a:pt x="436639" y="249495"/>
                </a:lnTo>
                <a:close/>
                <a:moveTo>
                  <a:pt x="125772" y="178731"/>
                </a:moveTo>
                <a:lnTo>
                  <a:pt x="109366" y="151723"/>
                </a:lnTo>
                <a:lnTo>
                  <a:pt x="140563" y="156567"/>
                </a:lnTo>
                <a:cubicBezTo>
                  <a:pt x="147087" y="157568"/>
                  <a:pt x="153169" y="153097"/>
                  <a:pt x="154182" y="146581"/>
                </a:cubicBezTo>
                <a:cubicBezTo>
                  <a:pt x="154372" y="145391"/>
                  <a:pt x="154372" y="144178"/>
                  <a:pt x="154182" y="142985"/>
                </a:cubicBezTo>
                <a:lnTo>
                  <a:pt x="149337" y="111766"/>
                </a:lnTo>
                <a:lnTo>
                  <a:pt x="176353" y="128167"/>
                </a:lnTo>
                <a:cubicBezTo>
                  <a:pt x="181991" y="131574"/>
                  <a:pt x="189307" y="129775"/>
                  <a:pt x="192696" y="124152"/>
                </a:cubicBezTo>
                <a:cubicBezTo>
                  <a:pt x="193329" y="123120"/>
                  <a:pt x="193805" y="121996"/>
                  <a:pt x="194090" y="120821"/>
                </a:cubicBezTo>
                <a:lnTo>
                  <a:pt x="201596" y="90141"/>
                </a:lnTo>
                <a:lnTo>
                  <a:pt x="220251" y="115470"/>
                </a:lnTo>
                <a:cubicBezTo>
                  <a:pt x="224147" y="120777"/>
                  <a:pt x="231590" y="121933"/>
                  <a:pt x="236879" y="118051"/>
                </a:cubicBezTo>
                <a:cubicBezTo>
                  <a:pt x="237893" y="117329"/>
                  <a:pt x="238748" y="116458"/>
                  <a:pt x="239477" y="115470"/>
                </a:cubicBezTo>
                <a:lnTo>
                  <a:pt x="258132" y="90141"/>
                </a:lnTo>
                <a:lnTo>
                  <a:pt x="265607" y="120821"/>
                </a:lnTo>
                <a:cubicBezTo>
                  <a:pt x="267190" y="127220"/>
                  <a:pt x="273652" y="131124"/>
                  <a:pt x="280081" y="129538"/>
                </a:cubicBezTo>
                <a:cubicBezTo>
                  <a:pt x="281221" y="129250"/>
                  <a:pt x="282362" y="128787"/>
                  <a:pt x="283375" y="128167"/>
                </a:cubicBezTo>
                <a:lnTo>
                  <a:pt x="310360" y="111766"/>
                </a:lnTo>
                <a:lnTo>
                  <a:pt x="305514" y="142985"/>
                </a:lnTo>
                <a:cubicBezTo>
                  <a:pt x="304564" y="149523"/>
                  <a:pt x="309061" y="155608"/>
                  <a:pt x="315618" y="156571"/>
                </a:cubicBezTo>
                <a:cubicBezTo>
                  <a:pt x="316790" y="156745"/>
                  <a:pt x="317962" y="156742"/>
                  <a:pt x="319133" y="156567"/>
                </a:cubicBezTo>
                <a:lnTo>
                  <a:pt x="350331" y="151723"/>
                </a:lnTo>
                <a:lnTo>
                  <a:pt x="333924" y="178699"/>
                </a:lnTo>
                <a:cubicBezTo>
                  <a:pt x="330504" y="184316"/>
                  <a:pt x="332277" y="191639"/>
                  <a:pt x="337915" y="195059"/>
                </a:cubicBezTo>
                <a:cubicBezTo>
                  <a:pt x="338960" y="195698"/>
                  <a:pt x="340101" y="196173"/>
                  <a:pt x="341304" y="196461"/>
                </a:cubicBezTo>
                <a:lnTo>
                  <a:pt x="371963" y="203965"/>
                </a:lnTo>
                <a:lnTo>
                  <a:pt x="346625" y="222614"/>
                </a:lnTo>
                <a:cubicBezTo>
                  <a:pt x="343585" y="224837"/>
                  <a:pt x="341779" y="228354"/>
                  <a:pt x="341748" y="232113"/>
                </a:cubicBezTo>
                <a:lnTo>
                  <a:pt x="312260" y="232113"/>
                </a:lnTo>
                <a:cubicBezTo>
                  <a:pt x="312260" y="186649"/>
                  <a:pt x="275393" y="149792"/>
                  <a:pt x="229911" y="149792"/>
                </a:cubicBezTo>
                <a:cubicBezTo>
                  <a:pt x="184430" y="149792"/>
                  <a:pt x="147563" y="186649"/>
                  <a:pt x="147563" y="232113"/>
                </a:cubicBezTo>
                <a:lnTo>
                  <a:pt x="118107" y="232113"/>
                </a:lnTo>
                <a:cubicBezTo>
                  <a:pt x="118076" y="228361"/>
                  <a:pt x="116270" y="224840"/>
                  <a:pt x="113261" y="222614"/>
                </a:cubicBezTo>
                <a:lnTo>
                  <a:pt x="87923" y="203965"/>
                </a:lnTo>
                <a:lnTo>
                  <a:pt x="118614" y="196461"/>
                </a:lnTo>
                <a:cubicBezTo>
                  <a:pt x="125012" y="194894"/>
                  <a:pt x="128907" y="188448"/>
                  <a:pt x="127355" y="182062"/>
                </a:cubicBezTo>
                <a:cubicBezTo>
                  <a:pt x="127039" y="180887"/>
                  <a:pt x="126595" y="179766"/>
                  <a:pt x="125962" y="178731"/>
                </a:cubicBezTo>
                <a:close/>
                <a:moveTo>
                  <a:pt x="292592" y="230434"/>
                </a:moveTo>
                <a:lnTo>
                  <a:pt x="167105" y="230434"/>
                </a:lnTo>
                <a:cubicBezTo>
                  <a:pt x="168213" y="195793"/>
                  <a:pt x="197194" y="168605"/>
                  <a:pt x="231843" y="169707"/>
                </a:cubicBezTo>
                <a:cubicBezTo>
                  <a:pt x="264942" y="170758"/>
                  <a:pt x="291546" y="197342"/>
                  <a:pt x="292592" y="230434"/>
                </a:cubicBezTo>
                <a:close/>
                <a:moveTo>
                  <a:pt x="436639" y="230434"/>
                </a:moveTo>
                <a:lnTo>
                  <a:pt x="368796" y="230434"/>
                </a:lnTo>
                <a:lnTo>
                  <a:pt x="396605" y="210076"/>
                </a:lnTo>
                <a:cubicBezTo>
                  <a:pt x="401926" y="206197"/>
                  <a:pt x="403066" y="198750"/>
                  <a:pt x="399201" y="193441"/>
                </a:cubicBezTo>
                <a:cubicBezTo>
                  <a:pt x="397523" y="191168"/>
                  <a:pt x="395116" y="189559"/>
                  <a:pt x="392392" y="188894"/>
                </a:cubicBezTo>
                <a:lnTo>
                  <a:pt x="355937" y="179997"/>
                </a:lnTo>
                <a:lnTo>
                  <a:pt x="375416" y="147956"/>
                </a:lnTo>
                <a:cubicBezTo>
                  <a:pt x="378836" y="142339"/>
                  <a:pt x="377031" y="135015"/>
                  <a:pt x="371425" y="131599"/>
                </a:cubicBezTo>
                <a:cubicBezTo>
                  <a:pt x="369049" y="130146"/>
                  <a:pt x="366199" y="129582"/>
                  <a:pt x="363443" y="130003"/>
                </a:cubicBezTo>
                <a:lnTo>
                  <a:pt x="326354" y="135671"/>
                </a:lnTo>
                <a:lnTo>
                  <a:pt x="332087" y="98626"/>
                </a:lnTo>
                <a:cubicBezTo>
                  <a:pt x="333101" y="92129"/>
                  <a:pt x="328635" y="86044"/>
                  <a:pt x="322142" y="85034"/>
                </a:cubicBezTo>
                <a:cubicBezTo>
                  <a:pt x="319387" y="84600"/>
                  <a:pt x="316536" y="85164"/>
                  <a:pt x="314129" y="86627"/>
                </a:cubicBezTo>
                <a:lnTo>
                  <a:pt x="282076" y="106099"/>
                </a:lnTo>
                <a:lnTo>
                  <a:pt x="273208" y="69656"/>
                </a:lnTo>
                <a:cubicBezTo>
                  <a:pt x="271624" y="63260"/>
                  <a:pt x="265131" y="59366"/>
                  <a:pt x="258733" y="60958"/>
                </a:cubicBezTo>
                <a:cubicBezTo>
                  <a:pt x="256041" y="61626"/>
                  <a:pt x="253666" y="63213"/>
                  <a:pt x="252019" y="65445"/>
                </a:cubicBezTo>
                <a:lnTo>
                  <a:pt x="229848" y="95714"/>
                </a:lnTo>
                <a:lnTo>
                  <a:pt x="207677" y="65445"/>
                </a:lnTo>
                <a:cubicBezTo>
                  <a:pt x="203750" y="60148"/>
                  <a:pt x="196275" y="59033"/>
                  <a:pt x="190986" y="62956"/>
                </a:cubicBezTo>
                <a:cubicBezTo>
                  <a:pt x="188737" y="64609"/>
                  <a:pt x="187153" y="66990"/>
                  <a:pt x="186488" y="69687"/>
                </a:cubicBezTo>
                <a:lnTo>
                  <a:pt x="177588" y="106099"/>
                </a:lnTo>
                <a:lnTo>
                  <a:pt x="145536" y="86627"/>
                </a:lnTo>
                <a:cubicBezTo>
                  <a:pt x="141608" y="84265"/>
                  <a:pt x="136667" y="84375"/>
                  <a:pt x="132867" y="86911"/>
                </a:cubicBezTo>
                <a:cubicBezTo>
                  <a:pt x="129034" y="89492"/>
                  <a:pt x="127007" y="94051"/>
                  <a:pt x="127704" y="98626"/>
                </a:cubicBezTo>
                <a:lnTo>
                  <a:pt x="133437" y="135671"/>
                </a:lnTo>
                <a:lnTo>
                  <a:pt x="96380" y="129940"/>
                </a:lnTo>
                <a:cubicBezTo>
                  <a:pt x="89887" y="128930"/>
                  <a:pt x="83806" y="133375"/>
                  <a:pt x="82792" y="139872"/>
                </a:cubicBezTo>
                <a:cubicBezTo>
                  <a:pt x="82349" y="142649"/>
                  <a:pt x="82919" y="145492"/>
                  <a:pt x="84376" y="147892"/>
                </a:cubicBezTo>
                <a:lnTo>
                  <a:pt x="103854" y="179934"/>
                </a:lnTo>
                <a:lnTo>
                  <a:pt x="67431" y="188831"/>
                </a:lnTo>
                <a:cubicBezTo>
                  <a:pt x="61033" y="190411"/>
                  <a:pt x="57106" y="196879"/>
                  <a:pt x="58689" y="203281"/>
                </a:cubicBezTo>
                <a:cubicBezTo>
                  <a:pt x="59354" y="205979"/>
                  <a:pt x="60938" y="208360"/>
                  <a:pt x="63187" y="210013"/>
                </a:cubicBezTo>
                <a:lnTo>
                  <a:pt x="91027" y="230371"/>
                </a:lnTo>
                <a:lnTo>
                  <a:pt x="19542" y="230371"/>
                </a:lnTo>
                <a:lnTo>
                  <a:pt x="19542" y="19472"/>
                </a:lnTo>
                <a:lnTo>
                  <a:pt x="436734" y="19472"/>
                </a:lnTo>
                <a:close/>
              </a:path>
            </a:pathLst>
          </a:custGeom>
          <a:solidFill>
            <a:srgbClr val="0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00">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99"/>
        <p:cNvGrpSpPr/>
        <p:nvPr/>
      </p:nvGrpSpPr>
      <p:grpSpPr>
        <a:xfrm>
          <a:off x="0" y="0"/>
          <a:ext cx="0" cy="0"/>
          <a:chOff x="0" y="0"/>
          <a:chExt cx="0" cy="0"/>
        </a:xfrm>
      </p:grpSpPr>
      <p:sp>
        <p:nvSpPr>
          <p:cNvPr id="1300" name="Google Shape;1300;p240"/>
          <p:cNvSpPr txBox="1">
            <a:spLocks noGrp="1"/>
          </p:cNvSpPr>
          <p:nvPr>
            <p:ph type="title"/>
          </p:nvPr>
        </p:nvSpPr>
        <p:spPr>
          <a:xfrm>
            <a:off x="332175" y="324000"/>
            <a:ext cx="8479500" cy="352500"/>
          </a:xfrm>
          <a:prstGeom prst="rect">
            <a:avLst/>
          </a:prstGeom>
        </p:spPr>
        <p:txBody>
          <a:bodyPr spcFirstLastPara="1" wrap="square" lIns="0" tIns="0" rIns="0" bIns="0" anchor="t" anchorCtr="0">
            <a:noAutofit/>
          </a:bodyPr>
          <a:lstStyle/>
          <a:p>
            <a:pPr marL="0" lvl="0" indent="0" algn="l" rtl="0">
              <a:spcBef>
                <a:spcPts val="0"/>
              </a:spcBef>
              <a:spcAft>
                <a:spcPts val="0"/>
              </a:spcAft>
              <a:buSzPts val="1100"/>
              <a:buNone/>
            </a:pPr>
            <a:r>
              <a:rPr lang="en" sz="1900"/>
              <a:t>ITX key service offerings – Spring 2024</a:t>
            </a:r>
            <a:endParaRPr sz="1900"/>
          </a:p>
        </p:txBody>
      </p:sp>
      <p:sp>
        <p:nvSpPr>
          <p:cNvPr id="1301" name="Google Shape;1301;p240"/>
          <p:cNvSpPr txBox="1"/>
          <p:nvPr/>
        </p:nvSpPr>
        <p:spPr>
          <a:xfrm>
            <a:off x="332199" y="959644"/>
            <a:ext cx="8479500" cy="204300"/>
          </a:xfrm>
          <a:prstGeom prst="rect">
            <a:avLst/>
          </a:prstGeom>
          <a:solidFill>
            <a:srgbClr val="D04A02"/>
          </a:solidFill>
          <a:ln>
            <a:noFill/>
          </a:ln>
        </p:spPr>
        <p:txBody>
          <a:bodyPr spcFirstLastPara="1" wrap="square" lIns="54000" tIns="54000" rIns="54000" bIns="54000" anchor="t" anchorCtr="0">
            <a:noAutofit/>
          </a:bodyPr>
          <a:lstStyle/>
          <a:p>
            <a:pPr marL="0" lvl="0" indent="0" algn="l" rtl="0">
              <a:spcBef>
                <a:spcPts val="0"/>
              </a:spcBef>
              <a:spcAft>
                <a:spcPts val="0"/>
              </a:spcAft>
              <a:buClr>
                <a:schemeClr val="dk1"/>
              </a:buClr>
              <a:buSzPts val="800"/>
              <a:buFont typeface="Arial"/>
              <a:buNone/>
            </a:pPr>
            <a:r>
              <a:rPr lang="en" sz="700" b="1">
                <a:solidFill>
                  <a:schemeClr val="lt1"/>
                </a:solidFill>
              </a:rPr>
              <a:t>Optimising VAT recovery</a:t>
            </a:r>
            <a:endParaRPr sz="700" b="1">
              <a:solidFill>
                <a:schemeClr val="lt1"/>
              </a:solidFill>
            </a:endParaRPr>
          </a:p>
        </p:txBody>
      </p:sp>
      <p:sp>
        <p:nvSpPr>
          <p:cNvPr id="1302" name="Google Shape;1302;p240"/>
          <p:cNvSpPr/>
          <p:nvPr/>
        </p:nvSpPr>
        <p:spPr>
          <a:xfrm>
            <a:off x="332200" y="1220077"/>
            <a:ext cx="342900" cy="342900"/>
          </a:xfrm>
          <a:prstGeom prst="rect">
            <a:avLst/>
          </a:prstGeom>
          <a:noFill/>
          <a:ln>
            <a:noFill/>
          </a:ln>
        </p:spPr>
        <p:txBody>
          <a:bodyPr spcFirstLastPara="1" wrap="square" lIns="0" tIns="0" rIns="0" bIns="0" anchor="t" anchorCtr="0">
            <a:noAutofit/>
          </a:bodyPr>
          <a:lstStyle/>
          <a:p>
            <a:pPr marL="0" marR="0" lvl="0" indent="0" algn="l" rtl="0">
              <a:lnSpc>
                <a:spcPct val="80000"/>
              </a:lnSpc>
              <a:spcBef>
                <a:spcPts val="0"/>
              </a:spcBef>
              <a:spcAft>
                <a:spcPts val="0"/>
              </a:spcAft>
              <a:buNone/>
            </a:pPr>
            <a:r>
              <a:rPr lang="en" sz="1800" b="1">
                <a:solidFill>
                  <a:schemeClr val="accent6"/>
                </a:solidFill>
              </a:rPr>
              <a:t>01</a:t>
            </a:r>
            <a:endParaRPr sz="1800" b="1">
              <a:solidFill>
                <a:schemeClr val="accent6"/>
              </a:solidFill>
            </a:endParaRPr>
          </a:p>
        </p:txBody>
      </p:sp>
      <p:sp>
        <p:nvSpPr>
          <p:cNvPr id="1303" name="Google Shape;1303;p240"/>
          <p:cNvSpPr txBox="1"/>
          <p:nvPr/>
        </p:nvSpPr>
        <p:spPr>
          <a:xfrm>
            <a:off x="675065" y="1220077"/>
            <a:ext cx="2302800" cy="620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 sz="700" b="1">
                <a:solidFill>
                  <a:schemeClr val="dk1"/>
                </a:solidFill>
              </a:rPr>
              <a:t>VAT recovery on transaction costs</a:t>
            </a:r>
            <a:endParaRPr sz="700">
              <a:solidFill>
                <a:schemeClr val="dk1"/>
              </a:solidFill>
            </a:endParaRPr>
          </a:p>
          <a:p>
            <a:pPr marL="0" marR="0" lvl="0" indent="0" algn="l" rtl="0">
              <a:lnSpc>
                <a:spcPct val="100000"/>
              </a:lnSpc>
              <a:spcBef>
                <a:spcPts val="300"/>
              </a:spcBef>
              <a:spcAft>
                <a:spcPts val="300"/>
              </a:spcAft>
              <a:buNone/>
            </a:pPr>
            <a:r>
              <a:rPr lang="en" sz="700">
                <a:solidFill>
                  <a:schemeClr val="dk1"/>
                </a:solidFill>
              </a:rPr>
              <a:t>Maximising VAT recovery on transaction costs and </a:t>
            </a:r>
            <a:br>
              <a:rPr lang="en" sz="700">
                <a:solidFill>
                  <a:schemeClr val="dk1"/>
                </a:solidFill>
              </a:rPr>
            </a:br>
            <a:r>
              <a:rPr lang="en" sz="700">
                <a:solidFill>
                  <a:schemeClr val="dk1"/>
                </a:solidFill>
              </a:rPr>
              <a:t>for holding companies more widely is a complex and contentious area that needs to be carefully managed.</a:t>
            </a:r>
            <a:endParaRPr sz="700">
              <a:solidFill>
                <a:schemeClr val="dk1"/>
              </a:solidFill>
            </a:endParaRPr>
          </a:p>
        </p:txBody>
      </p:sp>
      <p:sp>
        <p:nvSpPr>
          <p:cNvPr id="1304" name="Google Shape;1304;p240"/>
          <p:cNvSpPr/>
          <p:nvPr/>
        </p:nvSpPr>
        <p:spPr>
          <a:xfrm>
            <a:off x="3245638" y="1220077"/>
            <a:ext cx="342900" cy="342900"/>
          </a:xfrm>
          <a:prstGeom prst="rect">
            <a:avLst/>
          </a:prstGeom>
          <a:noFill/>
          <a:ln>
            <a:noFill/>
          </a:ln>
        </p:spPr>
        <p:txBody>
          <a:bodyPr spcFirstLastPara="1" wrap="square" lIns="0" tIns="0" rIns="0" bIns="0" anchor="t" anchorCtr="0">
            <a:noAutofit/>
          </a:bodyPr>
          <a:lstStyle/>
          <a:p>
            <a:pPr marL="0" marR="0" lvl="0" indent="0" algn="l" rtl="0">
              <a:lnSpc>
                <a:spcPct val="80000"/>
              </a:lnSpc>
              <a:spcBef>
                <a:spcPts val="0"/>
              </a:spcBef>
              <a:spcAft>
                <a:spcPts val="0"/>
              </a:spcAft>
              <a:buNone/>
            </a:pPr>
            <a:r>
              <a:rPr lang="en" sz="1800" b="1">
                <a:solidFill>
                  <a:schemeClr val="accent6"/>
                </a:solidFill>
              </a:rPr>
              <a:t>02</a:t>
            </a:r>
            <a:endParaRPr sz="1800" b="1" i="0" u="none" strike="noStrike" cap="none">
              <a:solidFill>
                <a:schemeClr val="accent6"/>
              </a:solidFill>
            </a:endParaRPr>
          </a:p>
        </p:txBody>
      </p:sp>
      <p:sp>
        <p:nvSpPr>
          <p:cNvPr id="1305" name="Google Shape;1305;p240"/>
          <p:cNvSpPr/>
          <p:nvPr/>
        </p:nvSpPr>
        <p:spPr>
          <a:xfrm>
            <a:off x="6161169" y="1220077"/>
            <a:ext cx="342900" cy="342900"/>
          </a:xfrm>
          <a:prstGeom prst="rect">
            <a:avLst/>
          </a:prstGeom>
          <a:noFill/>
          <a:ln>
            <a:noFill/>
          </a:ln>
        </p:spPr>
        <p:txBody>
          <a:bodyPr spcFirstLastPara="1" wrap="square" lIns="0" tIns="0" rIns="0" bIns="0" anchor="t" anchorCtr="0">
            <a:noAutofit/>
          </a:bodyPr>
          <a:lstStyle/>
          <a:p>
            <a:pPr marL="0" marR="0" lvl="0" indent="0" algn="l" rtl="0">
              <a:lnSpc>
                <a:spcPct val="80000"/>
              </a:lnSpc>
              <a:spcBef>
                <a:spcPts val="0"/>
              </a:spcBef>
              <a:spcAft>
                <a:spcPts val="0"/>
              </a:spcAft>
              <a:buNone/>
            </a:pPr>
            <a:r>
              <a:rPr lang="en" sz="1800" b="1">
                <a:solidFill>
                  <a:schemeClr val="accent6"/>
                </a:solidFill>
              </a:rPr>
              <a:t>03</a:t>
            </a:r>
            <a:endParaRPr sz="1800" b="1" i="0" u="none" strike="noStrike" cap="none">
              <a:solidFill>
                <a:schemeClr val="accent6"/>
              </a:solidFill>
            </a:endParaRPr>
          </a:p>
        </p:txBody>
      </p:sp>
      <p:sp>
        <p:nvSpPr>
          <p:cNvPr id="1306" name="Google Shape;1306;p240"/>
          <p:cNvSpPr txBox="1"/>
          <p:nvPr/>
        </p:nvSpPr>
        <p:spPr>
          <a:xfrm>
            <a:off x="6503670" y="1220077"/>
            <a:ext cx="2302800" cy="711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700" b="1">
                <a:solidFill>
                  <a:schemeClr val="dk1"/>
                </a:solidFill>
              </a:rPr>
              <a:t>VAT recovery and pension funds </a:t>
            </a:r>
            <a:endParaRPr sz="700">
              <a:solidFill>
                <a:schemeClr val="dk1"/>
              </a:solidFill>
            </a:endParaRPr>
          </a:p>
          <a:p>
            <a:pPr marL="0" lvl="0" indent="0" algn="l" rtl="0">
              <a:spcBef>
                <a:spcPts val="300"/>
              </a:spcBef>
              <a:spcAft>
                <a:spcPts val="300"/>
              </a:spcAft>
              <a:buNone/>
            </a:pPr>
            <a:r>
              <a:rPr lang="en" sz="700">
                <a:solidFill>
                  <a:schemeClr val="dk1"/>
                </a:solidFill>
              </a:rPr>
              <a:t>Significant opportunities exist for VAT recovery on costs incurred operating Defined Benefit pension schemes. Additional guidance from HMRC anticipated in Spring 2024 which may further widen the scope for </a:t>
            </a:r>
            <a:br>
              <a:rPr lang="en" sz="700">
                <a:solidFill>
                  <a:schemeClr val="dk1"/>
                </a:solidFill>
              </a:rPr>
            </a:br>
            <a:r>
              <a:rPr lang="en" sz="700">
                <a:solidFill>
                  <a:schemeClr val="dk1"/>
                </a:solidFill>
              </a:rPr>
              <a:t>VAT recovery.</a:t>
            </a:r>
            <a:endParaRPr sz="700">
              <a:solidFill>
                <a:schemeClr val="dk1"/>
              </a:solidFill>
            </a:endParaRPr>
          </a:p>
        </p:txBody>
      </p:sp>
      <p:sp>
        <p:nvSpPr>
          <p:cNvPr id="1307" name="Google Shape;1307;p240"/>
          <p:cNvSpPr txBox="1"/>
          <p:nvPr/>
        </p:nvSpPr>
        <p:spPr>
          <a:xfrm>
            <a:off x="3596159" y="1220077"/>
            <a:ext cx="2302800" cy="620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700" b="1">
                <a:solidFill>
                  <a:schemeClr val="dk1"/>
                </a:solidFill>
              </a:rPr>
              <a:t>Import VAT recovery</a:t>
            </a:r>
            <a:endParaRPr sz="700">
              <a:solidFill>
                <a:schemeClr val="dk1"/>
              </a:solidFill>
            </a:endParaRPr>
          </a:p>
          <a:p>
            <a:pPr marL="0" lvl="0" indent="0" algn="l" rtl="0">
              <a:spcBef>
                <a:spcPts val="300"/>
              </a:spcBef>
              <a:spcAft>
                <a:spcPts val="300"/>
              </a:spcAft>
              <a:buNone/>
            </a:pPr>
            <a:r>
              <a:rPr lang="en" sz="700">
                <a:solidFill>
                  <a:schemeClr val="dk1"/>
                </a:solidFill>
              </a:rPr>
              <a:t>Recovery of UK import VAT can be problematic </a:t>
            </a:r>
            <a:br>
              <a:rPr lang="en" sz="700">
                <a:solidFill>
                  <a:schemeClr val="dk1"/>
                </a:solidFill>
              </a:rPr>
            </a:br>
            <a:r>
              <a:rPr lang="en" sz="700">
                <a:solidFill>
                  <a:schemeClr val="dk1"/>
                </a:solidFill>
              </a:rPr>
              <a:t>where the importer does not ‘own’ the goods. This requires robust structuring of the commercial and contractual arrangements.</a:t>
            </a:r>
            <a:endParaRPr sz="700">
              <a:solidFill>
                <a:schemeClr val="dk1"/>
              </a:solidFill>
            </a:endParaRPr>
          </a:p>
        </p:txBody>
      </p:sp>
      <p:sp>
        <p:nvSpPr>
          <p:cNvPr id="1308" name="Google Shape;1308;p240"/>
          <p:cNvSpPr txBox="1"/>
          <p:nvPr/>
        </p:nvSpPr>
        <p:spPr>
          <a:xfrm>
            <a:off x="332199" y="2039400"/>
            <a:ext cx="8479500" cy="204300"/>
          </a:xfrm>
          <a:prstGeom prst="rect">
            <a:avLst/>
          </a:prstGeom>
          <a:solidFill>
            <a:schemeClr val="accent4"/>
          </a:solidFill>
          <a:ln>
            <a:noFill/>
          </a:ln>
        </p:spPr>
        <p:txBody>
          <a:bodyPr spcFirstLastPara="1" wrap="square" lIns="54000" tIns="54000" rIns="54000" bIns="54000" anchor="t" anchorCtr="0">
            <a:noAutofit/>
          </a:bodyPr>
          <a:lstStyle/>
          <a:p>
            <a:pPr marL="0" lvl="0" indent="0" algn="l" rtl="0">
              <a:spcBef>
                <a:spcPts val="0"/>
              </a:spcBef>
              <a:spcAft>
                <a:spcPts val="0"/>
              </a:spcAft>
              <a:buClr>
                <a:schemeClr val="dk1"/>
              </a:buClr>
              <a:buSzPts val="800"/>
              <a:buFont typeface="Arial"/>
              <a:buNone/>
            </a:pPr>
            <a:r>
              <a:rPr lang="en" sz="700" b="1">
                <a:solidFill>
                  <a:schemeClr val="dk1"/>
                </a:solidFill>
              </a:rPr>
              <a:t>ITX hot topics</a:t>
            </a:r>
            <a:endParaRPr sz="700" b="1">
              <a:solidFill>
                <a:schemeClr val="dk1"/>
              </a:solidFill>
            </a:endParaRPr>
          </a:p>
        </p:txBody>
      </p:sp>
      <p:sp>
        <p:nvSpPr>
          <p:cNvPr id="1309" name="Google Shape;1309;p240"/>
          <p:cNvSpPr/>
          <p:nvPr/>
        </p:nvSpPr>
        <p:spPr>
          <a:xfrm>
            <a:off x="332174" y="2312600"/>
            <a:ext cx="342900" cy="342900"/>
          </a:xfrm>
          <a:prstGeom prst="rect">
            <a:avLst/>
          </a:prstGeom>
          <a:noFill/>
          <a:ln>
            <a:noFill/>
          </a:ln>
        </p:spPr>
        <p:txBody>
          <a:bodyPr spcFirstLastPara="1" wrap="square" lIns="0" tIns="0" rIns="0" bIns="0" anchor="t" anchorCtr="0">
            <a:noAutofit/>
          </a:bodyPr>
          <a:lstStyle/>
          <a:p>
            <a:pPr marL="0" marR="0" lvl="0" indent="0" algn="l" rtl="0">
              <a:lnSpc>
                <a:spcPct val="80000"/>
              </a:lnSpc>
              <a:spcBef>
                <a:spcPts val="0"/>
              </a:spcBef>
              <a:spcAft>
                <a:spcPts val="0"/>
              </a:spcAft>
              <a:buNone/>
            </a:pPr>
            <a:r>
              <a:rPr lang="en" sz="1800" b="1">
                <a:solidFill>
                  <a:schemeClr val="accent6"/>
                </a:solidFill>
              </a:rPr>
              <a:t>04</a:t>
            </a:r>
            <a:endParaRPr sz="1800" b="1">
              <a:solidFill>
                <a:schemeClr val="accent6"/>
              </a:solidFill>
            </a:endParaRPr>
          </a:p>
        </p:txBody>
      </p:sp>
      <p:sp>
        <p:nvSpPr>
          <p:cNvPr id="1310" name="Google Shape;1310;p240"/>
          <p:cNvSpPr txBox="1"/>
          <p:nvPr/>
        </p:nvSpPr>
        <p:spPr>
          <a:xfrm>
            <a:off x="675065" y="2312600"/>
            <a:ext cx="2302800" cy="789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Font typeface="Arial"/>
              <a:buNone/>
            </a:pPr>
            <a:r>
              <a:rPr lang="en" sz="700" b="1">
                <a:solidFill>
                  <a:srgbClr val="232323"/>
                </a:solidFill>
              </a:rPr>
              <a:t>VAT and property</a:t>
            </a:r>
            <a:endParaRPr sz="700" b="1">
              <a:solidFill>
                <a:srgbClr val="232323"/>
              </a:solidFill>
            </a:endParaRPr>
          </a:p>
          <a:p>
            <a:pPr marL="0" lvl="0" indent="0" algn="l" rtl="0">
              <a:spcBef>
                <a:spcPts val="300"/>
              </a:spcBef>
              <a:spcAft>
                <a:spcPts val="0"/>
              </a:spcAft>
              <a:buClr>
                <a:schemeClr val="dk1"/>
              </a:buClr>
              <a:buFont typeface="Arial"/>
              <a:buNone/>
            </a:pPr>
            <a:r>
              <a:rPr lang="en" sz="700">
                <a:solidFill>
                  <a:srgbClr val="232323"/>
                </a:solidFill>
              </a:rPr>
              <a:t>Recent focus from HMRC on correct application </a:t>
            </a:r>
            <a:br>
              <a:rPr lang="en" sz="700">
                <a:solidFill>
                  <a:srgbClr val="232323"/>
                </a:solidFill>
              </a:rPr>
            </a:br>
            <a:r>
              <a:rPr lang="en" sz="700">
                <a:solidFill>
                  <a:srgbClr val="232323"/>
                </a:solidFill>
              </a:rPr>
              <a:t>of the domestic reverse charge, risk of absolute costs arising via interest charges/penalties applicable to errors and interconnected to Construction Scheme Industry legislation changes in April 2024.</a:t>
            </a:r>
            <a:endParaRPr sz="700">
              <a:solidFill>
                <a:srgbClr val="232323"/>
              </a:solidFill>
            </a:endParaRPr>
          </a:p>
          <a:p>
            <a:pPr marL="0" lvl="0" indent="0" algn="l" rtl="0">
              <a:spcBef>
                <a:spcPts val="300"/>
              </a:spcBef>
              <a:spcAft>
                <a:spcPts val="0"/>
              </a:spcAft>
              <a:buClr>
                <a:schemeClr val="dk1"/>
              </a:buClr>
              <a:buFont typeface="Arial"/>
              <a:buNone/>
            </a:pPr>
            <a:endParaRPr sz="700">
              <a:solidFill>
                <a:srgbClr val="232323"/>
              </a:solidFill>
            </a:endParaRPr>
          </a:p>
          <a:p>
            <a:pPr marL="0" marR="0" lvl="0" indent="0" algn="l" rtl="0">
              <a:lnSpc>
                <a:spcPct val="100000"/>
              </a:lnSpc>
              <a:spcBef>
                <a:spcPts val="300"/>
              </a:spcBef>
              <a:spcAft>
                <a:spcPts val="300"/>
              </a:spcAft>
              <a:buNone/>
            </a:pPr>
            <a:endParaRPr sz="700" b="1">
              <a:solidFill>
                <a:srgbClr val="232323"/>
              </a:solidFill>
            </a:endParaRPr>
          </a:p>
        </p:txBody>
      </p:sp>
      <p:sp>
        <p:nvSpPr>
          <p:cNvPr id="1311" name="Google Shape;1311;p240"/>
          <p:cNvSpPr/>
          <p:nvPr/>
        </p:nvSpPr>
        <p:spPr>
          <a:xfrm>
            <a:off x="3245644" y="2312600"/>
            <a:ext cx="342900" cy="342900"/>
          </a:xfrm>
          <a:prstGeom prst="rect">
            <a:avLst/>
          </a:prstGeom>
          <a:noFill/>
          <a:ln>
            <a:noFill/>
          </a:ln>
        </p:spPr>
        <p:txBody>
          <a:bodyPr spcFirstLastPara="1" wrap="square" lIns="0" tIns="0" rIns="0" bIns="0" anchor="t" anchorCtr="0">
            <a:noAutofit/>
          </a:bodyPr>
          <a:lstStyle/>
          <a:p>
            <a:pPr marL="0" marR="0" lvl="0" indent="0" algn="l" rtl="0">
              <a:lnSpc>
                <a:spcPct val="80000"/>
              </a:lnSpc>
              <a:spcBef>
                <a:spcPts val="0"/>
              </a:spcBef>
              <a:spcAft>
                <a:spcPts val="0"/>
              </a:spcAft>
              <a:buNone/>
            </a:pPr>
            <a:r>
              <a:rPr lang="en" sz="1800" b="1">
                <a:solidFill>
                  <a:schemeClr val="accent6"/>
                </a:solidFill>
              </a:rPr>
              <a:t>05</a:t>
            </a:r>
            <a:endParaRPr sz="1800" b="1" i="0" u="none" strike="noStrike" cap="none">
              <a:solidFill>
                <a:schemeClr val="accent6"/>
              </a:solidFill>
            </a:endParaRPr>
          </a:p>
        </p:txBody>
      </p:sp>
      <p:sp>
        <p:nvSpPr>
          <p:cNvPr id="1312" name="Google Shape;1312;p240"/>
          <p:cNvSpPr txBox="1"/>
          <p:nvPr/>
        </p:nvSpPr>
        <p:spPr>
          <a:xfrm>
            <a:off x="3596159" y="2312600"/>
            <a:ext cx="2302800" cy="830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Font typeface="Arial"/>
              <a:buNone/>
            </a:pPr>
            <a:r>
              <a:rPr lang="en" sz="700" b="1">
                <a:solidFill>
                  <a:srgbClr val="232323"/>
                </a:solidFill>
              </a:rPr>
              <a:t>ITX and Transfer Pricing</a:t>
            </a:r>
            <a:endParaRPr sz="700" b="1">
              <a:solidFill>
                <a:srgbClr val="232323"/>
              </a:solidFill>
            </a:endParaRPr>
          </a:p>
          <a:p>
            <a:pPr marL="0" lvl="0" indent="0" algn="l" rtl="0">
              <a:spcBef>
                <a:spcPts val="300"/>
              </a:spcBef>
              <a:spcAft>
                <a:spcPts val="300"/>
              </a:spcAft>
              <a:buNone/>
            </a:pPr>
            <a:r>
              <a:rPr lang="en" sz="700">
                <a:solidFill>
                  <a:srgbClr val="232323"/>
                </a:solidFill>
              </a:rPr>
              <a:t>Correct treatment of Transfer Pricing adjustments </a:t>
            </a:r>
            <a:br>
              <a:rPr lang="en" sz="700">
                <a:solidFill>
                  <a:srgbClr val="232323"/>
                </a:solidFill>
              </a:rPr>
            </a:br>
            <a:r>
              <a:rPr lang="en" sz="700">
                <a:solidFill>
                  <a:srgbClr val="232323"/>
                </a:solidFill>
              </a:rPr>
              <a:t>for both VAT and customs purposes is complex and </a:t>
            </a:r>
            <a:br>
              <a:rPr lang="en" sz="700">
                <a:solidFill>
                  <a:srgbClr val="232323"/>
                </a:solidFill>
              </a:rPr>
            </a:br>
            <a:r>
              <a:rPr lang="en" sz="700">
                <a:solidFill>
                  <a:srgbClr val="232323"/>
                </a:solidFill>
              </a:rPr>
              <a:t>it is critical that underlying contracts support the ITX accounting adopted. Currently a focus of the CJEU where we await three cases regarding the interplay between VAT and transfer pricing adjustments.</a:t>
            </a:r>
            <a:endParaRPr sz="700" b="1">
              <a:solidFill>
                <a:srgbClr val="232323"/>
              </a:solidFill>
            </a:endParaRPr>
          </a:p>
        </p:txBody>
      </p:sp>
      <p:sp>
        <p:nvSpPr>
          <p:cNvPr id="1313" name="Google Shape;1313;p240"/>
          <p:cNvSpPr txBox="1"/>
          <p:nvPr/>
        </p:nvSpPr>
        <p:spPr>
          <a:xfrm>
            <a:off x="332199" y="3924732"/>
            <a:ext cx="8479500" cy="204300"/>
          </a:xfrm>
          <a:prstGeom prst="rect">
            <a:avLst/>
          </a:prstGeom>
          <a:solidFill>
            <a:schemeClr val="accent2"/>
          </a:solidFill>
          <a:ln>
            <a:noFill/>
          </a:ln>
        </p:spPr>
        <p:txBody>
          <a:bodyPr spcFirstLastPara="1" wrap="square" lIns="54000" tIns="54000" rIns="54000" bIns="54000" anchor="t" anchorCtr="0">
            <a:noAutofit/>
          </a:bodyPr>
          <a:lstStyle/>
          <a:p>
            <a:pPr marL="0" lvl="0" indent="0" algn="l" rtl="0">
              <a:spcBef>
                <a:spcPts val="0"/>
              </a:spcBef>
              <a:spcAft>
                <a:spcPts val="0"/>
              </a:spcAft>
              <a:buClr>
                <a:schemeClr val="dk1"/>
              </a:buClr>
              <a:buSzPts val="800"/>
              <a:buFont typeface="Arial"/>
              <a:buNone/>
            </a:pPr>
            <a:r>
              <a:rPr lang="en" sz="700" b="1">
                <a:solidFill>
                  <a:schemeClr val="dk1"/>
                </a:solidFill>
              </a:rPr>
              <a:t>Operational ITX</a:t>
            </a:r>
            <a:endParaRPr sz="700" b="1">
              <a:solidFill>
                <a:schemeClr val="dk1"/>
              </a:solidFill>
            </a:endParaRPr>
          </a:p>
        </p:txBody>
      </p:sp>
      <p:sp>
        <p:nvSpPr>
          <p:cNvPr id="1314" name="Google Shape;1314;p240"/>
          <p:cNvSpPr/>
          <p:nvPr/>
        </p:nvSpPr>
        <p:spPr>
          <a:xfrm>
            <a:off x="6159089" y="2312600"/>
            <a:ext cx="342900" cy="342900"/>
          </a:xfrm>
          <a:prstGeom prst="rect">
            <a:avLst/>
          </a:prstGeom>
          <a:noFill/>
          <a:ln>
            <a:noFill/>
          </a:ln>
        </p:spPr>
        <p:txBody>
          <a:bodyPr spcFirstLastPara="1" wrap="square" lIns="0" tIns="0" rIns="0" bIns="0" anchor="t" anchorCtr="0">
            <a:noAutofit/>
          </a:bodyPr>
          <a:lstStyle/>
          <a:p>
            <a:pPr marL="0" marR="0" lvl="0" indent="0" algn="l" rtl="0">
              <a:lnSpc>
                <a:spcPct val="80000"/>
              </a:lnSpc>
              <a:spcBef>
                <a:spcPts val="0"/>
              </a:spcBef>
              <a:spcAft>
                <a:spcPts val="0"/>
              </a:spcAft>
              <a:buNone/>
            </a:pPr>
            <a:r>
              <a:rPr lang="en" sz="1800" b="1">
                <a:solidFill>
                  <a:schemeClr val="accent6"/>
                </a:solidFill>
              </a:rPr>
              <a:t>06</a:t>
            </a:r>
            <a:endParaRPr sz="1800" b="1">
              <a:solidFill>
                <a:schemeClr val="accent6"/>
              </a:solidFill>
            </a:endParaRPr>
          </a:p>
        </p:txBody>
      </p:sp>
      <p:sp>
        <p:nvSpPr>
          <p:cNvPr id="1315" name="Google Shape;1315;p240"/>
          <p:cNvSpPr txBox="1"/>
          <p:nvPr/>
        </p:nvSpPr>
        <p:spPr>
          <a:xfrm>
            <a:off x="6503679" y="2312600"/>
            <a:ext cx="2302800" cy="830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Font typeface="Arial"/>
              <a:buNone/>
            </a:pPr>
            <a:r>
              <a:rPr lang="en" sz="700" b="1">
                <a:solidFill>
                  <a:srgbClr val="232323"/>
                </a:solidFill>
              </a:rPr>
              <a:t>Environmental taxes	</a:t>
            </a:r>
            <a:endParaRPr sz="700" b="1">
              <a:solidFill>
                <a:srgbClr val="232323"/>
              </a:solidFill>
            </a:endParaRPr>
          </a:p>
          <a:p>
            <a:pPr marL="0" lvl="0" indent="0" algn="l" rtl="0">
              <a:spcBef>
                <a:spcPts val="300"/>
              </a:spcBef>
              <a:spcAft>
                <a:spcPts val="0"/>
              </a:spcAft>
              <a:buClr>
                <a:schemeClr val="dk1"/>
              </a:buClr>
              <a:buFont typeface="Arial"/>
              <a:buNone/>
            </a:pPr>
            <a:r>
              <a:rPr lang="en" sz="700">
                <a:solidFill>
                  <a:srgbClr val="232323"/>
                </a:solidFill>
              </a:rPr>
              <a:t>The environmental taxes landscape is experiencing constant change, with new tax regimes being implemented across many countries, introducing additional complexities into supply chains.	</a:t>
            </a:r>
            <a:endParaRPr sz="700">
              <a:solidFill>
                <a:srgbClr val="232323"/>
              </a:solidFill>
            </a:endParaRPr>
          </a:p>
          <a:p>
            <a:pPr marL="0" marR="0" lvl="0" indent="0" algn="l" rtl="0">
              <a:lnSpc>
                <a:spcPct val="100000"/>
              </a:lnSpc>
              <a:spcBef>
                <a:spcPts val="300"/>
              </a:spcBef>
              <a:spcAft>
                <a:spcPts val="300"/>
              </a:spcAft>
              <a:buNone/>
            </a:pPr>
            <a:endParaRPr sz="700" b="1">
              <a:solidFill>
                <a:srgbClr val="232323"/>
              </a:solidFill>
            </a:endParaRPr>
          </a:p>
        </p:txBody>
      </p:sp>
      <p:sp>
        <p:nvSpPr>
          <p:cNvPr id="1316" name="Google Shape;1316;p240"/>
          <p:cNvSpPr/>
          <p:nvPr/>
        </p:nvSpPr>
        <p:spPr>
          <a:xfrm>
            <a:off x="332174" y="3310357"/>
            <a:ext cx="342900" cy="342900"/>
          </a:xfrm>
          <a:prstGeom prst="rect">
            <a:avLst/>
          </a:prstGeom>
          <a:noFill/>
          <a:ln>
            <a:noFill/>
          </a:ln>
        </p:spPr>
        <p:txBody>
          <a:bodyPr spcFirstLastPara="1" wrap="square" lIns="0" tIns="0" rIns="0" bIns="0" anchor="t" anchorCtr="0">
            <a:noAutofit/>
          </a:bodyPr>
          <a:lstStyle/>
          <a:p>
            <a:pPr marL="0" marR="0" lvl="0" indent="0" algn="l" rtl="0">
              <a:lnSpc>
                <a:spcPct val="80000"/>
              </a:lnSpc>
              <a:spcBef>
                <a:spcPts val="0"/>
              </a:spcBef>
              <a:spcAft>
                <a:spcPts val="0"/>
              </a:spcAft>
              <a:buNone/>
            </a:pPr>
            <a:r>
              <a:rPr lang="en" sz="1800" b="1">
                <a:solidFill>
                  <a:schemeClr val="accent6"/>
                </a:solidFill>
              </a:rPr>
              <a:t>07</a:t>
            </a:r>
            <a:endParaRPr sz="1800" b="1" i="0" u="none" strike="noStrike" cap="none">
              <a:solidFill>
                <a:schemeClr val="accent6"/>
              </a:solidFill>
            </a:endParaRPr>
          </a:p>
        </p:txBody>
      </p:sp>
      <p:sp>
        <p:nvSpPr>
          <p:cNvPr id="1317" name="Google Shape;1317;p240"/>
          <p:cNvSpPr/>
          <p:nvPr/>
        </p:nvSpPr>
        <p:spPr>
          <a:xfrm>
            <a:off x="4706556" y="3310357"/>
            <a:ext cx="342900" cy="342900"/>
          </a:xfrm>
          <a:prstGeom prst="rect">
            <a:avLst/>
          </a:prstGeom>
          <a:noFill/>
          <a:ln>
            <a:noFill/>
          </a:ln>
        </p:spPr>
        <p:txBody>
          <a:bodyPr spcFirstLastPara="1" wrap="square" lIns="0" tIns="0" rIns="0" bIns="0" anchor="t" anchorCtr="0">
            <a:noAutofit/>
          </a:bodyPr>
          <a:lstStyle/>
          <a:p>
            <a:pPr marL="0" marR="0" lvl="0" indent="0" algn="l" rtl="0">
              <a:lnSpc>
                <a:spcPct val="80000"/>
              </a:lnSpc>
              <a:spcBef>
                <a:spcPts val="0"/>
              </a:spcBef>
              <a:spcAft>
                <a:spcPts val="0"/>
              </a:spcAft>
              <a:buNone/>
            </a:pPr>
            <a:r>
              <a:rPr lang="en" sz="1800" b="1">
                <a:solidFill>
                  <a:schemeClr val="accent6"/>
                </a:solidFill>
              </a:rPr>
              <a:t>08</a:t>
            </a:r>
            <a:endParaRPr sz="1800" b="1" i="0" u="none" strike="noStrike" cap="none">
              <a:solidFill>
                <a:schemeClr val="accent6"/>
              </a:solidFill>
            </a:endParaRPr>
          </a:p>
        </p:txBody>
      </p:sp>
      <p:sp>
        <p:nvSpPr>
          <p:cNvPr id="1318" name="Google Shape;1318;p240"/>
          <p:cNvSpPr txBox="1"/>
          <p:nvPr/>
        </p:nvSpPr>
        <p:spPr>
          <a:xfrm>
            <a:off x="5049422" y="3310346"/>
            <a:ext cx="3762300" cy="493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800"/>
              <a:buFont typeface="Arial"/>
              <a:buNone/>
            </a:pPr>
            <a:r>
              <a:rPr lang="en" sz="700" b="1">
                <a:solidFill>
                  <a:srgbClr val="232323"/>
                </a:solidFill>
              </a:rPr>
              <a:t>VAT best practice and cash flow optimisation review</a:t>
            </a:r>
            <a:endParaRPr sz="700" b="1">
              <a:solidFill>
                <a:srgbClr val="232323"/>
              </a:solidFill>
            </a:endParaRPr>
          </a:p>
          <a:p>
            <a:pPr marL="0" lvl="0" indent="0" algn="l" rtl="0">
              <a:spcBef>
                <a:spcPts val="300"/>
              </a:spcBef>
              <a:spcAft>
                <a:spcPts val="300"/>
              </a:spcAft>
              <a:buSzPts val="800"/>
              <a:buNone/>
            </a:pPr>
            <a:r>
              <a:rPr lang="en" sz="700">
                <a:solidFill>
                  <a:srgbClr val="232323"/>
                </a:solidFill>
              </a:rPr>
              <a:t>VAT reviews can derive significant benefits for businesses, including: assurance </a:t>
            </a:r>
            <a:br>
              <a:rPr lang="en" sz="700">
                <a:solidFill>
                  <a:srgbClr val="232323"/>
                </a:solidFill>
              </a:rPr>
            </a:br>
            <a:r>
              <a:rPr lang="en" sz="700">
                <a:solidFill>
                  <a:srgbClr val="232323"/>
                </a:solidFill>
              </a:rPr>
              <a:t>over VAT compliance processes as well as the identification of VAT cashflow </a:t>
            </a:r>
            <a:br>
              <a:rPr lang="en" sz="700">
                <a:solidFill>
                  <a:srgbClr val="232323"/>
                </a:solidFill>
              </a:rPr>
            </a:br>
            <a:r>
              <a:rPr lang="en" sz="700">
                <a:solidFill>
                  <a:srgbClr val="232323"/>
                </a:solidFill>
              </a:rPr>
              <a:t>and monetary savings.</a:t>
            </a:r>
            <a:endParaRPr sz="700" b="1">
              <a:solidFill>
                <a:srgbClr val="232323"/>
              </a:solidFill>
            </a:endParaRPr>
          </a:p>
        </p:txBody>
      </p:sp>
      <p:sp>
        <p:nvSpPr>
          <p:cNvPr id="1319" name="Google Shape;1319;p240"/>
          <p:cNvSpPr txBox="1"/>
          <p:nvPr/>
        </p:nvSpPr>
        <p:spPr>
          <a:xfrm>
            <a:off x="675065" y="3310351"/>
            <a:ext cx="3762300" cy="493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Font typeface="Arial"/>
              <a:buNone/>
            </a:pPr>
            <a:r>
              <a:rPr lang="en" sz="700" b="1">
                <a:solidFill>
                  <a:srgbClr val="232323"/>
                </a:solidFill>
              </a:rPr>
              <a:t>Customs duties</a:t>
            </a:r>
            <a:endParaRPr sz="700">
              <a:solidFill>
                <a:schemeClr val="dk1"/>
              </a:solidFill>
            </a:endParaRPr>
          </a:p>
          <a:p>
            <a:pPr marL="0" lvl="0" indent="0" algn="l" rtl="0">
              <a:spcBef>
                <a:spcPts val="300"/>
              </a:spcBef>
              <a:spcAft>
                <a:spcPts val="0"/>
              </a:spcAft>
              <a:buClr>
                <a:schemeClr val="dk1"/>
              </a:buClr>
              <a:buFont typeface="Arial"/>
              <a:buNone/>
            </a:pPr>
            <a:r>
              <a:rPr lang="en" sz="700">
                <a:solidFill>
                  <a:schemeClr val="dk1"/>
                </a:solidFill>
              </a:rPr>
              <a:t>Moving goods cross-border regularly gives rise to customs duty issues and potential exposures. Key areas for consideration include: valuation, classification and origin </a:t>
            </a:r>
            <a:br>
              <a:rPr lang="en" sz="700">
                <a:solidFill>
                  <a:schemeClr val="dk1"/>
                </a:solidFill>
              </a:rPr>
            </a:br>
            <a:r>
              <a:rPr lang="en" sz="700">
                <a:solidFill>
                  <a:schemeClr val="dk1"/>
                </a:solidFill>
              </a:rPr>
              <a:t>of goods.</a:t>
            </a:r>
            <a:endParaRPr sz="700">
              <a:solidFill>
                <a:schemeClr val="dk1"/>
              </a:solidFill>
            </a:endParaRPr>
          </a:p>
          <a:p>
            <a:pPr marL="0" lvl="0" indent="0" algn="l" rtl="0">
              <a:spcBef>
                <a:spcPts val="300"/>
              </a:spcBef>
              <a:spcAft>
                <a:spcPts val="300"/>
              </a:spcAft>
              <a:buNone/>
            </a:pPr>
            <a:endParaRPr sz="700" b="1">
              <a:solidFill>
                <a:srgbClr val="232323"/>
              </a:solidFill>
            </a:endParaRPr>
          </a:p>
        </p:txBody>
      </p:sp>
      <p:sp>
        <p:nvSpPr>
          <p:cNvPr id="1320" name="Google Shape;1320;p240"/>
          <p:cNvSpPr/>
          <p:nvPr/>
        </p:nvSpPr>
        <p:spPr>
          <a:xfrm>
            <a:off x="332200" y="4207342"/>
            <a:ext cx="342900" cy="342900"/>
          </a:xfrm>
          <a:prstGeom prst="rect">
            <a:avLst/>
          </a:prstGeom>
          <a:noFill/>
          <a:ln>
            <a:noFill/>
          </a:ln>
        </p:spPr>
        <p:txBody>
          <a:bodyPr spcFirstLastPara="1" wrap="square" lIns="0" tIns="0" rIns="0" bIns="0" anchor="t" anchorCtr="0">
            <a:noAutofit/>
          </a:bodyPr>
          <a:lstStyle/>
          <a:p>
            <a:pPr marL="0" marR="0" lvl="0" indent="0" algn="l" rtl="0">
              <a:lnSpc>
                <a:spcPct val="80000"/>
              </a:lnSpc>
              <a:spcBef>
                <a:spcPts val="0"/>
              </a:spcBef>
              <a:spcAft>
                <a:spcPts val="0"/>
              </a:spcAft>
              <a:buNone/>
            </a:pPr>
            <a:r>
              <a:rPr lang="en" sz="1800" b="1">
                <a:solidFill>
                  <a:schemeClr val="accent6"/>
                </a:solidFill>
              </a:rPr>
              <a:t>09</a:t>
            </a:r>
            <a:endParaRPr sz="1800" b="1">
              <a:solidFill>
                <a:schemeClr val="accent6"/>
              </a:solidFill>
            </a:endParaRPr>
          </a:p>
        </p:txBody>
      </p:sp>
      <p:sp>
        <p:nvSpPr>
          <p:cNvPr id="1321" name="Google Shape;1321;p240"/>
          <p:cNvSpPr txBox="1"/>
          <p:nvPr/>
        </p:nvSpPr>
        <p:spPr>
          <a:xfrm>
            <a:off x="675140" y="4207341"/>
            <a:ext cx="3762300" cy="389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Font typeface="Arial"/>
              <a:buNone/>
            </a:pPr>
            <a:r>
              <a:rPr lang="en" sz="700" b="1">
                <a:solidFill>
                  <a:srgbClr val="232323"/>
                </a:solidFill>
              </a:rPr>
              <a:t>Determination, invoicing and reporting</a:t>
            </a:r>
            <a:endParaRPr sz="700">
              <a:solidFill>
                <a:srgbClr val="232323"/>
              </a:solidFill>
            </a:endParaRPr>
          </a:p>
          <a:p>
            <a:pPr marL="0" lvl="0" indent="0" algn="l" rtl="0">
              <a:spcBef>
                <a:spcPts val="300"/>
              </a:spcBef>
              <a:spcAft>
                <a:spcPts val="0"/>
              </a:spcAft>
              <a:buClr>
                <a:schemeClr val="dk1"/>
              </a:buClr>
              <a:buFont typeface="Arial"/>
              <a:buNone/>
            </a:pPr>
            <a:r>
              <a:rPr lang="en" sz="700">
                <a:solidFill>
                  <a:schemeClr val="dk1"/>
                </a:solidFill>
              </a:rPr>
              <a:t>Technology enabled ITX functions derive process improvements through automation </a:t>
            </a:r>
            <a:br>
              <a:rPr lang="en" sz="700">
                <a:solidFill>
                  <a:schemeClr val="dk1"/>
                </a:solidFill>
              </a:rPr>
            </a:br>
            <a:r>
              <a:rPr lang="en" sz="700">
                <a:solidFill>
                  <a:schemeClr val="dk1"/>
                </a:solidFill>
              </a:rPr>
              <a:t>that leads to VAT compliance improvements and more accurate/efficient VAT reporting .</a:t>
            </a:r>
            <a:endParaRPr sz="700">
              <a:solidFill>
                <a:schemeClr val="dk1"/>
              </a:solidFill>
            </a:endParaRPr>
          </a:p>
          <a:p>
            <a:pPr marL="0" marR="0" lvl="0" indent="0" algn="l" rtl="0">
              <a:lnSpc>
                <a:spcPct val="100000"/>
              </a:lnSpc>
              <a:spcBef>
                <a:spcPts val="300"/>
              </a:spcBef>
              <a:spcAft>
                <a:spcPts val="300"/>
              </a:spcAft>
              <a:buNone/>
            </a:pPr>
            <a:endParaRPr sz="700" b="1">
              <a:solidFill>
                <a:srgbClr val="232323"/>
              </a:solidFill>
            </a:endParaRPr>
          </a:p>
        </p:txBody>
      </p:sp>
      <p:sp>
        <p:nvSpPr>
          <p:cNvPr id="1322" name="Google Shape;1322;p240"/>
          <p:cNvSpPr/>
          <p:nvPr/>
        </p:nvSpPr>
        <p:spPr>
          <a:xfrm>
            <a:off x="4706556" y="4207342"/>
            <a:ext cx="342900" cy="342900"/>
          </a:xfrm>
          <a:prstGeom prst="rect">
            <a:avLst/>
          </a:prstGeom>
          <a:noFill/>
          <a:ln>
            <a:noFill/>
          </a:ln>
        </p:spPr>
        <p:txBody>
          <a:bodyPr spcFirstLastPara="1" wrap="square" lIns="0" tIns="0" rIns="0" bIns="0" anchor="t" anchorCtr="0">
            <a:noAutofit/>
          </a:bodyPr>
          <a:lstStyle/>
          <a:p>
            <a:pPr marL="0" marR="0" lvl="0" indent="0" algn="l" rtl="0">
              <a:lnSpc>
                <a:spcPct val="80000"/>
              </a:lnSpc>
              <a:spcBef>
                <a:spcPts val="0"/>
              </a:spcBef>
              <a:spcAft>
                <a:spcPts val="0"/>
              </a:spcAft>
              <a:buNone/>
            </a:pPr>
            <a:r>
              <a:rPr lang="en" sz="1800" b="1">
                <a:solidFill>
                  <a:schemeClr val="accent6"/>
                </a:solidFill>
              </a:rPr>
              <a:t>10</a:t>
            </a:r>
            <a:endParaRPr sz="1800" b="1" i="0" u="none" strike="noStrike" cap="none">
              <a:solidFill>
                <a:schemeClr val="accent6"/>
              </a:solidFill>
            </a:endParaRPr>
          </a:p>
        </p:txBody>
      </p:sp>
      <p:sp>
        <p:nvSpPr>
          <p:cNvPr id="1323" name="Google Shape;1323;p240"/>
          <p:cNvSpPr txBox="1"/>
          <p:nvPr/>
        </p:nvSpPr>
        <p:spPr>
          <a:xfrm>
            <a:off x="5049422" y="4207341"/>
            <a:ext cx="3762300" cy="389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700" b="1">
                <a:solidFill>
                  <a:srgbClr val="232323"/>
                </a:solidFill>
              </a:rPr>
              <a:t>ITX governance and dispute resolution</a:t>
            </a:r>
            <a:endParaRPr sz="700" b="1">
              <a:solidFill>
                <a:srgbClr val="232323"/>
              </a:solidFill>
            </a:endParaRPr>
          </a:p>
          <a:p>
            <a:pPr marL="0" lvl="0" indent="0" algn="l" rtl="0">
              <a:spcBef>
                <a:spcPts val="300"/>
              </a:spcBef>
              <a:spcAft>
                <a:spcPts val="0"/>
              </a:spcAft>
              <a:buNone/>
            </a:pPr>
            <a:r>
              <a:rPr lang="en" sz="700">
                <a:solidFill>
                  <a:schemeClr val="dk1"/>
                </a:solidFill>
              </a:rPr>
              <a:t>Regimes such as BRR+ and SAO require businesses to have robust ITX governance processes and controls to mitigate the risk of errors arising/ challenges from HMRC.</a:t>
            </a:r>
            <a:endParaRPr sz="700">
              <a:solidFill>
                <a:schemeClr val="dk1"/>
              </a:solidFill>
            </a:endParaRPr>
          </a:p>
          <a:p>
            <a:pPr marL="0" lvl="0" indent="0" algn="l" rtl="0">
              <a:spcBef>
                <a:spcPts val="300"/>
              </a:spcBef>
              <a:spcAft>
                <a:spcPts val="0"/>
              </a:spcAft>
              <a:buNone/>
            </a:pPr>
            <a:r>
              <a:rPr lang="en" sz="700">
                <a:solidFill>
                  <a:schemeClr val="dk1"/>
                </a:solidFill>
              </a:rPr>
              <a:t>Early stage and ongoing disputes management strategies, and engagement with ITX disputes experts, can help to contain and manage a dispute before, and potentially without recourse to, formal litigation, saving businesses both time and costs.</a:t>
            </a:r>
            <a:endParaRPr sz="700">
              <a:solidFill>
                <a:schemeClr val="dk1"/>
              </a:solidFill>
            </a:endParaRPr>
          </a:p>
          <a:p>
            <a:pPr marL="0" lvl="0" indent="0" algn="l" rtl="0">
              <a:spcBef>
                <a:spcPts val="300"/>
              </a:spcBef>
              <a:spcAft>
                <a:spcPts val="300"/>
              </a:spcAft>
              <a:buClr>
                <a:srgbClr val="000000"/>
              </a:buClr>
              <a:buFont typeface="Arial"/>
              <a:buNone/>
            </a:pPr>
            <a:endParaRPr sz="700">
              <a:solidFill>
                <a:schemeClr val="dk1"/>
              </a:solidFill>
            </a:endParaRPr>
          </a:p>
        </p:txBody>
      </p:sp>
      <p:sp>
        <p:nvSpPr>
          <p:cNvPr id="1324" name="Google Shape;1324;p240"/>
          <p:cNvSpPr txBox="1">
            <a:spLocks noGrp="1"/>
          </p:cNvSpPr>
          <p:nvPr>
            <p:ph type="sldNum" idx="12"/>
          </p:nvPr>
        </p:nvSpPr>
        <p:spPr>
          <a:xfrm>
            <a:off x="6163867" y="4869180"/>
            <a:ext cx="2648100" cy="1029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fld id="{00000000-1234-1234-1234-123412341234}" type="slidenum">
              <a:rPr lang="en" sz="600" b="0" i="0" u="none" strike="noStrike" cap="none">
                <a:solidFill>
                  <a:schemeClr val="dk1"/>
                </a:solidFill>
                <a:latin typeface="Arial"/>
                <a:ea typeface="Arial"/>
                <a:cs typeface="Arial"/>
                <a:sym typeface="Arial"/>
              </a:rPr>
              <a:t>2</a:t>
            </a:fld>
            <a:endParaRPr sz="600" b="0" i="0" u="none" strike="noStrike" cap="non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1"/>
        <p:cNvGrpSpPr/>
        <p:nvPr/>
      </p:nvGrpSpPr>
      <p:grpSpPr>
        <a:xfrm>
          <a:off x="0" y="0"/>
          <a:ext cx="0" cy="0"/>
          <a:chOff x="0" y="0"/>
          <a:chExt cx="0" cy="0"/>
        </a:xfrm>
      </p:grpSpPr>
      <p:sp>
        <p:nvSpPr>
          <p:cNvPr id="1562" name="Google Shape;1562;p258"/>
          <p:cNvSpPr txBox="1">
            <a:spLocks noGrp="1"/>
          </p:cNvSpPr>
          <p:nvPr>
            <p:ph type="title"/>
          </p:nvPr>
        </p:nvSpPr>
        <p:spPr>
          <a:xfrm>
            <a:off x="3962985" y="1577979"/>
            <a:ext cx="3702600" cy="1923300"/>
          </a:xfrm>
          <a:prstGeom prst="rect">
            <a:avLst/>
          </a:prstGeom>
          <a:noFill/>
          <a:ln>
            <a:noFill/>
          </a:ln>
        </p:spPr>
        <p:txBody>
          <a:bodyPr spcFirstLastPara="1" wrap="square" lIns="0" tIns="0" rIns="0" bIns="0" anchor="t" anchorCtr="0">
            <a:normAutofit/>
          </a:bodyPr>
          <a:lstStyle/>
          <a:p>
            <a:pPr marL="0" lvl="0" indent="0" algn="l" rtl="0">
              <a:lnSpc>
                <a:spcPct val="85000"/>
              </a:lnSpc>
              <a:spcBef>
                <a:spcPts val="0"/>
              </a:spcBef>
              <a:spcAft>
                <a:spcPts val="0"/>
              </a:spcAft>
              <a:buSzPts val="2400"/>
              <a:buNone/>
            </a:pPr>
            <a:r>
              <a:rPr lang="en"/>
              <a:t>Customs duties </a:t>
            </a:r>
            <a:endParaRPr/>
          </a:p>
        </p:txBody>
      </p:sp>
      <p:sp>
        <p:nvSpPr>
          <p:cNvPr id="1563" name="Google Shape;1563;p258"/>
          <p:cNvSpPr txBox="1">
            <a:spLocks noGrp="1"/>
          </p:cNvSpPr>
          <p:nvPr>
            <p:ph type="subTitle" idx="1"/>
          </p:nvPr>
        </p:nvSpPr>
        <p:spPr>
          <a:xfrm>
            <a:off x="332185" y="0"/>
            <a:ext cx="3258600" cy="5143500"/>
          </a:xfrm>
          <a:prstGeom prst="rect">
            <a:avLst/>
          </a:prstGeom>
          <a:noFill/>
          <a:ln>
            <a:noFill/>
          </a:ln>
        </p:spPr>
        <p:txBody>
          <a:bodyPr spcFirstLastPara="1" wrap="square" lIns="0" tIns="0" rIns="0" bIns="0" anchor="ctr" anchorCtr="0">
            <a:normAutofit fontScale="85000" lnSpcReduction="20000"/>
          </a:bodyPr>
          <a:lstStyle/>
          <a:p>
            <a:pPr marL="0" lvl="0" indent="0" algn="l" rtl="0">
              <a:lnSpc>
                <a:spcPct val="95000"/>
              </a:lnSpc>
              <a:spcBef>
                <a:spcPts val="0"/>
              </a:spcBef>
              <a:spcAft>
                <a:spcPts val="0"/>
              </a:spcAft>
              <a:buSzPts val="1020"/>
              <a:buNone/>
            </a:pPr>
            <a:r>
              <a:rPr lang="en"/>
              <a:t>7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7"/>
        <p:cNvGrpSpPr/>
        <p:nvPr/>
      </p:nvGrpSpPr>
      <p:grpSpPr>
        <a:xfrm>
          <a:off x="0" y="0"/>
          <a:ext cx="0" cy="0"/>
          <a:chOff x="0" y="0"/>
          <a:chExt cx="0" cy="0"/>
        </a:xfrm>
      </p:grpSpPr>
      <p:sp>
        <p:nvSpPr>
          <p:cNvPr id="1568" name="Google Shape;1568;p259"/>
          <p:cNvSpPr txBox="1">
            <a:spLocks noGrp="1"/>
          </p:cNvSpPr>
          <p:nvPr>
            <p:ph type="title"/>
          </p:nvPr>
        </p:nvSpPr>
        <p:spPr>
          <a:xfrm>
            <a:off x="332175" y="322885"/>
            <a:ext cx="8479200" cy="248700"/>
          </a:xfrm>
          <a:prstGeom prst="rect">
            <a:avLst/>
          </a:prstGeom>
          <a:noFill/>
          <a:ln>
            <a:noFill/>
          </a:ln>
        </p:spPr>
        <p:txBody>
          <a:bodyPr spcFirstLastPara="1" wrap="square" lIns="0" tIns="0" rIns="0" bIns="0" anchor="t" anchorCtr="0">
            <a:spAutoFit/>
          </a:bodyPr>
          <a:lstStyle/>
          <a:p>
            <a:pPr marL="0" marR="0" lvl="0" indent="0" algn="l" rtl="0">
              <a:lnSpc>
                <a:spcPct val="85000"/>
              </a:lnSpc>
              <a:spcBef>
                <a:spcPts val="0"/>
              </a:spcBef>
              <a:spcAft>
                <a:spcPts val="0"/>
              </a:spcAft>
              <a:buClr>
                <a:schemeClr val="dk1"/>
              </a:buClr>
              <a:buSzPts val="800"/>
              <a:buFont typeface="Arial"/>
              <a:buNone/>
            </a:pPr>
            <a:r>
              <a:rPr lang="en" sz="1900"/>
              <a:t>UK Customs</a:t>
            </a:r>
            <a:endParaRPr sz="1900"/>
          </a:p>
        </p:txBody>
      </p:sp>
      <p:sp>
        <p:nvSpPr>
          <p:cNvPr id="1569" name="Google Shape;1569;p259"/>
          <p:cNvSpPr/>
          <p:nvPr/>
        </p:nvSpPr>
        <p:spPr>
          <a:xfrm>
            <a:off x="332488" y="1012500"/>
            <a:ext cx="2912700" cy="224100"/>
          </a:xfrm>
          <a:prstGeom prst="rect">
            <a:avLst/>
          </a:prstGeom>
          <a:solidFill>
            <a:schemeClr val="accent1"/>
          </a:solidFill>
          <a:ln>
            <a:noFill/>
          </a:ln>
        </p:spPr>
        <p:txBody>
          <a:bodyPr spcFirstLastPara="1" wrap="square" lIns="54850" tIns="54850" rIns="54850" bIns="54850" anchor="t" anchorCtr="0">
            <a:noAutofit/>
          </a:bodyPr>
          <a:lstStyle/>
          <a:p>
            <a:pPr marL="0" marR="0" lvl="0" indent="0" algn="l" rtl="0">
              <a:lnSpc>
                <a:spcPct val="100000"/>
              </a:lnSpc>
              <a:spcBef>
                <a:spcPts val="0"/>
              </a:spcBef>
              <a:spcAft>
                <a:spcPts val="300"/>
              </a:spcAft>
              <a:buClr>
                <a:srgbClr val="000000"/>
              </a:buClr>
              <a:buSzPts val="900"/>
              <a:buFont typeface="Arial"/>
              <a:buNone/>
            </a:pPr>
            <a:r>
              <a:rPr lang="en" sz="700" b="1">
                <a:solidFill>
                  <a:schemeClr val="lt1"/>
                </a:solidFill>
              </a:rPr>
              <a:t>Key Themes</a:t>
            </a:r>
            <a:endParaRPr sz="700" b="1">
              <a:solidFill>
                <a:schemeClr val="lt1"/>
              </a:solidFill>
            </a:endParaRPr>
          </a:p>
        </p:txBody>
      </p:sp>
      <p:grpSp>
        <p:nvGrpSpPr>
          <p:cNvPr id="1570" name="Google Shape;1570;p259"/>
          <p:cNvGrpSpPr/>
          <p:nvPr/>
        </p:nvGrpSpPr>
        <p:grpSpPr>
          <a:xfrm>
            <a:off x="332230" y="1364452"/>
            <a:ext cx="3002976" cy="2980517"/>
            <a:chOff x="8227318" y="3569518"/>
            <a:chExt cx="1439862" cy="1439863"/>
          </a:xfrm>
        </p:grpSpPr>
        <p:sp>
          <p:nvSpPr>
            <p:cNvPr id="1571" name="Google Shape;1571;p259"/>
            <p:cNvSpPr/>
            <p:nvPr/>
          </p:nvSpPr>
          <p:spPr>
            <a:xfrm>
              <a:off x="8333680" y="3569518"/>
              <a:ext cx="593725" cy="565150"/>
            </a:xfrm>
            <a:custGeom>
              <a:avLst/>
              <a:gdLst/>
              <a:ahLst/>
              <a:cxnLst/>
              <a:rect l="l" t="t" r="r" b="b"/>
              <a:pathLst>
                <a:path w="242" h="230" extrusionOk="0">
                  <a:moveTo>
                    <a:pt x="220" y="184"/>
                  </a:moveTo>
                  <a:cubicBezTo>
                    <a:pt x="228" y="182"/>
                    <a:pt x="235" y="181"/>
                    <a:pt x="242" y="181"/>
                  </a:cubicBezTo>
                  <a:cubicBezTo>
                    <a:pt x="242" y="0"/>
                    <a:pt x="242" y="0"/>
                    <a:pt x="242" y="0"/>
                  </a:cubicBezTo>
                  <a:cubicBezTo>
                    <a:pt x="140" y="3"/>
                    <a:pt x="50" y="58"/>
                    <a:pt x="0" y="140"/>
                  </a:cubicBezTo>
                  <a:cubicBezTo>
                    <a:pt x="156" y="230"/>
                    <a:pt x="156" y="230"/>
                    <a:pt x="156" y="230"/>
                  </a:cubicBezTo>
                  <a:cubicBezTo>
                    <a:pt x="171" y="208"/>
                    <a:pt x="194" y="191"/>
                    <a:pt x="220" y="184"/>
                  </a:cubicBezTo>
                  <a:close/>
                </a:path>
              </a:pathLst>
            </a:custGeom>
            <a:solidFill>
              <a:srgbClr val="D04A02"/>
            </a:solidFill>
            <a:ln>
              <a:noFill/>
            </a:ln>
          </p:spPr>
          <p:txBody>
            <a:bodyPr spcFirstLastPara="1" wrap="square" lIns="91425" tIns="0" rIns="91425" bIns="45700" anchor="t" anchorCtr="0">
              <a:noAutofit/>
            </a:bodyPr>
            <a:lstStyle/>
            <a:p>
              <a:pPr marL="0" marR="0" lvl="0" indent="0" algn="ctr" rtl="0">
                <a:spcBef>
                  <a:spcPts val="0"/>
                </a:spcBef>
                <a:spcAft>
                  <a:spcPts val="0"/>
                </a:spcAft>
                <a:buNone/>
              </a:pPr>
              <a:endParaRPr sz="700" b="1">
                <a:solidFill>
                  <a:srgbClr val="000000"/>
                </a:solidFill>
              </a:endParaRPr>
            </a:p>
          </p:txBody>
        </p:sp>
        <p:sp>
          <p:nvSpPr>
            <p:cNvPr id="1572" name="Google Shape;1572;p259"/>
            <p:cNvSpPr/>
            <p:nvPr/>
          </p:nvSpPr>
          <p:spPr>
            <a:xfrm>
              <a:off x="8965505" y="3569518"/>
              <a:ext cx="595313" cy="565150"/>
            </a:xfrm>
            <a:custGeom>
              <a:avLst/>
              <a:gdLst/>
              <a:ahLst/>
              <a:cxnLst/>
              <a:rect l="l" t="t" r="r" b="b"/>
              <a:pathLst>
                <a:path w="242" h="230" extrusionOk="0">
                  <a:moveTo>
                    <a:pt x="86" y="230"/>
                  </a:moveTo>
                  <a:cubicBezTo>
                    <a:pt x="242" y="140"/>
                    <a:pt x="242" y="140"/>
                    <a:pt x="242" y="140"/>
                  </a:cubicBezTo>
                  <a:cubicBezTo>
                    <a:pt x="192" y="58"/>
                    <a:pt x="102" y="3"/>
                    <a:pt x="0" y="0"/>
                  </a:cubicBezTo>
                  <a:cubicBezTo>
                    <a:pt x="0" y="181"/>
                    <a:pt x="0" y="181"/>
                    <a:pt x="0" y="181"/>
                  </a:cubicBezTo>
                  <a:cubicBezTo>
                    <a:pt x="17" y="182"/>
                    <a:pt x="34" y="187"/>
                    <a:pt x="49" y="195"/>
                  </a:cubicBezTo>
                  <a:cubicBezTo>
                    <a:pt x="64" y="204"/>
                    <a:pt x="77" y="216"/>
                    <a:pt x="86" y="230"/>
                  </a:cubicBezTo>
                  <a:close/>
                </a:path>
              </a:pathLst>
            </a:custGeom>
            <a:solidFill>
              <a:schemeClr val="dk2"/>
            </a:solidFill>
            <a:ln>
              <a:noFill/>
            </a:ln>
          </p:spPr>
          <p:txBody>
            <a:bodyPr spcFirstLastPara="1" wrap="square" lIns="91425" tIns="0" rIns="91425" bIns="45700" anchor="t" anchorCtr="0">
              <a:noAutofit/>
            </a:bodyPr>
            <a:lstStyle/>
            <a:p>
              <a:pPr marL="0" marR="0" lvl="0" indent="0" algn="ctr" rtl="0">
                <a:spcBef>
                  <a:spcPts val="0"/>
                </a:spcBef>
                <a:spcAft>
                  <a:spcPts val="0"/>
                </a:spcAft>
                <a:buNone/>
              </a:pPr>
              <a:endParaRPr sz="700" b="1"/>
            </a:p>
            <a:p>
              <a:pPr marL="0" marR="0" lvl="0" indent="0" algn="ctr" rtl="0">
                <a:spcBef>
                  <a:spcPts val="0"/>
                </a:spcBef>
                <a:spcAft>
                  <a:spcPts val="0"/>
                </a:spcAft>
                <a:buNone/>
              </a:pPr>
              <a:endParaRPr sz="700" b="1">
                <a:solidFill>
                  <a:schemeClr val="lt1"/>
                </a:solidFill>
              </a:endParaRPr>
            </a:p>
            <a:p>
              <a:pPr marL="0" marR="0" lvl="0" indent="0" algn="ctr" rtl="0">
                <a:spcBef>
                  <a:spcPts val="0"/>
                </a:spcBef>
                <a:spcAft>
                  <a:spcPts val="0"/>
                </a:spcAft>
                <a:buNone/>
              </a:pPr>
              <a:endParaRPr sz="700" b="1">
                <a:solidFill>
                  <a:srgbClr val="000000"/>
                </a:solidFill>
              </a:endParaRPr>
            </a:p>
          </p:txBody>
        </p:sp>
        <p:sp>
          <p:nvSpPr>
            <p:cNvPr id="1573" name="Google Shape;1573;p259"/>
            <p:cNvSpPr/>
            <p:nvPr/>
          </p:nvSpPr>
          <p:spPr>
            <a:xfrm>
              <a:off x="8330505" y="4441056"/>
              <a:ext cx="596900" cy="568325"/>
            </a:xfrm>
            <a:custGeom>
              <a:avLst/>
              <a:gdLst/>
              <a:ahLst/>
              <a:cxnLst/>
              <a:rect l="l" t="t" r="r" b="b"/>
              <a:pathLst>
                <a:path w="243" h="231" extrusionOk="0">
                  <a:moveTo>
                    <a:pt x="157" y="0"/>
                  </a:moveTo>
                  <a:cubicBezTo>
                    <a:pt x="0" y="91"/>
                    <a:pt x="0" y="91"/>
                    <a:pt x="0" y="91"/>
                  </a:cubicBezTo>
                  <a:cubicBezTo>
                    <a:pt x="51" y="173"/>
                    <a:pt x="140" y="228"/>
                    <a:pt x="243" y="231"/>
                  </a:cubicBezTo>
                  <a:cubicBezTo>
                    <a:pt x="243" y="51"/>
                    <a:pt x="243" y="51"/>
                    <a:pt x="243" y="51"/>
                  </a:cubicBezTo>
                  <a:cubicBezTo>
                    <a:pt x="226" y="50"/>
                    <a:pt x="209" y="45"/>
                    <a:pt x="194" y="36"/>
                  </a:cubicBezTo>
                  <a:cubicBezTo>
                    <a:pt x="178" y="27"/>
                    <a:pt x="166" y="15"/>
                    <a:pt x="157" y="0"/>
                  </a:cubicBezTo>
                  <a:close/>
                </a:path>
              </a:pathLst>
            </a:custGeom>
            <a:solidFill>
              <a:schemeClr val="accent2"/>
            </a:solidFill>
            <a:ln>
              <a:noFill/>
            </a:ln>
          </p:spPr>
          <p:txBody>
            <a:bodyPr spcFirstLastPara="1" wrap="square" lIns="91425" tIns="0" rIns="91425" bIns="45700" anchor="t" anchorCtr="0">
              <a:noAutofit/>
            </a:bodyPr>
            <a:lstStyle/>
            <a:p>
              <a:pPr marL="0" marR="0" lvl="0" indent="0" algn="ctr" rtl="0">
                <a:spcBef>
                  <a:spcPts val="0"/>
                </a:spcBef>
                <a:spcAft>
                  <a:spcPts val="0"/>
                </a:spcAft>
                <a:buNone/>
              </a:pPr>
              <a:endParaRPr sz="700" b="1"/>
            </a:p>
            <a:p>
              <a:pPr marL="0" marR="0" lvl="0" indent="0" algn="ctr" rtl="0">
                <a:spcBef>
                  <a:spcPts val="0"/>
                </a:spcBef>
                <a:spcAft>
                  <a:spcPts val="0"/>
                </a:spcAft>
                <a:buNone/>
              </a:pPr>
              <a:endParaRPr sz="700" b="1">
                <a:solidFill>
                  <a:schemeClr val="lt1"/>
                </a:solidFill>
              </a:endParaRPr>
            </a:p>
            <a:p>
              <a:pPr marL="0" marR="0" lvl="0" indent="0" algn="ctr" rtl="0">
                <a:spcBef>
                  <a:spcPts val="0"/>
                </a:spcBef>
                <a:spcAft>
                  <a:spcPts val="0"/>
                </a:spcAft>
                <a:buNone/>
              </a:pPr>
              <a:endParaRPr sz="700" b="1">
                <a:solidFill>
                  <a:schemeClr val="lt1"/>
                </a:solidFill>
              </a:endParaRPr>
            </a:p>
          </p:txBody>
        </p:sp>
        <p:sp>
          <p:nvSpPr>
            <p:cNvPr id="1574" name="Google Shape;1574;p259"/>
            <p:cNvSpPr/>
            <p:nvPr/>
          </p:nvSpPr>
          <p:spPr>
            <a:xfrm>
              <a:off x="9194105" y="3932069"/>
              <a:ext cx="473075" cy="687387"/>
            </a:xfrm>
            <a:custGeom>
              <a:avLst/>
              <a:gdLst/>
              <a:ahLst/>
              <a:cxnLst/>
              <a:rect l="l" t="t" r="r" b="b"/>
              <a:pathLst>
                <a:path w="192" h="280" extrusionOk="0">
                  <a:moveTo>
                    <a:pt x="1" y="190"/>
                  </a:moveTo>
                  <a:cubicBezTo>
                    <a:pt x="157" y="280"/>
                    <a:pt x="157" y="280"/>
                    <a:pt x="157" y="280"/>
                  </a:cubicBezTo>
                  <a:cubicBezTo>
                    <a:pt x="179" y="239"/>
                    <a:pt x="192" y="191"/>
                    <a:pt x="192" y="140"/>
                  </a:cubicBezTo>
                  <a:cubicBezTo>
                    <a:pt x="192" y="89"/>
                    <a:pt x="179" y="41"/>
                    <a:pt x="157" y="0"/>
                  </a:cubicBezTo>
                  <a:cubicBezTo>
                    <a:pt x="0" y="90"/>
                    <a:pt x="0" y="90"/>
                    <a:pt x="0" y="90"/>
                  </a:cubicBezTo>
                  <a:cubicBezTo>
                    <a:pt x="4" y="97"/>
                    <a:pt x="6" y="104"/>
                    <a:pt x="8" y="111"/>
                  </a:cubicBezTo>
                  <a:cubicBezTo>
                    <a:pt x="16" y="138"/>
                    <a:pt x="13" y="165"/>
                    <a:pt x="1" y="190"/>
                  </a:cubicBezTo>
                  <a:close/>
                </a:path>
              </a:pathLst>
            </a:custGeom>
            <a:solidFill>
              <a:srgbClr val="EB8C00"/>
            </a:solidFill>
            <a:ln>
              <a:noFill/>
            </a:ln>
          </p:spPr>
          <p:txBody>
            <a:bodyPr spcFirstLastPara="1" wrap="square" lIns="91425" tIns="0" rIns="91425" bIns="45700" anchor="t" anchorCtr="0">
              <a:noAutofit/>
            </a:bodyPr>
            <a:lstStyle/>
            <a:p>
              <a:pPr marL="0" marR="0" lvl="0" indent="0" algn="ctr" rtl="0">
                <a:spcBef>
                  <a:spcPts val="0"/>
                </a:spcBef>
                <a:spcAft>
                  <a:spcPts val="0"/>
                </a:spcAft>
                <a:buNone/>
              </a:pPr>
              <a:endParaRPr sz="700" b="1">
                <a:solidFill>
                  <a:srgbClr val="000000"/>
                </a:solidFill>
              </a:endParaRPr>
            </a:p>
          </p:txBody>
        </p:sp>
        <p:sp>
          <p:nvSpPr>
            <p:cNvPr id="1575" name="Google Shape;1575;p259"/>
            <p:cNvSpPr/>
            <p:nvPr/>
          </p:nvSpPr>
          <p:spPr>
            <a:xfrm>
              <a:off x="8227318" y="3945756"/>
              <a:ext cx="471487" cy="687387"/>
            </a:xfrm>
            <a:custGeom>
              <a:avLst/>
              <a:gdLst/>
              <a:ahLst/>
              <a:cxnLst/>
              <a:rect l="l" t="t" r="r" b="b"/>
              <a:pathLst>
                <a:path w="192" h="280" extrusionOk="0">
                  <a:moveTo>
                    <a:pt x="192" y="90"/>
                  </a:moveTo>
                  <a:cubicBezTo>
                    <a:pt x="35" y="0"/>
                    <a:pt x="35" y="0"/>
                    <a:pt x="35" y="0"/>
                  </a:cubicBezTo>
                  <a:cubicBezTo>
                    <a:pt x="13" y="41"/>
                    <a:pt x="0" y="89"/>
                    <a:pt x="0" y="140"/>
                  </a:cubicBezTo>
                  <a:cubicBezTo>
                    <a:pt x="0" y="191"/>
                    <a:pt x="12" y="239"/>
                    <a:pt x="35" y="280"/>
                  </a:cubicBezTo>
                  <a:cubicBezTo>
                    <a:pt x="191" y="190"/>
                    <a:pt x="191" y="190"/>
                    <a:pt x="191" y="190"/>
                  </a:cubicBezTo>
                  <a:cubicBezTo>
                    <a:pt x="176" y="159"/>
                    <a:pt x="175" y="122"/>
                    <a:pt x="192" y="90"/>
                  </a:cubicBezTo>
                  <a:close/>
                </a:path>
              </a:pathLst>
            </a:custGeom>
            <a:solidFill>
              <a:schemeClr val="dk2"/>
            </a:solidFill>
            <a:ln>
              <a:noFill/>
            </a:ln>
          </p:spPr>
          <p:txBody>
            <a:bodyPr spcFirstLastPara="1" wrap="square" lIns="91425" tIns="0" rIns="91425" bIns="45700" anchor="t" anchorCtr="0">
              <a:noAutofit/>
            </a:bodyPr>
            <a:lstStyle/>
            <a:p>
              <a:pPr marL="0" marR="0" lvl="0" indent="0" algn="ctr" rtl="0">
                <a:spcBef>
                  <a:spcPts val="0"/>
                </a:spcBef>
                <a:spcAft>
                  <a:spcPts val="0"/>
                </a:spcAft>
                <a:buNone/>
              </a:pPr>
              <a:endParaRPr sz="700" b="1"/>
            </a:p>
            <a:p>
              <a:pPr marL="0" marR="0" lvl="0" indent="0" algn="ctr" rtl="0">
                <a:spcBef>
                  <a:spcPts val="0"/>
                </a:spcBef>
                <a:spcAft>
                  <a:spcPts val="0"/>
                </a:spcAft>
                <a:buClr>
                  <a:srgbClr val="000000"/>
                </a:buClr>
                <a:buFont typeface="Arial"/>
                <a:buNone/>
              </a:pPr>
              <a:endParaRPr sz="700" b="1">
                <a:solidFill>
                  <a:schemeClr val="lt1"/>
                </a:solidFill>
              </a:endParaRPr>
            </a:p>
          </p:txBody>
        </p:sp>
        <p:sp>
          <p:nvSpPr>
            <p:cNvPr id="1576" name="Google Shape;1576;p259"/>
            <p:cNvSpPr/>
            <p:nvPr/>
          </p:nvSpPr>
          <p:spPr>
            <a:xfrm>
              <a:off x="8965505" y="4441056"/>
              <a:ext cx="598488" cy="568325"/>
            </a:xfrm>
            <a:custGeom>
              <a:avLst/>
              <a:gdLst/>
              <a:ahLst/>
              <a:cxnLst/>
              <a:rect l="l" t="t" r="r" b="b"/>
              <a:pathLst>
                <a:path w="243" h="231" extrusionOk="0">
                  <a:moveTo>
                    <a:pt x="22" y="47"/>
                  </a:moveTo>
                  <a:cubicBezTo>
                    <a:pt x="14" y="49"/>
                    <a:pt x="7" y="50"/>
                    <a:pt x="0" y="51"/>
                  </a:cubicBezTo>
                  <a:cubicBezTo>
                    <a:pt x="0" y="231"/>
                    <a:pt x="0" y="231"/>
                    <a:pt x="0" y="231"/>
                  </a:cubicBezTo>
                  <a:cubicBezTo>
                    <a:pt x="103" y="228"/>
                    <a:pt x="192" y="173"/>
                    <a:pt x="243" y="91"/>
                  </a:cubicBezTo>
                  <a:cubicBezTo>
                    <a:pt x="86" y="0"/>
                    <a:pt x="86" y="0"/>
                    <a:pt x="86" y="0"/>
                  </a:cubicBezTo>
                  <a:cubicBezTo>
                    <a:pt x="71" y="23"/>
                    <a:pt x="49" y="40"/>
                    <a:pt x="22" y="47"/>
                  </a:cubicBezTo>
                  <a:close/>
                </a:path>
              </a:pathLst>
            </a:custGeom>
            <a:solidFill>
              <a:schemeClr val="accent6"/>
            </a:solidFill>
            <a:ln>
              <a:noFill/>
            </a:ln>
          </p:spPr>
          <p:txBody>
            <a:bodyPr spcFirstLastPara="1" wrap="square" lIns="91425" tIns="0" rIns="91425" bIns="45700" anchor="t" anchorCtr="0">
              <a:noAutofit/>
            </a:bodyPr>
            <a:lstStyle/>
            <a:p>
              <a:pPr marL="0" marR="0" lvl="0" indent="0" algn="ctr" rtl="0">
                <a:spcBef>
                  <a:spcPts val="0"/>
                </a:spcBef>
                <a:spcAft>
                  <a:spcPts val="0"/>
                </a:spcAft>
                <a:buNone/>
              </a:pPr>
              <a:endParaRPr sz="700" b="1">
                <a:solidFill>
                  <a:srgbClr val="000000"/>
                </a:solidFill>
              </a:endParaRPr>
            </a:p>
          </p:txBody>
        </p:sp>
        <p:sp>
          <p:nvSpPr>
            <p:cNvPr id="1577" name="Google Shape;1577;p259"/>
            <p:cNvSpPr/>
            <p:nvPr/>
          </p:nvSpPr>
          <p:spPr>
            <a:xfrm>
              <a:off x="8703568" y="4047356"/>
              <a:ext cx="485700" cy="485700"/>
            </a:xfrm>
            <a:prstGeom prst="ellipse">
              <a:avLst/>
            </a:prstGeom>
            <a:solidFill>
              <a:srgbClr val="DEDEDE"/>
            </a:solidFill>
            <a:ln>
              <a:noFill/>
            </a:ln>
          </p:spPr>
          <p:txBody>
            <a:bodyPr spcFirstLastPara="1" wrap="square" lIns="0" tIns="0" rIns="0" bIns="0" anchor="ctr" anchorCtr="0">
              <a:noAutofit/>
            </a:bodyPr>
            <a:lstStyle/>
            <a:p>
              <a:pPr marL="0" lvl="0" indent="0" algn="ctr" rtl="0">
                <a:spcBef>
                  <a:spcPts val="0"/>
                </a:spcBef>
                <a:spcAft>
                  <a:spcPts val="0"/>
                </a:spcAft>
                <a:buClr>
                  <a:schemeClr val="dk1"/>
                </a:buClr>
                <a:buFont typeface="Arial"/>
                <a:buNone/>
              </a:pPr>
              <a:r>
                <a:rPr lang="en" sz="700" b="1">
                  <a:solidFill>
                    <a:schemeClr val="dk1"/>
                  </a:solidFill>
                </a:rPr>
                <a:t>UK Customs landscape</a:t>
              </a:r>
              <a:endParaRPr sz="700" b="1"/>
            </a:p>
          </p:txBody>
        </p:sp>
      </p:grpSp>
      <p:sp>
        <p:nvSpPr>
          <p:cNvPr id="1578" name="Google Shape;1578;p259"/>
          <p:cNvSpPr/>
          <p:nvPr/>
        </p:nvSpPr>
        <p:spPr>
          <a:xfrm>
            <a:off x="2004247" y="3668419"/>
            <a:ext cx="795000" cy="1485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700" b="1">
                <a:solidFill>
                  <a:schemeClr val="lt1"/>
                </a:solidFill>
              </a:rPr>
              <a:t>Northern Ireland</a:t>
            </a:r>
            <a:endParaRPr sz="700" b="1">
              <a:solidFill>
                <a:schemeClr val="lt1"/>
              </a:solidFill>
            </a:endParaRPr>
          </a:p>
        </p:txBody>
      </p:sp>
      <p:sp>
        <p:nvSpPr>
          <p:cNvPr id="1579" name="Google Shape;1579;p259"/>
          <p:cNvSpPr/>
          <p:nvPr/>
        </p:nvSpPr>
        <p:spPr>
          <a:xfrm>
            <a:off x="2540428" y="2599238"/>
            <a:ext cx="795000" cy="4542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700" b="1">
                <a:solidFill>
                  <a:schemeClr val="dk1"/>
                </a:solidFill>
              </a:rPr>
              <a:t>Introduction of control/border checks for EU traders </a:t>
            </a:r>
            <a:endParaRPr sz="700" b="1">
              <a:solidFill>
                <a:schemeClr val="dk1"/>
              </a:solidFill>
            </a:endParaRPr>
          </a:p>
        </p:txBody>
      </p:sp>
      <p:sp>
        <p:nvSpPr>
          <p:cNvPr id="1580" name="Google Shape;1580;p259"/>
          <p:cNvSpPr/>
          <p:nvPr/>
        </p:nvSpPr>
        <p:spPr>
          <a:xfrm>
            <a:off x="867207" y="1879763"/>
            <a:ext cx="608700" cy="2307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700" b="1">
                <a:solidFill>
                  <a:srgbClr val="FFFFFF"/>
                </a:solidFill>
              </a:rPr>
              <a:t>Increased HMRC Audits</a:t>
            </a:r>
            <a:endParaRPr sz="700" b="1"/>
          </a:p>
        </p:txBody>
      </p:sp>
      <p:sp>
        <p:nvSpPr>
          <p:cNvPr id="1581" name="Google Shape;1581;p259"/>
          <p:cNvSpPr/>
          <p:nvPr/>
        </p:nvSpPr>
        <p:spPr>
          <a:xfrm>
            <a:off x="2052630" y="1828233"/>
            <a:ext cx="858300" cy="3339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700" b="1">
                <a:solidFill>
                  <a:srgbClr val="FFFFFF"/>
                </a:solidFill>
              </a:rPr>
              <a:t>Valuation</a:t>
            </a:r>
            <a:endParaRPr sz="700" b="1"/>
          </a:p>
        </p:txBody>
      </p:sp>
      <p:sp>
        <p:nvSpPr>
          <p:cNvPr id="1582" name="Google Shape;1582;p259"/>
          <p:cNvSpPr txBox="1"/>
          <p:nvPr/>
        </p:nvSpPr>
        <p:spPr>
          <a:xfrm>
            <a:off x="1011713" y="3454106"/>
            <a:ext cx="675000" cy="5388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n" sz="700" b="1">
                <a:solidFill>
                  <a:schemeClr val="dk1"/>
                </a:solidFill>
              </a:rPr>
              <a:t>Increased compliance scrutiny (origin and classification)</a:t>
            </a:r>
            <a:endParaRPr sz="700">
              <a:solidFill>
                <a:schemeClr val="dk1"/>
              </a:solidFill>
            </a:endParaRPr>
          </a:p>
        </p:txBody>
      </p:sp>
      <p:sp>
        <p:nvSpPr>
          <p:cNvPr id="1583" name="Google Shape;1583;p259"/>
          <p:cNvSpPr txBox="1"/>
          <p:nvPr/>
        </p:nvSpPr>
        <p:spPr>
          <a:xfrm>
            <a:off x="455810" y="2666934"/>
            <a:ext cx="555900" cy="2154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n" sz="700" b="1">
                <a:solidFill>
                  <a:schemeClr val="lt1"/>
                </a:solidFill>
              </a:rPr>
              <a:t>Recovery of import VAT </a:t>
            </a:r>
            <a:endParaRPr sz="700"/>
          </a:p>
        </p:txBody>
      </p:sp>
      <p:sp>
        <p:nvSpPr>
          <p:cNvPr id="1584" name="Google Shape;1584;p259"/>
          <p:cNvSpPr txBox="1"/>
          <p:nvPr/>
        </p:nvSpPr>
        <p:spPr>
          <a:xfrm>
            <a:off x="3839401" y="1012500"/>
            <a:ext cx="5048100" cy="3616500"/>
          </a:xfrm>
          <a:prstGeom prst="rect">
            <a:avLst/>
          </a:prstGeom>
          <a:solidFill>
            <a:srgbClr val="F3F3F3"/>
          </a:solidFill>
          <a:ln>
            <a:noFill/>
          </a:ln>
        </p:spPr>
        <p:txBody>
          <a:bodyPr spcFirstLastPara="1" wrap="square" lIns="57375" tIns="57375" rIns="57375" bIns="57375" anchor="t" anchorCtr="0">
            <a:noAutofit/>
          </a:bodyPr>
          <a:lstStyle/>
          <a:p>
            <a:pPr marL="0" lvl="0" indent="0" algn="ctr" rtl="0">
              <a:spcBef>
                <a:spcPts val="0"/>
              </a:spcBef>
              <a:spcAft>
                <a:spcPts val="0"/>
              </a:spcAft>
              <a:buNone/>
            </a:pPr>
            <a:endParaRPr sz="1000">
              <a:solidFill>
                <a:srgbClr val="000000"/>
              </a:solidFill>
            </a:endParaRPr>
          </a:p>
        </p:txBody>
      </p:sp>
      <p:grpSp>
        <p:nvGrpSpPr>
          <p:cNvPr id="1585" name="Google Shape;1585;p259"/>
          <p:cNvGrpSpPr/>
          <p:nvPr/>
        </p:nvGrpSpPr>
        <p:grpSpPr>
          <a:xfrm>
            <a:off x="4730058" y="700847"/>
            <a:ext cx="4098516" cy="248674"/>
            <a:chOff x="6194234" y="2065244"/>
            <a:chExt cx="5465416" cy="677400"/>
          </a:xfrm>
        </p:grpSpPr>
        <p:sp>
          <p:nvSpPr>
            <p:cNvPr id="1586" name="Google Shape;1586;p259"/>
            <p:cNvSpPr txBox="1"/>
            <p:nvPr/>
          </p:nvSpPr>
          <p:spPr>
            <a:xfrm>
              <a:off x="6194234" y="2065244"/>
              <a:ext cx="1800900" cy="677400"/>
            </a:xfrm>
            <a:prstGeom prst="rect">
              <a:avLst/>
            </a:prstGeom>
            <a:solidFill>
              <a:schemeClr val="accent5"/>
            </a:solidFill>
            <a:ln>
              <a:noFill/>
            </a:ln>
          </p:spPr>
          <p:txBody>
            <a:bodyPr spcFirstLastPara="1" wrap="square" lIns="54000" tIns="54000" rIns="54000" bIns="54000" anchor="t" anchorCtr="0">
              <a:noAutofit/>
            </a:bodyPr>
            <a:lstStyle/>
            <a:p>
              <a:pPr marL="0" lvl="0" indent="0" algn="ctr" rtl="0">
                <a:spcBef>
                  <a:spcPts val="0"/>
                </a:spcBef>
                <a:spcAft>
                  <a:spcPts val="500"/>
                </a:spcAft>
                <a:buNone/>
              </a:pPr>
              <a:r>
                <a:rPr lang="en" sz="700" b="1">
                  <a:solidFill>
                    <a:schemeClr val="lt1"/>
                  </a:solidFill>
                </a:rPr>
                <a:t>Typical issues</a:t>
              </a:r>
              <a:endParaRPr sz="700" b="1">
                <a:solidFill>
                  <a:schemeClr val="lt1"/>
                </a:solidFill>
              </a:endParaRPr>
            </a:p>
          </p:txBody>
        </p:sp>
        <p:sp>
          <p:nvSpPr>
            <p:cNvPr id="1587" name="Google Shape;1587;p259"/>
            <p:cNvSpPr txBox="1"/>
            <p:nvPr/>
          </p:nvSpPr>
          <p:spPr>
            <a:xfrm>
              <a:off x="8090093" y="2065244"/>
              <a:ext cx="1800900" cy="677400"/>
            </a:xfrm>
            <a:prstGeom prst="rect">
              <a:avLst/>
            </a:prstGeom>
            <a:solidFill>
              <a:schemeClr val="accent5"/>
            </a:solidFill>
            <a:ln>
              <a:noFill/>
            </a:ln>
          </p:spPr>
          <p:txBody>
            <a:bodyPr spcFirstLastPara="1" wrap="square" lIns="54000" tIns="54000" rIns="54000" bIns="54000" anchor="t" anchorCtr="0">
              <a:noAutofit/>
            </a:bodyPr>
            <a:lstStyle/>
            <a:p>
              <a:pPr marL="0" lvl="0" indent="0" algn="ctr" rtl="0">
                <a:spcBef>
                  <a:spcPts val="0"/>
                </a:spcBef>
                <a:spcAft>
                  <a:spcPts val="0"/>
                </a:spcAft>
                <a:buClr>
                  <a:schemeClr val="dk1"/>
                </a:buClr>
                <a:buSzPts val="1100"/>
                <a:buFont typeface="Arial"/>
                <a:buNone/>
              </a:pPr>
              <a:r>
                <a:rPr lang="en" sz="700" b="1">
                  <a:solidFill>
                    <a:schemeClr val="lt1"/>
                  </a:solidFill>
                </a:rPr>
                <a:t>Types of clients affected</a:t>
              </a:r>
              <a:endParaRPr sz="700" b="1">
                <a:solidFill>
                  <a:schemeClr val="lt1"/>
                </a:solidFill>
              </a:endParaRPr>
            </a:p>
            <a:p>
              <a:pPr marL="0" lvl="0" indent="0" algn="ctr" rtl="0">
                <a:spcBef>
                  <a:spcPts val="500"/>
                </a:spcBef>
                <a:spcAft>
                  <a:spcPts val="500"/>
                </a:spcAft>
                <a:buClr>
                  <a:schemeClr val="dk1"/>
                </a:buClr>
                <a:buSzPts val="1100"/>
                <a:buFont typeface="Arial"/>
                <a:buNone/>
              </a:pPr>
              <a:endParaRPr sz="700" b="1">
                <a:solidFill>
                  <a:schemeClr val="lt1"/>
                </a:solidFill>
              </a:endParaRPr>
            </a:p>
          </p:txBody>
        </p:sp>
        <p:sp>
          <p:nvSpPr>
            <p:cNvPr id="1588" name="Google Shape;1588;p259"/>
            <p:cNvSpPr txBox="1"/>
            <p:nvPr/>
          </p:nvSpPr>
          <p:spPr>
            <a:xfrm>
              <a:off x="9985951" y="2065244"/>
              <a:ext cx="1673700" cy="677400"/>
            </a:xfrm>
            <a:prstGeom prst="rect">
              <a:avLst/>
            </a:prstGeom>
            <a:solidFill>
              <a:schemeClr val="accent5"/>
            </a:solidFill>
            <a:ln>
              <a:noFill/>
            </a:ln>
          </p:spPr>
          <p:txBody>
            <a:bodyPr spcFirstLastPara="1" wrap="square" lIns="54000" tIns="54000" rIns="54000" bIns="54000" anchor="t" anchorCtr="0">
              <a:noAutofit/>
            </a:bodyPr>
            <a:lstStyle/>
            <a:p>
              <a:pPr marL="0" lvl="0" indent="0" algn="ctr" rtl="0">
                <a:spcBef>
                  <a:spcPts val="0"/>
                </a:spcBef>
                <a:spcAft>
                  <a:spcPts val="500"/>
                </a:spcAft>
                <a:buNone/>
              </a:pPr>
              <a:r>
                <a:rPr lang="en" sz="700" b="1">
                  <a:solidFill>
                    <a:schemeClr val="lt1"/>
                  </a:solidFill>
                </a:rPr>
                <a:t>ITX ask</a:t>
              </a:r>
              <a:endParaRPr sz="700" b="1">
                <a:solidFill>
                  <a:schemeClr val="lt1"/>
                </a:solidFill>
              </a:endParaRPr>
            </a:p>
          </p:txBody>
        </p:sp>
      </p:grpSp>
      <p:grpSp>
        <p:nvGrpSpPr>
          <p:cNvPr id="1589" name="Google Shape;1589;p259"/>
          <p:cNvGrpSpPr/>
          <p:nvPr/>
        </p:nvGrpSpPr>
        <p:grpSpPr>
          <a:xfrm>
            <a:off x="4745787" y="1633081"/>
            <a:ext cx="2756470" cy="508050"/>
            <a:chOff x="6215210" y="1442525"/>
            <a:chExt cx="3675783" cy="677400"/>
          </a:xfrm>
        </p:grpSpPr>
        <p:sp>
          <p:nvSpPr>
            <p:cNvPr id="1590" name="Google Shape;1590;p259"/>
            <p:cNvSpPr txBox="1"/>
            <p:nvPr/>
          </p:nvSpPr>
          <p:spPr>
            <a:xfrm>
              <a:off x="6215210" y="1442525"/>
              <a:ext cx="1800900" cy="677400"/>
            </a:xfrm>
            <a:prstGeom prst="rect">
              <a:avLst/>
            </a:prstGeom>
            <a:solidFill>
              <a:srgbClr val="FFFFFF"/>
            </a:solidFill>
            <a:ln>
              <a:noFill/>
            </a:ln>
          </p:spPr>
          <p:txBody>
            <a:bodyPr spcFirstLastPara="1" wrap="square" lIns="54000" tIns="54000" rIns="54000" bIns="54000" anchor="t" anchorCtr="0">
              <a:noAutofit/>
            </a:bodyPr>
            <a:lstStyle/>
            <a:p>
              <a:pPr marL="0" lvl="0" indent="0" algn="l" rtl="0">
                <a:spcBef>
                  <a:spcPts val="0"/>
                </a:spcBef>
                <a:spcAft>
                  <a:spcPts val="500"/>
                </a:spcAft>
                <a:buNone/>
              </a:pPr>
              <a:r>
                <a:rPr lang="en" sz="700" b="1"/>
                <a:t>TP valuation policies. HMRC will not always accept that the TP value is appropriate for customs purposes </a:t>
              </a:r>
              <a:endParaRPr sz="700" b="1">
                <a:solidFill>
                  <a:srgbClr val="000000"/>
                </a:solidFill>
              </a:endParaRPr>
            </a:p>
          </p:txBody>
        </p:sp>
        <p:sp>
          <p:nvSpPr>
            <p:cNvPr id="1591" name="Google Shape;1591;p259"/>
            <p:cNvSpPr txBox="1"/>
            <p:nvPr/>
          </p:nvSpPr>
          <p:spPr>
            <a:xfrm>
              <a:off x="8090093" y="1442525"/>
              <a:ext cx="1800900" cy="677400"/>
            </a:xfrm>
            <a:prstGeom prst="rect">
              <a:avLst/>
            </a:prstGeom>
            <a:solidFill>
              <a:srgbClr val="FFFFFF"/>
            </a:solidFill>
            <a:ln>
              <a:noFill/>
            </a:ln>
          </p:spPr>
          <p:txBody>
            <a:bodyPr spcFirstLastPara="1" wrap="square" lIns="54000" tIns="54000" rIns="54000" bIns="54000" anchor="t" anchorCtr="0">
              <a:noAutofit/>
            </a:bodyPr>
            <a:lstStyle/>
            <a:p>
              <a:pPr marL="0" lvl="0" indent="0" algn="l" rtl="0">
                <a:spcBef>
                  <a:spcPts val="0"/>
                </a:spcBef>
                <a:spcAft>
                  <a:spcPts val="0"/>
                </a:spcAft>
                <a:buClr>
                  <a:schemeClr val="dk1"/>
                </a:buClr>
                <a:buSzPts val="1100"/>
                <a:buFont typeface="Arial"/>
                <a:buNone/>
              </a:pPr>
              <a:r>
                <a:rPr lang="en" sz="700" b="1">
                  <a:solidFill>
                    <a:schemeClr val="dk1"/>
                  </a:solidFill>
                </a:rPr>
                <a:t>Multi-nationals</a:t>
              </a:r>
              <a:endParaRPr sz="700" b="1">
                <a:solidFill>
                  <a:schemeClr val="dk1"/>
                </a:solidFill>
              </a:endParaRPr>
            </a:p>
            <a:p>
              <a:pPr marL="0" lvl="0" indent="0" algn="l" rtl="0">
                <a:spcBef>
                  <a:spcPts val="500"/>
                </a:spcBef>
                <a:spcAft>
                  <a:spcPts val="500"/>
                </a:spcAft>
                <a:buClr>
                  <a:schemeClr val="dk1"/>
                </a:buClr>
                <a:buSzPts val="1100"/>
                <a:buFont typeface="Arial"/>
                <a:buNone/>
              </a:pPr>
              <a:r>
                <a:rPr lang="en" sz="700" b="1">
                  <a:solidFill>
                    <a:schemeClr val="dk1"/>
                  </a:solidFill>
                </a:rPr>
                <a:t>TP model changes</a:t>
              </a:r>
              <a:endParaRPr sz="700" b="1">
                <a:solidFill>
                  <a:schemeClr val="dk1"/>
                </a:solidFill>
              </a:endParaRPr>
            </a:p>
          </p:txBody>
        </p:sp>
      </p:grpSp>
      <p:grpSp>
        <p:nvGrpSpPr>
          <p:cNvPr id="1592" name="Google Shape;1592;p259"/>
          <p:cNvGrpSpPr/>
          <p:nvPr/>
        </p:nvGrpSpPr>
        <p:grpSpPr>
          <a:xfrm>
            <a:off x="4745787" y="2209481"/>
            <a:ext cx="2756470" cy="508050"/>
            <a:chOff x="6215210" y="1442525"/>
            <a:chExt cx="3675783" cy="677400"/>
          </a:xfrm>
        </p:grpSpPr>
        <p:sp>
          <p:nvSpPr>
            <p:cNvPr id="1593" name="Google Shape;1593;p259"/>
            <p:cNvSpPr txBox="1"/>
            <p:nvPr/>
          </p:nvSpPr>
          <p:spPr>
            <a:xfrm>
              <a:off x="6215210" y="1442525"/>
              <a:ext cx="1800900" cy="677400"/>
            </a:xfrm>
            <a:prstGeom prst="rect">
              <a:avLst/>
            </a:prstGeom>
            <a:solidFill>
              <a:srgbClr val="FFFFFF"/>
            </a:solidFill>
            <a:ln>
              <a:noFill/>
            </a:ln>
          </p:spPr>
          <p:txBody>
            <a:bodyPr spcFirstLastPara="1" wrap="square" lIns="54000" tIns="54000" rIns="54000" bIns="54000" anchor="t" anchorCtr="0">
              <a:noAutofit/>
            </a:bodyPr>
            <a:lstStyle/>
            <a:p>
              <a:pPr marL="0" lvl="0" indent="0" algn="l" rtl="0">
                <a:spcBef>
                  <a:spcPts val="0"/>
                </a:spcBef>
                <a:spcAft>
                  <a:spcPts val="500"/>
                </a:spcAft>
                <a:buNone/>
              </a:pPr>
              <a:r>
                <a:rPr lang="en" sz="700" b="1"/>
                <a:t>Removal of no or low levels of import controls in place on imports from the EU for a Brexit soft landing</a:t>
              </a:r>
              <a:endParaRPr sz="700" b="1">
                <a:solidFill>
                  <a:srgbClr val="000000"/>
                </a:solidFill>
              </a:endParaRPr>
            </a:p>
          </p:txBody>
        </p:sp>
        <p:sp>
          <p:nvSpPr>
            <p:cNvPr id="1594" name="Google Shape;1594;p259"/>
            <p:cNvSpPr txBox="1"/>
            <p:nvPr/>
          </p:nvSpPr>
          <p:spPr>
            <a:xfrm>
              <a:off x="8090093" y="1442525"/>
              <a:ext cx="1800900" cy="677400"/>
            </a:xfrm>
            <a:prstGeom prst="rect">
              <a:avLst/>
            </a:prstGeom>
            <a:solidFill>
              <a:srgbClr val="FFFFFF"/>
            </a:solidFill>
            <a:ln>
              <a:noFill/>
            </a:ln>
          </p:spPr>
          <p:txBody>
            <a:bodyPr spcFirstLastPara="1" wrap="square" lIns="54000" tIns="54000" rIns="54000" bIns="54000" anchor="t" anchorCtr="0">
              <a:noAutofit/>
            </a:bodyPr>
            <a:lstStyle/>
            <a:p>
              <a:pPr marL="0" lvl="0" indent="0" algn="l" rtl="0">
                <a:spcBef>
                  <a:spcPts val="0"/>
                </a:spcBef>
                <a:spcAft>
                  <a:spcPts val="500"/>
                </a:spcAft>
                <a:buClr>
                  <a:schemeClr val="dk1"/>
                </a:buClr>
                <a:buSzPts val="1100"/>
                <a:buFont typeface="Arial"/>
                <a:buNone/>
              </a:pPr>
              <a:r>
                <a:rPr lang="en" sz="700" b="1">
                  <a:solidFill>
                    <a:schemeClr val="dk1"/>
                  </a:solidFill>
                </a:rPr>
                <a:t>Businesses importing animals, animal products, plants, nuts, seeds, etc. </a:t>
              </a:r>
              <a:endParaRPr sz="700" b="1">
                <a:solidFill>
                  <a:srgbClr val="000000"/>
                </a:solidFill>
              </a:endParaRPr>
            </a:p>
          </p:txBody>
        </p:sp>
      </p:grpSp>
      <p:grpSp>
        <p:nvGrpSpPr>
          <p:cNvPr id="1595" name="Google Shape;1595;p259"/>
          <p:cNvGrpSpPr/>
          <p:nvPr/>
        </p:nvGrpSpPr>
        <p:grpSpPr>
          <a:xfrm>
            <a:off x="4745787" y="2824694"/>
            <a:ext cx="2756470" cy="508050"/>
            <a:chOff x="6215210" y="1442525"/>
            <a:chExt cx="3675783" cy="677400"/>
          </a:xfrm>
        </p:grpSpPr>
        <p:sp>
          <p:nvSpPr>
            <p:cNvPr id="1596" name="Google Shape;1596;p259"/>
            <p:cNvSpPr txBox="1"/>
            <p:nvPr/>
          </p:nvSpPr>
          <p:spPr>
            <a:xfrm>
              <a:off x="6215210" y="1442525"/>
              <a:ext cx="1800900" cy="677400"/>
            </a:xfrm>
            <a:prstGeom prst="rect">
              <a:avLst/>
            </a:prstGeom>
            <a:solidFill>
              <a:srgbClr val="FFFFFF"/>
            </a:solidFill>
            <a:ln>
              <a:noFill/>
            </a:ln>
          </p:spPr>
          <p:txBody>
            <a:bodyPr spcFirstLastPara="1" wrap="square" lIns="54000" tIns="54000" rIns="54000" bIns="54000" anchor="t" anchorCtr="0">
              <a:noAutofit/>
            </a:bodyPr>
            <a:lstStyle/>
            <a:p>
              <a:pPr marL="0" lvl="0" indent="0" algn="l" rtl="0">
                <a:spcBef>
                  <a:spcPts val="0"/>
                </a:spcBef>
                <a:spcAft>
                  <a:spcPts val="500"/>
                </a:spcAft>
                <a:buNone/>
              </a:pPr>
              <a:r>
                <a:rPr lang="en" sz="700" b="1"/>
                <a:t>Continued confusion/frustration over GB &gt; NI entry requirements and food labelling</a:t>
              </a:r>
              <a:endParaRPr sz="700" b="1">
                <a:solidFill>
                  <a:srgbClr val="000000"/>
                </a:solidFill>
              </a:endParaRPr>
            </a:p>
          </p:txBody>
        </p:sp>
        <p:sp>
          <p:nvSpPr>
            <p:cNvPr id="1597" name="Google Shape;1597;p259"/>
            <p:cNvSpPr txBox="1"/>
            <p:nvPr/>
          </p:nvSpPr>
          <p:spPr>
            <a:xfrm>
              <a:off x="8090093" y="1442525"/>
              <a:ext cx="1800900" cy="677400"/>
            </a:xfrm>
            <a:prstGeom prst="rect">
              <a:avLst/>
            </a:prstGeom>
            <a:solidFill>
              <a:srgbClr val="FFFFFF"/>
            </a:solidFill>
            <a:ln>
              <a:noFill/>
            </a:ln>
          </p:spPr>
          <p:txBody>
            <a:bodyPr spcFirstLastPara="1" wrap="square" lIns="54000" tIns="54000" rIns="54000" bIns="54000" anchor="t" anchorCtr="0">
              <a:noAutofit/>
            </a:bodyPr>
            <a:lstStyle/>
            <a:p>
              <a:pPr marL="0" lvl="0" indent="0" algn="l" rtl="0">
                <a:spcBef>
                  <a:spcPts val="0"/>
                </a:spcBef>
                <a:spcAft>
                  <a:spcPts val="500"/>
                </a:spcAft>
                <a:buClr>
                  <a:schemeClr val="dk1"/>
                </a:buClr>
                <a:buSzPts val="1100"/>
                <a:buFont typeface="Arial"/>
                <a:buNone/>
              </a:pPr>
              <a:r>
                <a:rPr lang="en" sz="700" b="1">
                  <a:solidFill>
                    <a:schemeClr val="dk1"/>
                  </a:solidFill>
                </a:rPr>
                <a:t>Retailers, manufacturers, any business moving goods into NI</a:t>
              </a:r>
              <a:endParaRPr sz="700" b="1">
                <a:solidFill>
                  <a:srgbClr val="000000"/>
                </a:solidFill>
              </a:endParaRPr>
            </a:p>
          </p:txBody>
        </p:sp>
      </p:grpSp>
      <p:grpSp>
        <p:nvGrpSpPr>
          <p:cNvPr id="1598" name="Google Shape;1598;p259"/>
          <p:cNvGrpSpPr/>
          <p:nvPr/>
        </p:nvGrpSpPr>
        <p:grpSpPr>
          <a:xfrm>
            <a:off x="4745787" y="1081925"/>
            <a:ext cx="4082795" cy="3403575"/>
            <a:chOff x="6215210" y="-1649701"/>
            <a:chExt cx="5444453" cy="4538100"/>
          </a:xfrm>
        </p:grpSpPr>
        <p:sp>
          <p:nvSpPr>
            <p:cNvPr id="1599" name="Google Shape;1599;p259"/>
            <p:cNvSpPr txBox="1"/>
            <p:nvPr/>
          </p:nvSpPr>
          <p:spPr>
            <a:xfrm>
              <a:off x="6215210" y="1442525"/>
              <a:ext cx="1800900" cy="677400"/>
            </a:xfrm>
            <a:prstGeom prst="rect">
              <a:avLst/>
            </a:prstGeom>
            <a:solidFill>
              <a:srgbClr val="FFFFFF"/>
            </a:solidFill>
            <a:ln>
              <a:noFill/>
            </a:ln>
          </p:spPr>
          <p:txBody>
            <a:bodyPr spcFirstLastPara="1" wrap="square" lIns="54000" tIns="54000" rIns="54000" bIns="54000" anchor="t" anchorCtr="0">
              <a:noAutofit/>
            </a:bodyPr>
            <a:lstStyle/>
            <a:p>
              <a:pPr marL="0" lvl="0" indent="0" algn="l" rtl="0">
                <a:spcBef>
                  <a:spcPts val="0"/>
                </a:spcBef>
                <a:spcAft>
                  <a:spcPts val="500"/>
                </a:spcAft>
                <a:buNone/>
              </a:pPr>
              <a:r>
                <a:rPr lang="en" sz="700" b="1"/>
                <a:t>‘Light touch’ post Brexit by HMRC is gone. Expectations are high for businesses to be compliant.</a:t>
              </a:r>
              <a:endParaRPr sz="700" b="1">
                <a:solidFill>
                  <a:srgbClr val="000000"/>
                </a:solidFill>
              </a:endParaRPr>
            </a:p>
          </p:txBody>
        </p:sp>
        <p:sp>
          <p:nvSpPr>
            <p:cNvPr id="1600" name="Google Shape;1600;p259"/>
            <p:cNvSpPr txBox="1"/>
            <p:nvPr/>
          </p:nvSpPr>
          <p:spPr>
            <a:xfrm>
              <a:off x="8090093" y="1442525"/>
              <a:ext cx="1800900" cy="677400"/>
            </a:xfrm>
            <a:prstGeom prst="rect">
              <a:avLst/>
            </a:prstGeom>
            <a:solidFill>
              <a:srgbClr val="FFFFFF"/>
            </a:solidFill>
            <a:ln>
              <a:noFill/>
            </a:ln>
          </p:spPr>
          <p:txBody>
            <a:bodyPr spcFirstLastPara="1" wrap="square" lIns="54000" tIns="54000" rIns="54000" bIns="54000" anchor="t" anchorCtr="0">
              <a:noAutofit/>
            </a:bodyPr>
            <a:lstStyle/>
            <a:p>
              <a:pPr marL="0" lvl="0" indent="0" algn="l" rtl="0">
                <a:spcBef>
                  <a:spcPts val="0"/>
                </a:spcBef>
                <a:spcAft>
                  <a:spcPts val="500"/>
                </a:spcAft>
                <a:buClr>
                  <a:schemeClr val="dk1"/>
                </a:buClr>
                <a:buSzPts val="1100"/>
                <a:buFont typeface="Arial"/>
                <a:buNone/>
              </a:pPr>
              <a:r>
                <a:rPr lang="en" sz="700" b="1">
                  <a:solidFill>
                    <a:schemeClr val="dk1"/>
                  </a:solidFill>
                </a:rPr>
                <a:t>All importers and exporters</a:t>
              </a:r>
              <a:endParaRPr sz="700" b="1">
                <a:solidFill>
                  <a:srgbClr val="000000"/>
                </a:solidFill>
              </a:endParaRPr>
            </a:p>
          </p:txBody>
        </p:sp>
        <p:sp>
          <p:nvSpPr>
            <p:cNvPr id="1601" name="Google Shape;1601;p259"/>
            <p:cNvSpPr txBox="1"/>
            <p:nvPr/>
          </p:nvSpPr>
          <p:spPr>
            <a:xfrm>
              <a:off x="9985962" y="-1649701"/>
              <a:ext cx="1673700" cy="4538100"/>
            </a:xfrm>
            <a:prstGeom prst="rect">
              <a:avLst/>
            </a:prstGeom>
            <a:solidFill>
              <a:srgbClr val="FFFFFF"/>
            </a:solidFill>
            <a:ln>
              <a:noFill/>
            </a:ln>
          </p:spPr>
          <p:txBody>
            <a:bodyPr spcFirstLastPara="1" wrap="square" lIns="54000" tIns="54000" rIns="54000" bIns="54000" anchor="t" anchorCtr="0">
              <a:noAutofit/>
            </a:bodyPr>
            <a:lstStyle/>
            <a:p>
              <a:pPr marL="0" lvl="0" indent="0" algn="l" rtl="0">
                <a:spcBef>
                  <a:spcPts val="0"/>
                </a:spcBef>
                <a:spcAft>
                  <a:spcPts val="0"/>
                </a:spcAft>
                <a:buNone/>
              </a:pPr>
              <a:endParaRPr sz="700" b="1"/>
            </a:p>
            <a:p>
              <a:pPr marL="0" lvl="0" indent="0" algn="l" rtl="0">
                <a:spcBef>
                  <a:spcPts val="500"/>
                </a:spcBef>
                <a:spcAft>
                  <a:spcPts val="0"/>
                </a:spcAft>
                <a:buNone/>
              </a:pPr>
              <a:endParaRPr sz="700" b="1"/>
            </a:p>
            <a:p>
              <a:pPr marL="0" lvl="0" indent="0" algn="l" rtl="0">
                <a:spcBef>
                  <a:spcPts val="500"/>
                </a:spcBef>
                <a:spcAft>
                  <a:spcPts val="0"/>
                </a:spcAft>
                <a:buNone/>
              </a:pPr>
              <a:endParaRPr sz="700" b="1"/>
            </a:p>
            <a:p>
              <a:pPr marL="0" lvl="0" indent="0" algn="l" rtl="0">
                <a:spcBef>
                  <a:spcPts val="500"/>
                </a:spcBef>
                <a:spcAft>
                  <a:spcPts val="0"/>
                </a:spcAft>
                <a:buNone/>
              </a:pPr>
              <a:endParaRPr sz="700" b="1"/>
            </a:p>
            <a:p>
              <a:pPr marL="0" lvl="0" indent="0" algn="l" rtl="0">
                <a:spcBef>
                  <a:spcPts val="500"/>
                </a:spcBef>
                <a:spcAft>
                  <a:spcPts val="0"/>
                </a:spcAft>
                <a:buNone/>
              </a:pPr>
              <a:endParaRPr sz="700" b="1"/>
            </a:p>
            <a:p>
              <a:pPr marL="0" lvl="0" indent="0" algn="l" rtl="0">
                <a:spcBef>
                  <a:spcPts val="500"/>
                </a:spcBef>
                <a:spcAft>
                  <a:spcPts val="0"/>
                </a:spcAft>
                <a:buNone/>
              </a:pPr>
              <a:endParaRPr sz="700" b="1"/>
            </a:p>
            <a:p>
              <a:pPr marL="0" lvl="0" indent="0" algn="l" rtl="0">
                <a:spcBef>
                  <a:spcPts val="500"/>
                </a:spcBef>
                <a:spcAft>
                  <a:spcPts val="0"/>
                </a:spcAft>
                <a:buNone/>
              </a:pPr>
              <a:endParaRPr sz="700" b="1"/>
            </a:p>
            <a:p>
              <a:pPr marL="0" lvl="0" indent="0" algn="l" rtl="0">
                <a:spcBef>
                  <a:spcPts val="500"/>
                </a:spcBef>
                <a:spcAft>
                  <a:spcPts val="0"/>
                </a:spcAft>
                <a:buNone/>
              </a:pPr>
              <a:endParaRPr sz="700" b="1"/>
            </a:p>
            <a:p>
              <a:pPr marL="0" lvl="0" indent="0" algn="l" rtl="0">
                <a:spcBef>
                  <a:spcPts val="500"/>
                </a:spcBef>
                <a:spcAft>
                  <a:spcPts val="500"/>
                </a:spcAft>
                <a:buNone/>
              </a:pPr>
              <a:r>
                <a:rPr lang="en" sz="700" b="1"/>
                <a:t>Identifying affected businesses, putting customs on the agenda and identifying if any of these areas are of concern</a:t>
              </a:r>
              <a:endParaRPr sz="700" b="1">
                <a:solidFill>
                  <a:srgbClr val="000000"/>
                </a:solidFill>
              </a:endParaRPr>
            </a:p>
          </p:txBody>
        </p:sp>
      </p:grpSp>
      <p:grpSp>
        <p:nvGrpSpPr>
          <p:cNvPr id="1602" name="Google Shape;1602;p259"/>
          <p:cNvGrpSpPr/>
          <p:nvPr/>
        </p:nvGrpSpPr>
        <p:grpSpPr>
          <a:xfrm>
            <a:off x="3898299" y="1081894"/>
            <a:ext cx="3603958" cy="3421439"/>
            <a:chOff x="5186689" y="1442525"/>
            <a:chExt cx="4805918" cy="4561918"/>
          </a:xfrm>
        </p:grpSpPr>
        <p:sp>
          <p:nvSpPr>
            <p:cNvPr id="1603" name="Google Shape;1603;p259"/>
            <p:cNvSpPr txBox="1"/>
            <p:nvPr/>
          </p:nvSpPr>
          <p:spPr>
            <a:xfrm>
              <a:off x="6316823" y="1442525"/>
              <a:ext cx="1800900" cy="677400"/>
            </a:xfrm>
            <a:prstGeom prst="rect">
              <a:avLst/>
            </a:prstGeom>
            <a:solidFill>
              <a:srgbClr val="FFFFFF"/>
            </a:solidFill>
            <a:ln>
              <a:noFill/>
            </a:ln>
          </p:spPr>
          <p:txBody>
            <a:bodyPr spcFirstLastPara="1" wrap="square" lIns="54000" tIns="54000" rIns="54000" bIns="54000" anchor="t" anchorCtr="0">
              <a:noAutofit/>
            </a:bodyPr>
            <a:lstStyle/>
            <a:p>
              <a:pPr marL="0" lvl="0" indent="0" algn="l" rtl="0">
                <a:spcBef>
                  <a:spcPts val="0"/>
                </a:spcBef>
                <a:spcAft>
                  <a:spcPts val="500"/>
                </a:spcAft>
                <a:buNone/>
              </a:pPr>
              <a:r>
                <a:rPr lang="en" sz="700" b="1"/>
                <a:t>Increased number </a:t>
              </a:r>
              <a:br>
                <a:rPr lang="en" sz="700" b="1"/>
              </a:br>
              <a:r>
                <a:rPr lang="en" sz="700" b="1"/>
                <a:t>of audits, often targeted</a:t>
              </a:r>
              <a:endParaRPr sz="700" b="1">
                <a:solidFill>
                  <a:srgbClr val="000000"/>
                </a:solidFill>
              </a:endParaRPr>
            </a:p>
          </p:txBody>
        </p:sp>
        <p:sp>
          <p:nvSpPr>
            <p:cNvPr id="1604" name="Google Shape;1604;p259"/>
            <p:cNvSpPr txBox="1"/>
            <p:nvPr/>
          </p:nvSpPr>
          <p:spPr>
            <a:xfrm>
              <a:off x="8191706" y="1442525"/>
              <a:ext cx="1800900" cy="677400"/>
            </a:xfrm>
            <a:prstGeom prst="rect">
              <a:avLst/>
            </a:prstGeom>
            <a:solidFill>
              <a:srgbClr val="FFFFFF"/>
            </a:solidFill>
            <a:ln>
              <a:noFill/>
            </a:ln>
          </p:spPr>
          <p:txBody>
            <a:bodyPr spcFirstLastPara="1" wrap="square" lIns="54000" tIns="54000" rIns="54000" bIns="54000" anchor="t" anchorCtr="0">
              <a:noAutofit/>
            </a:bodyPr>
            <a:lstStyle/>
            <a:p>
              <a:pPr marL="0" lvl="0" indent="0" algn="l" rtl="0">
                <a:spcBef>
                  <a:spcPts val="0"/>
                </a:spcBef>
                <a:spcAft>
                  <a:spcPts val="500"/>
                </a:spcAft>
                <a:buClr>
                  <a:schemeClr val="dk1"/>
                </a:buClr>
                <a:buSzPts val="1100"/>
                <a:buFont typeface="Arial"/>
                <a:buNone/>
              </a:pPr>
              <a:r>
                <a:rPr lang="en" sz="700" b="1">
                  <a:solidFill>
                    <a:schemeClr val="dk1"/>
                  </a:solidFill>
                </a:rPr>
                <a:t>Businesses that were not importing/exporting pre-Brexit (i.e. mostly trading with the EU)</a:t>
              </a:r>
              <a:endParaRPr sz="700" b="1">
                <a:solidFill>
                  <a:srgbClr val="000000"/>
                </a:solidFill>
              </a:endParaRPr>
            </a:p>
          </p:txBody>
        </p:sp>
        <p:sp>
          <p:nvSpPr>
            <p:cNvPr id="1605" name="Google Shape;1605;p259"/>
            <p:cNvSpPr txBox="1"/>
            <p:nvPr/>
          </p:nvSpPr>
          <p:spPr>
            <a:xfrm>
              <a:off x="5186689" y="1442533"/>
              <a:ext cx="1020600" cy="677400"/>
            </a:xfrm>
            <a:prstGeom prst="rect">
              <a:avLst/>
            </a:prstGeom>
            <a:solidFill>
              <a:schemeClr val="accent1"/>
            </a:solidFill>
            <a:ln>
              <a:noFill/>
            </a:ln>
          </p:spPr>
          <p:txBody>
            <a:bodyPr spcFirstLastPara="1" wrap="square" lIns="54000" tIns="54000" rIns="54000" bIns="54000" anchor="t" anchorCtr="0">
              <a:noAutofit/>
            </a:bodyPr>
            <a:lstStyle/>
            <a:p>
              <a:pPr marL="0" lvl="0" indent="0" algn="l" rtl="0">
                <a:spcBef>
                  <a:spcPts val="0"/>
                </a:spcBef>
                <a:spcAft>
                  <a:spcPts val="500"/>
                </a:spcAft>
                <a:buNone/>
              </a:pPr>
              <a:r>
                <a:rPr lang="en" sz="700" b="1">
                  <a:solidFill>
                    <a:schemeClr val="lt1"/>
                  </a:solidFill>
                </a:rPr>
                <a:t>HMRC Audits</a:t>
              </a:r>
              <a:endParaRPr sz="700" b="1">
                <a:solidFill>
                  <a:schemeClr val="lt1"/>
                </a:solidFill>
              </a:endParaRPr>
            </a:p>
          </p:txBody>
        </p:sp>
        <p:sp>
          <p:nvSpPr>
            <p:cNvPr id="1606" name="Google Shape;1606;p259"/>
            <p:cNvSpPr txBox="1"/>
            <p:nvPr/>
          </p:nvSpPr>
          <p:spPr>
            <a:xfrm>
              <a:off x="5186689" y="2218921"/>
              <a:ext cx="1020600" cy="677400"/>
            </a:xfrm>
            <a:prstGeom prst="rect">
              <a:avLst/>
            </a:prstGeom>
            <a:solidFill>
              <a:schemeClr val="dk2"/>
            </a:solidFill>
            <a:ln>
              <a:noFill/>
            </a:ln>
          </p:spPr>
          <p:txBody>
            <a:bodyPr spcFirstLastPara="1" wrap="square" lIns="54000" tIns="54000" rIns="54000" bIns="54000" anchor="t" anchorCtr="0">
              <a:noAutofit/>
            </a:bodyPr>
            <a:lstStyle/>
            <a:p>
              <a:pPr marL="0" lvl="0" indent="0" algn="l" rtl="0">
                <a:spcBef>
                  <a:spcPts val="0"/>
                </a:spcBef>
                <a:spcAft>
                  <a:spcPts val="500"/>
                </a:spcAft>
                <a:buNone/>
              </a:pPr>
              <a:r>
                <a:rPr lang="en" sz="700" b="1">
                  <a:solidFill>
                    <a:schemeClr val="lt1"/>
                  </a:solidFill>
                </a:rPr>
                <a:t>Customs Valuation </a:t>
              </a:r>
              <a:endParaRPr sz="700" b="1">
                <a:solidFill>
                  <a:schemeClr val="lt1"/>
                </a:solidFill>
              </a:endParaRPr>
            </a:p>
          </p:txBody>
        </p:sp>
        <p:sp>
          <p:nvSpPr>
            <p:cNvPr id="1607" name="Google Shape;1607;p259"/>
            <p:cNvSpPr txBox="1"/>
            <p:nvPr/>
          </p:nvSpPr>
          <p:spPr>
            <a:xfrm>
              <a:off x="5186689" y="2995308"/>
              <a:ext cx="1020600" cy="677400"/>
            </a:xfrm>
            <a:prstGeom prst="rect">
              <a:avLst/>
            </a:prstGeom>
            <a:solidFill>
              <a:srgbClr val="EB8C00"/>
            </a:solidFill>
            <a:ln>
              <a:noFill/>
            </a:ln>
          </p:spPr>
          <p:txBody>
            <a:bodyPr spcFirstLastPara="1" wrap="square" lIns="54000" tIns="54000" rIns="54000" bIns="54000" anchor="t" anchorCtr="0">
              <a:noAutofit/>
            </a:bodyPr>
            <a:lstStyle/>
            <a:p>
              <a:pPr marL="0" lvl="0" indent="0" algn="l" rtl="0">
                <a:spcBef>
                  <a:spcPts val="0"/>
                </a:spcBef>
                <a:spcAft>
                  <a:spcPts val="500"/>
                </a:spcAft>
                <a:buNone/>
              </a:pPr>
              <a:r>
                <a:rPr lang="en" sz="700" b="1">
                  <a:solidFill>
                    <a:schemeClr val="dk1"/>
                  </a:solidFill>
                </a:rPr>
                <a:t>EU control checks</a:t>
              </a:r>
              <a:endParaRPr sz="700" b="1">
                <a:solidFill>
                  <a:schemeClr val="dk1"/>
                </a:solidFill>
              </a:endParaRPr>
            </a:p>
          </p:txBody>
        </p:sp>
        <p:sp>
          <p:nvSpPr>
            <p:cNvPr id="1608" name="Google Shape;1608;p259"/>
            <p:cNvSpPr txBox="1"/>
            <p:nvPr/>
          </p:nvSpPr>
          <p:spPr>
            <a:xfrm>
              <a:off x="5186689" y="3771696"/>
              <a:ext cx="1020600" cy="677400"/>
            </a:xfrm>
            <a:prstGeom prst="rect">
              <a:avLst/>
            </a:prstGeom>
            <a:solidFill>
              <a:schemeClr val="accent6"/>
            </a:solidFill>
            <a:ln>
              <a:noFill/>
            </a:ln>
          </p:spPr>
          <p:txBody>
            <a:bodyPr spcFirstLastPara="1" wrap="square" lIns="54000" tIns="54000" rIns="54000" bIns="54000" anchor="t" anchorCtr="0">
              <a:noAutofit/>
            </a:bodyPr>
            <a:lstStyle/>
            <a:p>
              <a:pPr marL="0" lvl="0" indent="0" algn="l" rtl="0">
                <a:spcBef>
                  <a:spcPts val="0"/>
                </a:spcBef>
                <a:spcAft>
                  <a:spcPts val="500"/>
                </a:spcAft>
                <a:buNone/>
              </a:pPr>
              <a:r>
                <a:rPr lang="en" sz="700" b="1">
                  <a:solidFill>
                    <a:schemeClr val="lt1"/>
                  </a:solidFill>
                </a:rPr>
                <a:t>Northern Ireland</a:t>
              </a:r>
              <a:endParaRPr sz="700" b="1">
                <a:solidFill>
                  <a:schemeClr val="lt1"/>
                </a:solidFill>
              </a:endParaRPr>
            </a:p>
          </p:txBody>
        </p:sp>
        <p:sp>
          <p:nvSpPr>
            <p:cNvPr id="1609" name="Google Shape;1609;p259"/>
            <p:cNvSpPr txBox="1"/>
            <p:nvPr/>
          </p:nvSpPr>
          <p:spPr>
            <a:xfrm>
              <a:off x="5186689" y="4548535"/>
              <a:ext cx="1020600" cy="677400"/>
            </a:xfrm>
            <a:prstGeom prst="rect">
              <a:avLst/>
            </a:prstGeom>
            <a:solidFill>
              <a:schemeClr val="accent2"/>
            </a:solidFill>
            <a:ln>
              <a:noFill/>
            </a:ln>
          </p:spPr>
          <p:txBody>
            <a:bodyPr spcFirstLastPara="1" wrap="square" lIns="54000" tIns="54000" rIns="54000" bIns="54000" anchor="t" anchorCtr="0">
              <a:noAutofit/>
            </a:bodyPr>
            <a:lstStyle/>
            <a:p>
              <a:pPr marL="0" lvl="0" indent="0" algn="l" rtl="0">
                <a:spcBef>
                  <a:spcPts val="0"/>
                </a:spcBef>
                <a:spcAft>
                  <a:spcPts val="500"/>
                </a:spcAft>
                <a:buNone/>
              </a:pPr>
              <a:r>
                <a:rPr lang="en" sz="700" b="1">
                  <a:solidFill>
                    <a:schemeClr val="dk1"/>
                  </a:solidFill>
                </a:rPr>
                <a:t>Compliance </a:t>
              </a:r>
              <a:endParaRPr sz="700" b="1">
                <a:solidFill>
                  <a:schemeClr val="dk1"/>
                </a:solidFill>
              </a:endParaRPr>
            </a:p>
          </p:txBody>
        </p:sp>
        <p:sp>
          <p:nvSpPr>
            <p:cNvPr id="1610" name="Google Shape;1610;p259"/>
            <p:cNvSpPr txBox="1"/>
            <p:nvPr/>
          </p:nvSpPr>
          <p:spPr>
            <a:xfrm>
              <a:off x="5186689" y="5327344"/>
              <a:ext cx="1020600" cy="677100"/>
            </a:xfrm>
            <a:prstGeom prst="rect">
              <a:avLst/>
            </a:prstGeom>
            <a:solidFill>
              <a:schemeClr val="dk2"/>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500"/>
                </a:spcAft>
                <a:buNone/>
              </a:pPr>
              <a:r>
                <a:rPr lang="en" sz="700" b="1">
                  <a:solidFill>
                    <a:schemeClr val="lt1"/>
                  </a:solidFill>
                </a:rPr>
                <a:t>Recovery of import VAT</a:t>
              </a:r>
              <a:endParaRPr sz="700" b="1">
                <a:solidFill>
                  <a:schemeClr val="lt1"/>
                </a:solidFill>
              </a:endParaRPr>
            </a:p>
          </p:txBody>
        </p:sp>
      </p:grpSp>
      <p:grpSp>
        <p:nvGrpSpPr>
          <p:cNvPr id="1611" name="Google Shape;1611;p259"/>
          <p:cNvGrpSpPr/>
          <p:nvPr/>
        </p:nvGrpSpPr>
        <p:grpSpPr>
          <a:xfrm>
            <a:off x="4745787" y="3977494"/>
            <a:ext cx="2756470" cy="508050"/>
            <a:chOff x="6215210" y="1442525"/>
            <a:chExt cx="3675783" cy="677400"/>
          </a:xfrm>
        </p:grpSpPr>
        <p:sp>
          <p:nvSpPr>
            <p:cNvPr id="1612" name="Google Shape;1612;p259"/>
            <p:cNvSpPr txBox="1"/>
            <p:nvPr/>
          </p:nvSpPr>
          <p:spPr>
            <a:xfrm>
              <a:off x="6215210" y="1442525"/>
              <a:ext cx="1800900" cy="677400"/>
            </a:xfrm>
            <a:prstGeom prst="rect">
              <a:avLst/>
            </a:prstGeom>
            <a:solidFill>
              <a:srgbClr val="FFFFFF"/>
            </a:solidFill>
            <a:ln>
              <a:noFill/>
            </a:ln>
          </p:spPr>
          <p:txBody>
            <a:bodyPr spcFirstLastPara="1" wrap="square" lIns="54000" tIns="54000" rIns="54000" bIns="54000" anchor="t" anchorCtr="0">
              <a:noAutofit/>
            </a:bodyPr>
            <a:lstStyle/>
            <a:p>
              <a:pPr marL="0" lvl="0" indent="0" algn="l" rtl="0">
                <a:spcBef>
                  <a:spcPts val="0"/>
                </a:spcBef>
                <a:spcAft>
                  <a:spcPts val="500"/>
                </a:spcAft>
                <a:buNone/>
              </a:pPr>
              <a:r>
                <a:rPr lang="en" sz="700" b="1"/>
                <a:t>Import VAT incorrectly recovered by businesses that do not own the goods</a:t>
              </a:r>
              <a:endParaRPr sz="700" b="1">
                <a:solidFill>
                  <a:srgbClr val="000000"/>
                </a:solidFill>
              </a:endParaRPr>
            </a:p>
          </p:txBody>
        </p:sp>
        <p:sp>
          <p:nvSpPr>
            <p:cNvPr id="1613" name="Google Shape;1613;p259"/>
            <p:cNvSpPr txBox="1"/>
            <p:nvPr/>
          </p:nvSpPr>
          <p:spPr>
            <a:xfrm>
              <a:off x="8090093" y="1442525"/>
              <a:ext cx="1800900" cy="677400"/>
            </a:xfrm>
            <a:prstGeom prst="rect">
              <a:avLst/>
            </a:prstGeom>
            <a:solidFill>
              <a:srgbClr val="FFFFFF"/>
            </a:solidFill>
            <a:ln>
              <a:noFill/>
            </a:ln>
          </p:spPr>
          <p:txBody>
            <a:bodyPr spcFirstLastPara="1" wrap="square" lIns="54000" tIns="54000" rIns="54000" bIns="54000" anchor="t" anchorCtr="0">
              <a:noAutofit/>
            </a:bodyPr>
            <a:lstStyle/>
            <a:p>
              <a:pPr marL="0" lvl="0" indent="0" algn="l" rtl="0">
                <a:spcBef>
                  <a:spcPts val="0"/>
                </a:spcBef>
                <a:spcAft>
                  <a:spcPts val="500"/>
                </a:spcAft>
                <a:buClr>
                  <a:schemeClr val="dk1"/>
                </a:buClr>
                <a:buSzPts val="1100"/>
                <a:buFont typeface="Arial"/>
                <a:buNone/>
              </a:pPr>
              <a:r>
                <a:rPr lang="en" sz="700" b="1">
                  <a:solidFill>
                    <a:schemeClr val="dk1"/>
                  </a:solidFill>
                </a:rPr>
                <a:t>Toll manufacturers, goods imported by service companies for repair/testing</a:t>
              </a:r>
              <a:endParaRPr sz="700" b="1">
                <a:solidFill>
                  <a:srgbClr val="000000"/>
                </a:solidFill>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18"/>
        <p:cNvGrpSpPr/>
        <p:nvPr/>
      </p:nvGrpSpPr>
      <p:grpSpPr>
        <a:xfrm>
          <a:off x="0" y="0"/>
          <a:ext cx="0" cy="0"/>
          <a:chOff x="0" y="0"/>
          <a:chExt cx="0" cy="0"/>
        </a:xfrm>
      </p:grpSpPr>
      <p:sp>
        <p:nvSpPr>
          <p:cNvPr id="1619" name="Google Shape;1619;p260"/>
          <p:cNvSpPr/>
          <p:nvPr/>
        </p:nvSpPr>
        <p:spPr>
          <a:xfrm>
            <a:off x="6117500" y="2321937"/>
            <a:ext cx="2694675" cy="242057"/>
          </a:xfrm>
          <a:custGeom>
            <a:avLst/>
            <a:gdLst/>
            <a:ahLst/>
            <a:cxnLst/>
            <a:rect l="l" t="t" r="r" b="b"/>
            <a:pathLst>
              <a:path w="733245" h="198407" extrusionOk="0">
                <a:moveTo>
                  <a:pt x="0" y="198407"/>
                </a:moveTo>
                <a:lnTo>
                  <a:pt x="37531" y="0"/>
                </a:lnTo>
                <a:lnTo>
                  <a:pt x="733245" y="0"/>
                </a:lnTo>
              </a:path>
            </a:pathLst>
          </a:custGeom>
          <a:noFill/>
          <a:ln w="19050" cap="rnd" cmpd="sng">
            <a:solidFill>
              <a:schemeClr val="accent1"/>
            </a:solidFill>
            <a:prstDash val="solid"/>
            <a:round/>
            <a:headEnd type="oval" w="sm" len="sm"/>
            <a:tailEnd type="oval"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sp>
        <p:nvSpPr>
          <p:cNvPr id="1620" name="Google Shape;1620;p260"/>
          <p:cNvSpPr/>
          <p:nvPr/>
        </p:nvSpPr>
        <p:spPr>
          <a:xfrm rot="10800000">
            <a:off x="332932" y="3310090"/>
            <a:ext cx="3649727" cy="242057"/>
          </a:xfrm>
          <a:custGeom>
            <a:avLst/>
            <a:gdLst/>
            <a:ahLst/>
            <a:cxnLst/>
            <a:rect l="l" t="t" r="r" b="b"/>
            <a:pathLst>
              <a:path w="733245" h="198407" extrusionOk="0">
                <a:moveTo>
                  <a:pt x="0" y="198407"/>
                </a:moveTo>
                <a:lnTo>
                  <a:pt x="37531" y="0"/>
                </a:lnTo>
                <a:lnTo>
                  <a:pt x="733245" y="0"/>
                </a:lnTo>
              </a:path>
            </a:pathLst>
          </a:custGeom>
          <a:noFill/>
          <a:ln w="19050" cap="rnd" cmpd="sng">
            <a:solidFill>
              <a:schemeClr val="dk2"/>
            </a:solidFill>
            <a:prstDash val="solid"/>
            <a:round/>
            <a:headEnd type="oval" w="sm" len="sm"/>
            <a:tailEnd type="oval"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grpSp>
        <p:nvGrpSpPr>
          <p:cNvPr id="1621" name="Google Shape;1621;p260"/>
          <p:cNvGrpSpPr/>
          <p:nvPr/>
        </p:nvGrpSpPr>
        <p:grpSpPr>
          <a:xfrm>
            <a:off x="2798985" y="1012609"/>
            <a:ext cx="3497654" cy="3616467"/>
            <a:chOff x="3060777" y="2001512"/>
            <a:chExt cx="4563150" cy="4718156"/>
          </a:xfrm>
        </p:grpSpPr>
        <p:sp>
          <p:nvSpPr>
            <p:cNvPr id="1622" name="Google Shape;1622;p260"/>
            <p:cNvSpPr/>
            <p:nvPr/>
          </p:nvSpPr>
          <p:spPr>
            <a:xfrm>
              <a:off x="3245015" y="2248250"/>
              <a:ext cx="4224600" cy="4224600"/>
            </a:xfrm>
            <a:prstGeom prst="ellipse">
              <a:avLst/>
            </a:prstGeom>
            <a:noFill/>
            <a:ln w="139700" cap="sq" cmpd="sng">
              <a:solidFill>
                <a:srgbClr val="B1B1B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700"/>
                <a:buFont typeface="Arial"/>
                <a:buNone/>
              </a:pPr>
              <a:endParaRPr sz="700" b="0" i="0" u="none" strike="noStrike" cap="none">
                <a:solidFill>
                  <a:srgbClr val="FFFFFF"/>
                </a:solidFill>
                <a:latin typeface="Arial"/>
                <a:ea typeface="Arial"/>
                <a:cs typeface="Arial"/>
                <a:sym typeface="Arial"/>
              </a:endParaRPr>
            </a:p>
          </p:txBody>
        </p:sp>
        <p:sp>
          <p:nvSpPr>
            <p:cNvPr id="1623" name="Google Shape;1623;p260"/>
            <p:cNvSpPr/>
            <p:nvPr/>
          </p:nvSpPr>
          <p:spPr>
            <a:xfrm>
              <a:off x="4760347" y="3137483"/>
              <a:ext cx="1158404" cy="376032"/>
            </a:xfrm>
            <a:custGeom>
              <a:avLst/>
              <a:gdLst/>
              <a:ahLst/>
              <a:cxnLst/>
              <a:rect l="l" t="t" r="r" b="b"/>
              <a:pathLst>
                <a:path w="1158404" h="376032" extrusionOk="0">
                  <a:moveTo>
                    <a:pt x="582004" y="0"/>
                  </a:moveTo>
                  <a:cubicBezTo>
                    <a:pt x="750880" y="0"/>
                    <a:pt x="911762" y="34225"/>
                    <a:pt x="1058092" y="96118"/>
                  </a:cubicBezTo>
                  <a:lnTo>
                    <a:pt x="1158404" y="144441"/>
                  </a:lnTo>
                  <a:lnTo>
                    <a:pt x="1022968" y="376032"/>
                  </a:lnTo>
                  <a:lnTo>
                    <a:pt x="133856" y="376032"/>
                  </a:lnTo>
                  <a:lnTo>
                    <a:pt x="0" y="147141"/>
                  </a:lnTo>
                  <a:lnTo>
                    <a:pt x="105916" y="96118"/>
                  </a:lnTo>
                  <a:cubicBezTo>
                    <a:pt x="252247" y="34225"/>
                    <a:pt x="413129" y="0"/>
                    <a:pt x="582004" y="0"/>
                  </a:cubicBezTo>
                  <a:close/>
                </a:path>
              </a:pathLst>
            </a:custGeom>
            <a:solidFill>
              <a:srgbClr val="D93954"/>
            </a:solidFill>
            <a:ln w="9525" cap="flat" cmpd="sng">
              <a:solidFill>
                <a:schemeClr val="accent5"/>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sp>
          <p:nvSpPr>
            <p:cNvPr id="1624" name="Google Shape;1624;p260"/>
            <p:cNvSpPr/>
            <p:nvPr/>
          </p:nvSpPr>
          <p:spPr>
            <a:xfrm>
              <a:off x="5850589" y="3324974"/>
              <a:ext cx="712941" cy="997453"/>
            </a:xfrm>
            <a:custGeom>
              <a:avLst/>
              <a:gdLst/>
              <a:ahLst/>
              <a:cxnLst/>
              <a:rect l="l" t="t" r="r" b="b"/>
              <a:pathLst>
                <a:path w="712941" h="997453" extrusionOk="0">
                  <a:moveTo>
                    <a:pt x="140393" y="0"/>
                  </a:moveTo>
                  <a:lnTo>
                    <a:pt x="175613" y="21397"/>
                  </a:lnTo>
                  <a:cubicBezTo>
                    <a:pt x="468426" y="219218"/>
                    <a:pt x="670972" y="540505"/>
                    <a:pt x="708553" y="910560"/>
                  </a:cubicBezTo>
                  <a:lnTo>
                    <a:pt x="712941" y="997453"/>
                  </a:lnTo>
                  <a:lnTo>
                    <a:pt x="443499" y="997453"/>
                  </a:lnTo>
                  <a:lnTo>
                    <a:pt x="0" y="238672"/>
                  </a:lnTo>
                  <a:lnTo>
                    <a:pt x="14039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sp>
          <p:nvSpPr>
            <p:cNvPr id="1625" name="Google Shape;1625;p260"/>
            <p:cNvSpPr/>
            <p:nvPr/>
          </p:nvSpPr>
          <p:spPr>
            <a:xfrm>
              <a:off x="4121211" y="3325572"/>
              <a:ext cx="712904" cy="996115"/>
            </a:xfrm>
            <a:custGeom>
              <a:avLst/>
              <a:gdLst/>
              <a:ahLst/>
              <a:cxnLst/>
              <a:rect l="l" t="t" r="r" b="b"/>
              <a:pathLst>
                <a:path w="712904" h="996115" extrusionOk="0">
                  <a:moveTo>
                    <a:pt x="571527" y="0"/>
                  </a:moveTo>
                  <a:lnTo>
                    <a:pt x="712904" y="242521"/>
                  </a:lnTo>
                  <a:lnTo>
                    <a:pt x="270791" y="996115"/>
                  </a:lnTo>
                  <a:lnTo>
                    <a:pt x="0" y="996115"/>
                  </a:lnTo>
                  <a:lnTo>
                    <a:pt x="4350" y="909962"/>
                  </a:lnTo>
                  <a:cubicBezTo>
                    <a:pt x="41931" y="539907"/>
                    <a:pt x="244477" y="218620"/>
                    <a:pt x="537290" y="20799"/>
                  </a:cubicBezTo>
                  <a:lnTo>
                    <a:pt x="571527"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sp>
          <p:nvSpPr>
            <p:cNvPr id="1626" name="Google Shape;1626;p260"/>
            <p:cNvSpPr/>
            <p:nvPr/>
          </p:nvSpPr>
          <p:spPr>
            <a:xfrm>
              <a:off x="4121515" y="4405522"/>
              <a:ext cx="712600" cy="991621"/>
            </a:xfrm>
            <a:custGeom>
              <a:avLst/>
              <a:gdLst/>
              <a:ahLst/>
              <a:cxnLst/>
              <a:rect l="l" t="t" r="r" b="b"/>
              <a:pathLst>
                <a:path w="712600" h="991621" extrusionOk="0">
                  <a:moveTo>
                    <a:pt x="0" y="0"/>
                  </a:moveTo>
                  <a:lnTo>
                    <a:pt x="268656" y="0"/>
                  </a:lnTo>
                  <a:lnTo>
                    <a:pt x="712600" y="754796"/>
                  </a:lnTo>
                  <a:lnTo>
                    <a:pt x="573752" y="991621"/>
                  </a:lnTo>
                  <a:lnTo>
                    <a:pt x="536986" y="969285"/>
                  </a:lnTo>
                  <a:cubicBezTo>
                    <a:pt x="244173" y="771464"/>
                    <a:pt x="41627" y="450177"/>
                    <a:pt x="4046" y="80122"/>
                  </a:cubicBezTo>
                  <a:lnTo>
                    <a:pt x="0"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sp>
          <p:nvSpPr>
            <p:cNvPr id="1627" name="Google Shape;1627;p260"/>
            <p:cNvSpPr/>
            <p:nvPr/>
          </p:nvSpPr>
          <p:spPr>
            <a:xfrm>
              <a:off x="5850589" y="4405522"/>
              <a:ext cx="712599" cy="991923"/>
            </a:xfrm>
            <a:custGeom>
              <a:avLst/>
              <a:gdLst/>
              <a:ahLst/>
              <a:cxnLst/>
              <a:rect l="l" t="t" r="r" b="b"/>
              <a:pathLst>
                <a:path w="712599" h="991923" extrusionOk="0">
                  <a:moveTo>
                    <a:pt x="443335" y="0"/>
                  </a:moveTo>
                  <a:lnTo>
                    <a:pt x="712599" y="0"/>
                  </a:lnTo>
                  <a:lnTo>
                    <a:pt x="708553" y="80122"/>
                  </a:lnTo>
                  <a:cubicBezTo>
                    <a:pt x="670972" y="450177"/>
                    <a:pt x="468426" y="771464"/>
                    <a:pt x="175613" y="969285"/>
                  </a:cubicBezTo>
                  <a:lnTo>
                    <a:pt x="138349" y="991923"/>
                  </a:lnTo>
                  <a:lnTo>
                    <a:pt x="0" y="756002"/>
                  </a:lnTo>
                  <a:lnTo>
                    <a:pt x="443335" y="0"/>
                  </a:lnTo>
                  <a:close/>
                </a:path>
              </a:pathLst>
            </a:custGeom>
            <a:solidFill>
              <a:schemeClr val="accent4"/>
            </a:solidFill>
            <a:ln w="9525" cap="flat" cmpd="sng">
              <a:solidFill>
                <a:srgbClr val="EB8C00"/>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sp>
          <p:nvSpPr>
            <p:cNvPr id="1628" name="Google Shape;1628;p260"/>
            <p:cNvSpPr/>
            <p:nvPr/>
          </p:nvSpPr>
          <p:spPr>
            <a:xfrm>
              <a:off x="4760680" y="5207663"/>
              <a:ext cx="1157736" cy="376031"/>
            </a:xfrm>
            <a:custGeom>
              <a:avLst/>
              <a:gdLst/>
              <a:ahLst/>
              <a:cxnLst/>
              <a:rect l="l" t="t" r="r" b="b"/>
              <a:pathLst>
                <a:path w="1157736" h="376031" extrusionOk="0">
                  <a:moveTo>
                    <a:pt x="133524" y="0"/>
                  </a:moveTo>
                  <a:lnTo>
                    <a:pt x="1022636" y="0"/>
                  </a:lnTo>
                  <a:lnTo>
                    <a:pt x="1157736" y="231753"/>
                  </a:lnTo>
                  <a:lnTo>
                    <a:pt x="1057760" y="279913"/>
                  </a:lnTo>
                  <a:cubicBezTo>
                    <a:pt x="911430" y="341806"/>
                    <a:pt x="750548" y="376031"/>
                    <a:pt x="581672" y="376031"/>
                  </a:cubicBezTo>
                  <a:cubicBezTo>
                    <a:pt x="412797" y="376031"/>
                    <a:pt x="251915" y="341806"/>
                    <a:pt x="105584" y="279913"/>
                  </a:cubicBezTo>
                  <a:lnTo>
                    <a:pt x="0" y="229051"/>
                  </a:lnTo>
                  <a:lnTo>
                    <a:pt x="133524" y="0"/>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sp>
          <p:nvSpPr>
            <p:cNvPr id="1629" name="Google Shape;1629;p260"/>
            <p:cNvSpPr/>
            <p:nvPr/>
          </p:nvSpPr>
          <p:spPr>
            <a:xfrm>
              <a:off x="4452089" y="2154285"/>
              <a:ext cx="1773338" cy="1130340"/>
            </a:xfrm>
            <a:custGeom>
              <a:avLst/>
              <a:gdLst/>
              <a:ahLst/>
              <a:cxnLst/>
              <a:rect l="l" t="t" r="r" b="b"/>
              <a:pathLst>
                <a:path w="1773338" h="1130340" extrusionOk="0">
                  <a:moveTo>
                    <a:pt x="905265" y="0"/>
                  </a:moveTo>
                  <a:cubicBezTo>
                    <a:pt x="1057579" y="0"/>
                    <a:pt x="1206288" y="15434"/>
                    <a:pt x="1349913" y="44824"/>
                  </a:cubicBezTo>
                  <a:lnTo>
                    <a:pt x="1463925" y="74139"/>
                  </a:lnTo>
                  <a:lnTo>
                    <a:pt x="1773338" y="603229"/>
                  </a:lnTo>
                  <a:lnTo>
                    <a:pt x="1466661" y="1127640"/>
                  </a:lnTo>
                  <a:lnTo>
                    <a:pt x="1366349" y="1079317"/>
                  </a:lnTo>
                  <a:cubicBezTo>
                    <a:pt x="1220019" y="1017424"/>
                    <a:pt x="1059137" y="983199"/>
                    <a:pt x="890261" y="983199"/>
                  </a:cubicBezTo>
                  <a:cubicBezTo>
                    <a:pt x="721386" y="983199"/>
                    <a:pt x="560504" y="1017424"/>
                    <a:pt x="414173" y="1079317"/>
                  </a:cubicBezTo>
                  <a:lnTo>
                    <a:pt x="308257" y="1130340"/>
                  </a:lnTo>
                  <a:lnTo>
                    <a:pt x="0" y="603229"/>
                  </a:lnTo>
                  <a:lnTo>
                    <a:pt x="302832" y="85395"/>
                  </a:lnTo>
                  <a:lnTo>
                    <a:pt x="460617" y="44824"/>
                  </a:lnTo>
                  <a:cubicBezTo>
                    <a:pt x="604243" y="15434"/>
                    <a:pt x="752952" y="0"/>
                    <a:pt x="905265" y="0"/>
                  </a:cubicBez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sp>
          <p:nvSpPr>
            <p:cNvPr id="1630" name="Google Shape;1630;p260"/>
            <p:cNvSpPr/>
            <p:nvPr/>
          </p:nvSpPr>
          <p:spPr>
            <a:xfrm>
              <a:off x="3216894" y="2809682"/>
              <a:ext cx="1475845" cy="1512004"/>
            </a:xfrm>
            <a:custGeom>
              <a:avLst/>
              <a:gdLst/>
              <a:ahLst/>
              <a:cxnLst/>
              <a:rect l="l" t="t" r="r" b="b"/>
              <a:pathLst>
                <a:path w="1475845" h="1512004" extrusionOk="0">
                  <a:moveTo>
                    <a:pt x="572020" y="0"/>
                  </a:moveTo>
                  <a:lnTo>
                    <a:pt x="1175109" y="0"/>
                  </a:lnTo>
                  <a:lnTo>
                    <a:pt x="1475845" y="515889"/>
                  </a:lnTo>
                  <a:lnTo>
                    <a:pt x="1441608" y="536688"/>
                  </a:lnTo>
                  <a:cubicBezTo>
                    <a:pt x="1148795" y="734509"/>
                    <a:pt x="946249" y="1055796"/>
                    <a:pt x="908668" y="1425851"/>
                  </a:cubicBezTo>
                  <a:lnTo>
                    <a:pt x="904318" y="1512004"/>
                  </a:lnTo>
                  <a:lnTo>
                    <a:pt x="285997" y="1512004"/>
                  </a:lnTo>
                  <a:lnTo>
                    <a:pt x="0" y="1024513"/>
                  </a:lnTo>
                  <a:lnTo>
                    <a:pt x="33347" y="894820"/>
                  </a:lnTo>
                  <a:cubicBezTo>
                    <a:pt x="119299" y="618477"/>
                    <a:pt x="258116" y="365424"/>
                    <a:pt x="437969" y="147493"/>
                  </a:cubicBezTo>
                  <a:lnTo>
                    <a:pt x="572020"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sp>
          <p:nvSpPr>
            <p:cNvPr id="1631" name="Google Shape;1631;p260"/>
            <p:cNvSpPr/>
            <p:nvPr/>
          </p:nvSpPr>
          <p:spPr>
            <a:xfrm>
              <a:off x="5990982" y="2809682"/>
              <a:ext cx="1496508" cy="1512744"/>
            </a:xfrm>
            <a:custGeom>
              <a:avLst/>
              <a:gdLst/>
              <a:ahLst/>
              <a:cxnLst/>
              <a:rect l="l" t="t" r="r" b="b"/>
              <a:pathLst>
                <a:path w="1496508" h="1512744" extrusionOk="0">
                  <a:moveTo>
                    <a:pt x="303106" y="0"/>
                  </a:moveTo>
                  <a:lnTo>
                    <a:pt x="934814" y="0"/>
                  </a:lnTo>
                  <a:lnTo>
                    <a:pt x="1068865" y="147493"/>
                  </a:lnTo>
                  <a:cubicBezTo>
                    <a:pt x="1248718" y="365424"/>
                    <a:pt x="1387535" y="618477"/>
                    <a:pt x="1473487" y="894820"/>
                  </a:cubicBezTo>
                  <a:lnTo>
                    <a:pt x="1496508" y="984351"/>
                  </a:lnTo>
                  <a:lnTo>
                    <a:pt x="1187668" y="1512744"/>
                  </a:lnTo>
                  <a:lnTo>
                    <a:pt x="572548" y="1512744"/>
                  </a:lnTo>
                  <a:lnTo>
                    <a:pt x="568160" y="1425851"/>
                  </a:lnTo>
                  <a:cubicBezTo>
                    <a:pt x="530579" y="1055796"/>
                    <a:pt x="328033" y="734509"/>
                    <a:pt x="35220" y="536688"/>
                  </a:cubicBezTo>
                  <a:lnTo>
                    <a:pt x="0" y="515291"/>
                  </a:lnTo>
                  <a:lnTo>
                    <a:pt x="303106"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sp>
          <p:nvSpPr>
            <p:cNvPr id="1632" name="Google Shape;1632;p260"/>
            <p:cNvSpPr/>
            <p:nvPr/>
          </p:nvSpPr>
          <p:spPr>
            <a:xfrm>
              <a:off x="3218307" y="4405521"/>
              <a:ext cx="1476960" cy="1512004"/>
            </a:xfrm>
            <a:custGeom>
              <a:avLst/>
              <a:gdLst/>
              <a:ahLst/>
              <a:cxnLst/>
              <a:rect l="l" t="t" r="r" b="b"/>
              <a:pathLst>
                <a:path w="1476960" h="1512004" extrusionOk="0">
                  <a:moveTo>
                    <a:pt x="286414" y="0"/>
                  </a:moveTo>
                  <a:lnTo>
                    <a:pt x="903208" y="0"/>
                  </a:lnTo>
                  <a:lnTo>
                    <a:pt x="907254" y="80122"/>
                  </a:lnTo>
                  <a:cubicBezTo>
                    <a:pt x="944835" y="450177"/>
                    <a:pt x="1147381" y="771464"/>
                    <a:pt x="1440194" y="969285"/>
                  </a:cubicBezTo>
                  <a:lnTo>
                    <a:pt x="1476960" y="991621"/>
                  </a:lnTo>
                  <a:lnTo>
                    <a:pt x="1171864" y="1512004"/>
                  </a:lnTo>
                  <a:lnTo>
                    <a:pt x="576085" y="1512004"/>
                  </a:lnTo>
                  <a:lnTo>
                    <a:pt x="436556" y="1358484"/>
                  </a:lnTo>
                  <a:cubicBezTo>
                    <a:pt x="256703" y="1140553"/>
                    <a:pt x="117886" y="887501"/>
                    <a:pt x="31934" y="611157"/>
                  </a:cubicBezTo>
                  <a:lnTo>
                    <a:pt x="0" y="486963"/>
                  </a:lnTo>
                  <a:lnTo>
                    <a:pt x="286414"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sp>
          <p:nvSpPr>
            <p:cNvPr id="1633" name="Google Shape;1633;p260"/>
            <p:cNvSpPr/>
            <p:nvPr/>
          </p:nvSpPr>
          <p:spPr>
            <a:xfrm>
              <a:off x="5988938" y="4405521"/>
              <a:ext cx="1498246" cy="1512004"/>
            </a:xfrm>
            <a:custGeom>
              <a:avLst/>
              <a:gdLst/>
              <a:ahLst/>
              <a:cxnLst/>
              <a:rect l="l" t="t" r="r" b="b"/>
              <a:pathLst>
                <a:path w="1498246" h="1512004" extrusionOk="0">
                  <a:moveTo>
                    <a:pt x="574250" y="0"/>
                  </a:moveTo>
                  <a:lnTo>
                    <a:pt x="1191655" y="0"/>
                  </a:lnTo>
                  <a:lnTo>
                    <a:pt x="1498246" y="522818"/>
                  </a:lnTo>
                  <a:lnTo>
                    <a:pt x="1475531" y="611157"/>
                  </a:lnTo>
                  <a:cubicBezTo>
                    <a:pt x="1389579" y="887501"/>
                    <a:pt x="1250762" y="1140553"/>
                    <a:pt x="1070909" y="1358484"/>
                  </a:cubicBezTo>
                  <a:lnTo>
                    <a:pt x="931380" y="1512004"/>
                  </a:lnTo>
                  <a:lnTo>
                    <a:pt x="304986" y="1512004"/>
                  </a:lnTo>
                  <a:lnTo>
                    <a:pt x="0" y="991923"/>
                  </a:lnTo>
                  <a:lnTo>
                    <a:pt x="37264" y="969285"/>
                  </a:lnTo>
                  <a:cubicBezTo>
                    <a:pt x="330077" y="771464"/>
                    <a:pt x="532623" y="450177"/>
                    <a:pt x="570204" y="80122"/>
                  </a:cubicBezTo>
                  <a:lnTo>
                    <a:pt x="574250"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sp>
          <p:nvSpPr>
            <p:cNvPr id="1634" name="Google Shape;1634;p260"/>
            <p:cNvSpPr/>
            <p:nvPr/>
          </p:nvSpPr>
          <p:spPr>
            <a:xfrm>
              <a:off x="4452089" y="5436715"/>
              <a:ext cx="1773338" cy="1130181"/>
            </a:xfrm>
            <a:custGeom>
              <a:avLst/>
              <a:gdLst/>
              <a:ahLst/>
              <a:cxnLst/>
              <a:rect l="l" t="t" r="r" b="b"/>
              <a:pathLst>
                <a:path w="1773338" h="1130181" extrusionOk="0">
                  <a:moveTo>
                    <a:pt x="308589" y="0"/>
                  </a:moveTo>
                  <a:lnTo>
                    <a:pt x="414173" y="50862"/>
                  </a:lnTo>
                  <a:cubicBezTo>
                    <a:pt x="560504" y="112755"/>
                    <a:pt x="721386" y="146980"/>
                    <a:pt x="890261" y="146980"/>
                  </a:cubicBezTo>
                  <a:cubicBezTo>
                    <a:pt x="1059137" y="146980"/>
                    <a:pt x="1220019" y="112755"/>
                    <a:pt x="1366349" y="50862"/>
                  </a:cubicBezTo>
                  <a:lnTo>
                    <a:pt x="1466325" y="2702"/>
                  </a:lnTo>
                  <a:lnTo>
                    <a:pt x="1773338" y="529359"/>
                  </a:lnTo>
                  <a:lnTo>
                    <a:pt x="1464423" y="1055914"/>
                  </a:lnTo>
                  <a:lnTo>
                    <a:pt x="1349913" y="1085357"/>
                  </a:lnTo>
                  <a:cubicBezTo>
                    <a:pt x="1206288" y="1114747"/>
                    <a:pt x="1057579" y="1130181"/>
                    <a:pt x="905265" y="1130181"/>
                  </a:cubicBezTo>
                  <a:cubicBezTo>
                    <a:pt x="752952" y="1130181"/>
                    <a:pt x="604243" y="1114747"/>
                    <a:pt x="460617" y="1085357"/>
                  </a:cubicBezTo>
                  <a:lnTo>
                    <a:pt x="302308" y="1044652"/>
                  </a:lnTo>
                  <a:lnTo>
                    <a:pt x="0" y="529359"/>
                  </a:lnTo>
                  <a:lnTo>
                    <a:pt x="308589"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sp>
          <p:nvSpPr>
            <p:cNvPr id="1635" name="Google Shape;1635;p260"/>
            <p:cNvSpPr/>
            <p:nvPr/>
          </p:nvSpPr>
          <p:spPr>
            <a:xfrm>
              <a:off x="4754922" y="2001512"/>
              <a:ext cx="1161093" cy="238168"/>
            </a:xfrm>
            <a:custGeom>
              <a:avLst/>
              <a:gdLst/>
              <a:ahLst/>
              <a:cxnLst/>
              <a:rect l="l" t="t" r="r" b="b"/>
              <a:pathLst>
                <a:path w="1161093" h="238168" extrusionOk="0">
                  <a:moveTo>
                    <a:pt x="139281" y="0"/>
                  </a:moveTo>
                  <a:lnTo>
                    <a:pt x="1028393" y="0"/>
                  </a:lnTo>
                  <a:lnTo>
                    <a:pt x="1161093" y="226912"/>
                  </a:lnTo>
                  <a:lnTo>
                    <a:pt x="1047081" y="197597"/>
                  </a:lnTo>
                  <a:cubicBezTo>
                    <a:pt x="903456" y="168207"/>
                    <a:pt x="754747" y="152773"/>
                    <a:pt x="602433" y="152773"/>
                  </a:cubicBezTo>
                  <a:cubicBezTo>
                    <a:pt x="450120" y="152773"/>
                    <a:pt x="301411" y="168207"/>
                    <a:pt x="157785" y="197597"/>
                  </a:cubicBezTo>
                  <a:lnTo>
                    <a:pt x="0" y="238168"/>
                  </a:lnTo>
                  <a:lnTo>
                    <a:pt x="139281" y="0"/>
                  </a:lnTo>
                  <a:close/>
                </a:path>
              </a:pathLst>
            </a:custGeom>
            <a:solidFill>
              <a:srgbClr val="D93954"/>
            </a:solidFill>
            <a:ln>
              <a:noFill/>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sp>
          <p:nvSpPr>
            <p:cNvPr id="1636" name="Google Shape;1636;p260"/>
            <p:cNvSpPr/>
            <p:nvPr/>
          </p:nvSpPr>
          <p:spPr>
            <a:xfrm>
              <a:off x="3060778" y="2809683"/>
              <a:ext cx="728136" cy="1024513"/>
            </a:xfrm>
            <a:custGeom>
              <a:avLst/>
              <a:gdLst/>
              <a:ahLst/>
              <a:cxnLst/>
              <a:rect l="l" t="t" r="r" b="b"/>
              <a:pathLst>
                <a:path w="728136" h="1024513" extrusionOk="0">
                  <a:moveTo>
                    <a:pt x="442113" y="0"/>
                  </a:moveTo>
                  <a:lnTo>
                    <a:pt x="728136" y="0"/>
                  </a:lnTo>
                  <a:lnTo>
                    <a:pt x="594085" y="147493"/>
                  </a:lnTo>
                  <a:cubicBezTo>
                    <a:pt x="414232" y="365424"/>
                    <a:pt x="275415" y="618477"/>
                    <a:pt x="189463" y="894820"/>
                  </a:cubicBezTo>
                  <a:lnTo>
                    <a:pt x="156116" y="1024513"/>
                  </a:lnTo>
                  <a:lnTo>
                    <a:pt x="0" y="758410"/>
                  </a:lnTo>
                  <a:lnTo>
                    <a:pt x="442113"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sp>
          <p:nvSpPr>
            <p:cNvPr id="1637" name="Google Shape;1637;p260"/>
            <p:cNvSpPr/>
            <p:nvPr/>
          </p:nvSpPr>
          <p:spPr>
            <a:xfrm>
              <a:off x="3060777" y="4892485"/>
              <a:ext cx="733615" cy="1025041"/>
            </a:xfrm>
            <a:custGeom>
              <a:avLst/>
              <a:gdLst/>
              <a:ahLst/>
              <a:cxnLst/>
              <a:rect l="l" t="t" r="r" b="b"/>
              <a:pathLst>
                <a:path w="733615" h="1025041" extrusionOk="0">
                  <a:moveTo>
                    <a:pt x="157530" y="0"/>
                  </a:moveTo>
                  <a:lnTo>
                    <a:pt x="189464" y="124194"/>
                  </a:lnTo>
                  <a:cubicBezTo>
                    <a:pt x="275416" y="400538"/>
                    <a:pt x="414233" y="653590"/>
                    <a:pt x="594086" y="871521"/>
                  </a:cubicBezTo>
                  <a:lnTo>
                    <a:pt x="733615" y="1025041"/>
                  </a:lnTo>
                  <a:lnTo>
                    <a:pt x="443944" y="1025041"/>
                  </a:lnTo>
                  <a:lnTo>
                    <a:pt x="0" y="267833"/>
                  </a:lnTo>
                  <a:lnTo>
                    <a:pt x="157530"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sp>
          <p:nvSpPr>
            <p:cNvPr id="1638" name="Google Shape;1638;p260"/>
            <p:cNvSpPr/>
            <p:nvPr/>
          </p:nvSpPr>
          <p:spPr>
            <a:xfrm>
              <a:off x="4754398" y="6481367"/>
              <a:ext cx="1162115" cy="238301"/>
            </a:xfrm>
            <a:custGeom>
              <a:avLst/>
              <a:gdLst/>
              <a:ahLst/>
              <a:cxnLst/>
              <a:rect l="l" t="t" r="r" b="b"/>
              <a:pathLst>
                <a:path w="1162115" h="238301" extrusionOk="0">
                  <a:moveTo>
                    <a:pt x="0" y="0"/>
                  </a:moveTo>
                  <a:lnTo>
                    <a:pt x="158309" y="40705"/>
                  </a:lnTo>
                  <a:cubicBezTo>
                    <a:pt x="301935" y="70095"/>
                    <a:pt x="450644" y="85529"/>
                    <a:pt x="602957" y="85529"/>
                  </a:cubicBezTo>
                  <a:cubicBezTo>
                    <a:pt x="755271" y="85529"/>
                    <a:pt x="903980" y="70095"/>
                    <a:pt x="1047605" y="40705"/>
                  </a:cubicBezTo>
                  <a:lnTo>
                    <a:pt x="1162115" y="11262"/>
                  </a:lnTo>
                  <a:lnTo>
                    <a:pt x="1028917" y="238301"/>
                  </a:lnTo>
                  <a:lnTo>
                    <a:pt x="139805" y="238301"/>
                  </a:lnTo>
                  <a:lnTo>
                    <a:pt x="0" y="0"/>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sp>
          <p:nvSpPr>
            <p:cNvPr id="1639" name="Google Shape;1639;p260"/>
            <p:cNvSpPr txBox="1"/>
            <p:nvPr/>
          </p:nvSpPr>
          <p:spPr>
            <a:xfrm>
              <a:off x="4884656" y="2443802"/>
              <a:ext cx="966000" cy="2811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 sz="700"/>
                <a:t>Origin Compliance Programme</a:t>
              </a:r>
              <a:endParaRPr sz="700" b="0" i="0" u="none" strike="noStrike" cap="none">
                <a:solidFill>
                  <a:srgbClr val="000000"/>
                </a:solidFill>
                <a:latin typeface="Arial"/>
                <a:ea typeface="Arial"/>
                <a:cs typeface="Arial"/>
                <a:sym typeface="Arial"/>
              </a:endParaRPr>
            </a:p>
          </p:txBody>
        </p:sp>
        <p:sp>
          <p:nvSpPr>
            <p:cNvPr id="1640" name="Google Shape;1640;p260"/>
            <p:cNvSpPr txBox="1"/>
            <p:nvPr/>
          </p:nvSpPr>
          <p:spPr>
            <a:xfrm>
              <a:off x="3491520" y="3396432"/>
              <a:ext cx="638700" cy="2811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 sz="700"/>
                <a:t>ERP Solutions</a:t>
              </a:r>
              <a:endParaRPr sz="700" b="0" i="0" u="none" strike="noStrike" cap="none">
                <a:solidFill>
                  <a:srgbClr val="000000"/>
                </a:solidFill>
                <a:latin typeface="Arial"/>
                <a:ea typeface="Arial"/>
                <a:cs typeface="Arial"/>
                <a:sym typeface="Arial"/>
              </a:endParaRPr>
            </a:p>
          </p:txBody>
        </p:sp>
        <p:sp>
          <p:nvSpPr>
            <p:cNvPr id="1641" name="Google Shape;1641;p260"/>
            <p:cNvSpPr txBox="1"/>
            <p:nvPr/>
          </p:nvSpPr>
          <p:spPr>
            <a:xfrm>
              <a:off x="6488786" y="3396432"/>
              <a:ext cx="635400" cy="421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 sz="700"/>
                <a:t>Customs Mapping Exercise</a:t>
              </a:r>
              <a:endParaRPr sz="700" b="0" i="0" u="none" strike="noStrike" cap="none">
                <a:solidFill>
                  <a:srgbClr val="000000"/>
                </a:solidFill>
                <a:latin typeface="Arial"/>
                <a:ea typeface="Arial"/>
                <a:cs typeface="Arial"/>
                <a:sym typeface="Arial"/>
              </a:endParaRPr>
            </a:p>
          </p:txBody>
        </p:sp>
        <p:sp>
          <p:nvSpPr>
            <p:cNvPr id="1642" name="Google Shape;1642;p260"/>
            <p:cNvSpPr txBox="1"/>
            <p:nvPr/>
          </p:nvSpPr>
          <p:spPr>
            <a:xfrm>
              <a:off x="6489780" y="5056847"/>
              <a:ext cx="804300" cy="421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 sz="700"/>
                <a:t>Classification managed service</a:t>
              </a:r>
              <a:endParaRPr sz="700" b="0" i="0" u="none" strike="noStrike" cap="none">
                <a:solidFill>
                  <a:srgbClr val="000000"/>
                </a:solidFill>
                <a:latin typeface="Arial"/>
                <a:ea typeface="Arial"/>
                <a:cs typeface="Arial"/>
                <a:sym typeface="Arial"/>
              </a:endParaRPr>
            </a:p>
          </p:txBody>
        </p:sp>
        <p:sp>
          <p:nvSpPr>
            <p:cNvPr id="1643" name="Google Shape;1643;p260"/>
            <p:cNvSpPr txBox="1"/>
            <p:nvPr/>
          </p:nvSpPr>
          <p:spPr>
            <a:xfrm>
              <a:off x="4926183" y="5959620"/>
              <a:ext cx="907200" cy="2811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 sz="700"/>
                <a:t>UK Import </a:t>
              </a:r>
              <a:br>
                <a:rPr lang="en" sz="700"/>
              </a:br>
              <a:r>
                <a:rPr lang="en" sz="700"/>
                <a:t>Data Review</a:t>
              </a:r>
              <a:endParaRPr sz="700" b="0" i="0" u="none" strike="noStrike" cap="none">
                <a:solidFill>
                  <a:srgbClr val="000000"/>
                </a:solidFill>
                <a:latin typeface="Arial"/>
                <a:ea typeface="Arial"/>
                <a:cs typeface="Arial"/>
                <a:sym typeface="Arial"/>
              </a:endParaRPr>
            </a:p>
          </p:txBody>
        </p:sp>
        <p:sp>
          <p:nvSpPr>
            <p:cNvPr id="1644" name="Google Shape;1644;p260"/>
            <p:cNvSpPr txBox="1"/>
            <p:nvPr/>
          </p:nvSpPr>
          <p:spPr>
            <a:xfrm>
              <a:off x="3491520" y="5056821"/>
              <a:ext cx="907200" cy="2811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 sz="700"/>
                <a:t>Small Automation &amp; AI</a:t>
              </a:r>
              <a:endParaRPr sz="700" b="0" i="0" u="none" strike="noStrike" cap="none">
                <a:solidFill>
                  <a:srgbClr val="000000"/>
                </a:solidFill>
                <a:latin typeface="Arial"/>
                <a:ea typeface="Arial"/>
                <a:cs typeface="Arial"/>
                <a:sym typeface="Arial"/>
              </a:endParaRPr>
            </a:p>
          </p:txBody>
        </p:sp>
        <p:sp>
          <p:nvSpPr>
            <p:cNvPr id="1645" name="Google Shape;1645;p260"/>
            <p:cNvSpPr txBox="1"/>
            <p:nvPr/>
          </p:nvSpPr>
          <p:spPr>
            <a:xfrm>
              <a:off x="4727578" y="3879474"/>
              <a:ext cx="1257000" cy="9564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700"/>
                <a:buFont typeface="Arial"/>
                <a:buNone/>
              </a:pPr>
              <a:r>
                <a:rPr lang="en" sz="700">
                  <a:solidFill>
                    <a:srgbClr val="FFFFFF"/>
                  </a:solidFill>
                </a:rPr>
                <a:t>Technology Offerings</a:t>
              </a:r>
              <a:endParaRPr sz="1000" b="0" i="0" u="none" strike="noStrike" cap="none">
                <a:solidFill>
                  <a:srgbClr val="000000"/>
                </a:solidFill>
                <a:latin typeface="Arial"/>
                <a:ea typeface="Arial"/>
                <a:cs typeface="Arial"/>
                <a:sym typeface="Arial"/>
              </a:endParaRPr>
            </a:p>
          </p:txBody>
        </p:sp>
        <p:sp>
          <p:nvSpPr>
            <p:cNvPr id="1646" name="Google Shape;1646;p260"/>
            <p:cNvSpPr txBox="1"/>
            <p:nvPr/>
          </p:nvSpPr>
          <p:spPr>
            <a:xfrm>
              <a:off x="4279670" y="3724102"/>
              <a:ext cx="375300" cy="300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FFFFFF"/>
                </a:buClr>
                <a:buSzPts val="1000"/>
                <a:buFont typeface="Arial"/>
                <a:buNone/>
              </a:pPr>
              <a:r>
                <a:rPr lang="en" sz="900" b="0" i="0" u="none" strike="noStrike" cap="none">
                  <a:solidFill>
                    <a:srgbClr val="FFFFFF"/>
                  </a:solidFill>
                  <a:latin typeface="Arial"/>
                  <a:ea typeface="Arial"/>
                  <a:cs typeface="Arial"/>
                  <a:sym typeface="Arial"/>
                </a:rPr>
                <a:t>01</a:t>
              </a:r>
              <a:endParaRPr sz="900" b="0" i="0" u="none" strike="noStrike" cap="none">
                <a:solidFill>
                  <a:srgbClr val="000000"/>
                </a:solidFill>
                <a:latin typeface="Arial"/>
                <a:ea typeface="Arial"/>
                <a:cs typeface="Arial"/>
                <a:sym typeface="Arial"/>
              </a:endParaRPr>
            </a:p>
          </p:txBody>
        </p:sp>
        <p:sp>
          <p:nvSpPr>
            <p:cNvPr id="1647" name="Google Shape;1647;p260"/>
            <p:cNvSpPr txBox="1"/>
            <p:nvPr/>
          </p:nvSpPr>
          <p:spPr>
            <a:xfrm>
              <a:off x="5151644" y="3243904"/>
              <a:ext cx="375300" cy="300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FFFFFF"/>
                </a:buClr>
                <a:buSzPts val="1000"/>
                <a:buFont typeface="Arial"/>
                <a:buNone/>
              </a:pPr>
              <a:r>
                <a:rPr lang="en" sz="900" b="0" i="0" u="none" strike="noStrike" cap="none">
                  <a:solidFill>
                    <a:srgbClr val="FFFFFF"/>
                  </a:solidFill>
                  <a:latin typeface="Arial"/>
                  <a:ea typeface="Arial"/>
                  <a:cs typeface="Arial"/>
                  <a:sym typeface="Arial"/>
                </a:rPr>
                <a:t>02</a:t>
              </a:r>
              <a:endParaRPr sz="900" b="0" i="0" u="none" strike="noStrike" cap="none">
                <a:solidFill>
                  <a:srgbClr val="000000"/>
                </a:solidFill>
                <a:latin typeface="Arial"/>
                <a:ea typeface="Arial"/>
                <a:cs typeface="Arial"/>
                <a:sym typeface="Arial"/>
              </a:endParaRPr>
            </a:p>
          </p:txBody>
        </p:sp>
        <p:sp>
          <p:nvSpPr>
            <p:cNvPr id="1648" name="Google Shape;1648;p260"/>
            <p:cNvSpPr txBox="1"/>
            <p:nvPr/>
          </p:nvSpPr>
          <p:spPr>
            <a:xfrm>
              <a:off x="6034063" y="3724102"/>
              <a:ext cx="375300" cy="300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FFFFFF"/>
                </a:buClr>
                <a:buSzPts val="1000"/>
                <a:buFont typeface="Arial"/>
                <a:buNone/>
              </a:pPr>
              <a:r>
                <a:rPr lang="en" sz="900" b="0" i="0" u="none" strike="noStrike" cap="none">
                  <a:solidFill>
                    <a:srgbClr val="FFFFFF"/>
                  </a:solidFill>
                  <a:latin typeface="Arial"/>
                  <a:ea typeface="Arial"/>
                  <a:cs typeface="Arial"/>
                  <a:sym typeface="Arial"/>
                </a:rPr>
                <a:t>03</a:t>
              </a:r>
              <a:endParaRPr sz="900" b="0" i="0" u="none" strike="noStrike" cap="none">
                <a:solidFill>
                  <a:srgbClr val="000000"/>
                </a:solidFill>
                <a:latin typeface="Arial"/>
                <a:ea typeface="Arial"/>
                <a:cs typeface="Arial"/>
                <a:sym typeface="Arial"/>
              </a:endParaRPr>
            </a:p>
          </p:txBody>
        </p:sp>
        <p:sp>
          <p:nvSpPr>
            <p:cNvPr id="1649" name="Google Shape;1649;p260"/>
            <p:cNvSpPr txBox="1"/>
            <p:nvPr/>
          </p:nvSpPr>
          <p:spPr>
            <a:xfrm>
              <a:off x="6056988" y="4751644"/>
              <a:ext cx="375300" cy="300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FFFFFF"/>
                </a:buClr>
                <a:buSzPts val="1000"/>
                <a:buFont typeface="Arial"/>
                <a:buNone/>
              </a:pPr>
              <a:r>
                <a:rPr lang="en" sz="900" b="0" i="0" u="none" strike="noStrike" cap="none">
                  <a:solidFill>
                    <a:schemeClr val="dk1"/>
                  </a:solidFill>
                  <a:latin typeface="Arial"/>
                  <a:ea typeface="Arial"/>
                  <a:cs typeface="Arial"/>
                  <a:sym typeface="Arial"/>
                </a:rPr>
                <a:t>04</a:t>
              </a:r>
              <a:endParaRPr sz="900" b="0" i="0" u="none" strike="noStrike" cap="none">
                <a:solidFill>
                  <a:schemeClr val="dk1"/>
                </a:solidFill>
                <a:latin typeface="Arial"/>
                <a:ea typeface="Arial"/>
                <a:cs typeface="Arial"/>
                <a:sym typeface="Arial"/>
              </a:endParaRPr>
            </a:p>
          </p:txBody>
        </p:sp>
        <p:sp>
          <p:nvSpPr>
            <p:cNvPr id="1650" name="Google Shape;1650;p260"/>
            <p:cNvSpPr txBox="1"/>
            <p:nvPr/>
          </p:nvSpPr>
          <p:spPr>
            <a:xfrm>
              <a:off x="5151644" y="5268932"/>
              <a:ext cx="375300" cy="300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FFFFFF"/>
                </a:buClr>
                <a:buSzPts val="1000"/>
                <a:buFont typeface="Arial"/>
                <a:buNone/>
              </a:pPr>
              <a:r>
                <a:rPr lang="en" sz="900" b="0" i="0" u="none" strike="noStrike" cap="none">
                  <a:solidFill>
                    <a:schemeClr val="dk1"/>
                  </a:solidFill>
                  <a:latin typeface="Arial"/>
                  <a:ea typeface="Arial"/>
                  <a:cs typeface="Arial"/>
                  <a:sym typeface="Arial"/>
                </a:rPr>
                <a:t>05</a:t>
              </a:r>
              <a:endParaRPr sz="900" b="0" i="0" u="none" strike="noStrike" cap="none">
                <a:solidFill>
                  <a:schemeClr val="dk1"/>
                </a:solidFill>
                <a:latin typeface="Arial"/>
                <a:ea typeface="Arial"/>
                <a:cs typeface="Arial"/>
                <a:sym typeface="Arial"/>
              </a:endParaRPr>
            </a:p>
          </p:txBody>
        </p:sp>
        <p:sp>
          <p:nvSpPr>
            <p:cNvPr id="1651" name="Google Shape;1651;p260"/>
            <p:cNvSpPr txBox="1"/>
            <p:nvPr/>
          </p:nvSpPr>
          <p:spPr>
            <a:xfrm>
              <a:off x="4249334" y="4751644"/>
              <a:ext cx="375300" cy="300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FFFFFF"/>
                </a:buClr>
                <a:buSzPts val="1000"/>
                <a:buFont typeface="Arial"/>
                <a:buNone/>
              </a:pPr>
              <a:r>
                <a:rPr lang="en" sz="900" b="0" i="0" u="none" strike="noStrike" cap="none">
                  <a:solidFill>
                    <a:srgbClr val="FFFFFF"/>
                  </a:solidFill>
                  <a:latin typeface="Arial"/>
                  <a:ea typeface="Arial"/>
                  <a:cs typeface="Arial"/>
                  <a:sym typeface="Arial"/>
                </a:rPr>
                <a:t>06</a:t>
              </a:r>
              <a:endParaRPr sz="900" b="0" i="0" u="none" strike="noStrike" cap="none">
                <a:solidFill>
                  <a:srgbClr val="000000"/>
                </a:solidFill>
                <a:latin typeface="Arial"/>
                <a:ea typeface="Arial"/>
                <a:cs typeface="Arial"/>
                <a:sym typeface="Arial"/>
              </a:endParaRPr>
            </a:p>
          </p:txBody>
        </p:sp>
        <p:sp>
          <p:nvSpPr>
            <p:cNvPr id="1652" name="Google Shape;1652;p260"/>
            <p:cNvSpPr/>
            <p:nvPr/>
          </p:nvSpPr>
          <p:spPr>
            <a:xfrm>
              <a:off x="6920318" y="4928339"/>
              <a:ext cx="703609" cy="989186"/>
            </a:xfrm>
            <a:custGeom>
              <a:avLst/>
              <a:gdLst/>
              <a:ahLst/>
              <a:cxnLst/>
              <a:rect l="l" t="t" r="r" b="b"/>
              <a:pathLst>
                <a:path w="703609" h="989186" extrusionOk="0">
                  <a:moveTo>
                    <a:pt x="566866" y="0"/>
                  </a:moveTo>
                  <a:lnTo>
                    <a:pt x="703609" y="233184"/>
                  </a:lnTo>
                  <a:lnTo>
                    <a:pt x="260275" y="989186"/>
                  </a:lnTo>
                  <a:lnTo>
                    <a:pt x="0" y="989186"/>
                  </a:lnTo>
                  <a:lnTo>
                    <a:pt x="139529" y="835666"/>
                  </a:lnTo>
                  <a:cubicBezTo>
                    <a:pt x="319382" y="617735"/>
                    <a:pt x="458199" y="364683"/>
                    <a:pt x="544151" y="88339"/>
                  </a:cubicBezTo>
                  <a:lnTo>
                    <a:pt x="566866" y="0"/>
                  </a:lnTo>
                  <a:close/>
                </a:path>
              </a:pathLst>
            </a:custGeom>
            <a:solidFill>
              <a:schemeClr val="accent4"/>
            </a:solidFill>
            <a:ln w="9525" cap="flat" cmpd="sng">
              <a:solidFill>
                <a:srgbClr val="EB8C00"/>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sp>
          <p:nvSpPr>
            <p:cNvPr id="1653" name="Google Shape;1653;p260"/>
            <p:cNvSpPr/>
            <p:nvPr/>
          </p:nvSpPr>
          <p:spPr>
            <a:xfrm>
              <a:off x="6925796" y="2809683"/>
              <a:ext cx="696353" cy="984351"/>
            </a:xfrm>
            <a:custGeom>
              <a:avLst/>
              <a:gdLst/>
              <a:ahLst/>
              <a:cxnLst/>
              <a:rect l="l" t="t" r="r" b="b"/>
              <a:pathLst>
                <a:path w="696353" h="984351" extrusionOk="0">
                  <a:moveTo>
                    <a:pt x="0" y="0"/>
                  </a:moveTo>
                  <a:lnTo>
                    <a:pt x="252854" y="0"/>
                  </a:lnTo>
                  <a:lnTo>
                    <a:pt x="696353" y="753963"/>
                  </a:lnTo>
                  <a:lnTo>
                    <a:pt x="561694" y="984351"/>
                  </a:lnTo>
                  <a:lnTo>
                    <a:pt x="538673" y="894820"/>
                  </a:lnTo>
                  <a:cubicBezTo>
                    <a:pt x="452721" y="618477"/>
                    <a:pt x="313904" y="365424"/>
                    <a:pt x="134051" y="147493"/>
                  </a:cubicBezTo>
                  <a:lnTo>
                    <a:pt x="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grpSp>
      <p:sp>
        <p:nvSpPr>
          <p:cNvPr id="1654" name="Google Shape;1654;p260"/>
          <p:cNvSpPr/>
          <p:nvPr/>
        </p:nvSpPr>
        <p:spPr>
          <a:xfrm>
            <a:off x="6294762" y="1062169"/>
            <a:ext cx="2474100" cy="1211100"/>
          </a:xfrm>
          <a:prstGeom prst="rect">
            <a:avLst/>
          </a:prstGeom>
          <a:noFill/>
          <a:ln>
            <a:noFill/>
          </a:ln>
        </p:spPr>
        <p:txBody>
          <a:bodyPr spcFirstLastPara="1" wrap="square" lIns="0" tIns="0" rIns="23075" bIns="0" anchor="t" anchorCtr="0">
            <a:noAutofit/>
          </a:bodyPr>
          <a:lstStyle/>
          <a:p>
            <a:pPr marL="0" marR="0" lvl="0" indent="0" algn="l" rtl="0">
              <a:lnSpc>
                <a:spcPct val="100000"/>
              </a:lnSpc>
              <a:spcBef>
                <a:spcPts val="0"/>
              </a:spcBef>
              <a:spcAft>
                <a:spcPts val="0"/>
              </a:spcAft>
              <a:buClr>
                <a:srgbClr val="000000"/>
              </a:buClr>
              <a:buSzPts val="700"/>
              <a:buFont typeface="Arial"/>
              <a:buNone/>
            </a:pPr>
            <a:r>
              <a:rPr lang="en" sz="700" b="1">
                <a:solidFill>
                  <a:schemeClr val="lt1"/>
                </a:solidFill>
              </a:rPr>
              <a:t>Origin Compliance Programme</a:t>
            </a:r>
            <a:endParaRPr sz="700" b="0" i="0" u="none" strike="noStrike" cap="none">
              <a:solidFill>
                <a:schemeClr val="lt1"/>
              </a:solidFill>
              <a:latin typeface="Arial"/>
              <a:ea typeface="Arial"/>
              <a:cs typeface="Arial"/>
              <a:sym typeface="Arial"/>
            </a:endParaRPr>
          </a:p>
          <a:p>
            <a:pPr marL="38100" marR="0" lvl="0" indent="0" algn="l" rtl="0">
              <a:lnSpc>
                <a:spcPct val="100000"/>
              </a:lnSpc>
              <a:spcBef>
                <a:spcPts val="300"/>
              </a:spcBef>
              <a:spcAft>
                <a:spcPts val="0"/>
              </a:spcAft>
              <a:buClr>
                <a:srgbClr val="000000"/>
              </a:buClr>
              <a:buSzPts val="700"/>
              <a:buFont typeface="Arial"/>
              <a:buNone/>
            </a:pPr>
            <a:r>
              <a:rPr lang="en" sz="700">
                <a:solidFill>
                  <a:schemeClr val="lt1"/>
                </a:solidFill>
              </a:rPr>
              <a:t>Origin Compliance is designed for organisations who want to stay ahead of the curve and utilise free trade agreements more accurately and compliantly. It can: </a:t>
            </a:r>
            <a:endParaRPr sz="700">
              <a:solidFill>
                <a:schemeClr val="lt1"/>
              </a:solidFill>
            </a:endParaRPr>
          </a:p>
          <a:p>
            <a:pPr marL="139700" marR="0" lvl="0" indent="-146050" algn="l" rtl="0">
              <a:lnSpc>
                <a:spcPct val="100000"/>
              </a:lnSpc>
              <a:spcBef>
                <a:spcPts val="300"/>
              </a:spcBef>
              <a:spcAft>
                <a:spcPts val="0"/>
              </a:spcAft>
              <a:buClr>
                <a:schemeClr val="lt1"/>
              </a:buClr>
              <a:buSzPts val="700"/>
              <a:buChar char="•"/>
            </a:pPr>
            <a:r>
              <a:rPr lang="en" sz="700">
                <a:solidFill>
                  <a:schemeClr val="lt1"/>
                </a:solidFill>
              </a:rPr>
              <a:t>Calculate the origin of products against different FTAs</a:t>
            </a:r>
            <a:endParaRPr sz="700">
              <a:solidFill>
                <a:schemeClr val="lt1"/>
              </a:solidFill>
            </a:endParaRPr>
          </a:p>
          <a:p>
            <a:pPr marL="139700" marR="0" lvl="0" indent="-146050" algn="l" rtl="0">
              <a:lnSpc>
                <a:spcPct val="100000"/>
              </a:lnSpc>
              <a:spcBef>
                <a:spcPts val="300"/>
              </a:spcBef>
              <a:spcAft>
                <a:spcPts val="0"/>
              </a:spcAft>
              <a:buClr>
                <a:schemeClr val="lt1"/>
              </a:buClr>
              <a:buSzPts val="700"/>
              <a:buChar char="•"/>
            </a:pPr>
            <a:r>
              <a:rPr lang="en" sz="700">
                <a:solidFill>
                  <a:schemeClr val="lt1"/>
                </a:solidFill>
              </a:rPr>
              <a:t>Collect and maintain part-level origin certifications </a:t>
            </a:r>
            <a:br>
              <a:rPr lang="en" sz="700">
                <a:solidFill>
                  <a:schemeClr val="lt1"/>
                </a:solidFill>
              </a:rPr>
            </a:br>
            <a:r>
              <a:rPr lang="en" sz="700">
                <a:solidFill>
                  <a:schemeClr val="lt1"/>
                </a:solidFill>
              </a:rPr>
              <a:t>from suppliers</a:t>
            </a:r>
            <a:endParaRPr sz="700">
              <a:solidFill>
                <a:schemeClr val="lt1"/>
              </a:solidFill>
            </a:endParaRPr>
          </a:p>
          <a:p>
            <a:pPr marL="139700" marR="0" lvl="0" indent="-146050" algn="l" rtl="0">
              <a:lnSpc>
                <a:spcPct val="100000"/>
              </a:lnSpc>
              <a:spcBef>
                <a:spcPts val="300"/>
              </a:spcBef>
              <a:spcAft>
                <a:spcPts val="300"/>
              </a:spcAft>
              <a:buClr>
                <a:schemeClr val="lt1"/>
              </a:buClr>
              <a:buSzPts val="700"/>
              <a:buChar char="•"/>
            </a:pPr>
            <a:r>
              <a:rPr lang="en" sz="700">
                <a:solidFill>
                  <a:schemeClr val="lt1"/>
                </a:solidFill>
              </a:rPr>
              <a:t>Manage customer solicitations from receipt </a:t>
            </a:r>
            <a:br>
              <a:rPr lang="en" sz="700">
                <a:solidFill>
                  <a:schemeClr val="lt1"/>
                </a:solidFill>
              </a:rPr>
            </a:br>
            <a:r>
              <a:rPr lang="en" sz="700">
                <a:solidFill>
                  <a:schemeClr val="lt1"/>
                </a:solidFill>
              </a:rPr>
              <a:t>to response</a:t>
            </a:r>
            <a:endParaRPr sz="700">
              <a:solidFill>
                <a:schemeClr val="lt1"/>
              </a:solidFill>
            </a:endParaRPr>
          </a:p>
        </p:txBody>
      </p:sp>
      <p:sp>
        <p:nvSpPr>
          <p:cNvPr id="1655" name="Google Shape;1655;p260"/>
          <p:cNvSpPr/>
          <p:nvPr/>
        </p:nvSpPr>
        <p:spPr>
          <a:xfrm>
            <a:off x="6668063" y="2428874"/>
            <a:ext cx="2113500" cy="722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700"/>
              <a:buFont typeface="Arial"/>
              <a:buNone/>
            </a:pPr>
            <a:r>
              <a:rPr lang="en" sz="700" b="1">
                <a:solidFill>
                  <a:schemeClr val="lt1"/>
                </a:solidFill>
              </a:rPr>
              <a:t>Customs Duty Mapping</a:t>
            </a:r>
            <a:endParaRPr sz="700" b="0" i="0" u="none" strike="noStrike" cap="none">
              <a:solidFill>
                <a:schemeClr val="lt1"/>
              </a:solidFill>
              <a:latin typeface="Arial"/>
              <a:ea typeface="Arial"/>
              <a:cs typeface="Arial"/>
              <a:sym typeface="Arial"/>
            </a:endParaRPr>
          </a:p>
          <a:p>
            <a:pPr marL="0" marR="0" lvl="0" indent="0" algn="l" rtl="0">
              <a:lnSpc>
                <a:spcPct val="100000"/>
              </a:lnSpc>
              <a:spcBef>
                <a:spcPts val="300"/>
              </a:spcBef>
              <a:spcAft>
                <a:spcPts val="300"/>
              </a:spcAft>
              <a:buClr>
                <a:srgbClr val="000000"/>
              </a:buClr>
              <a:buSzPts val="700"/>
              <a:buFont typeface="Arial"/>
              <a:buNone/>
            </a:pPr>
            <a:r>
              <a:rPr lang="en" sz="700">
                <a:solidFill>
                  <a:schemeClr val="lt1"/>
                </a:solidFill>
              </a:rPr>
              <a:t>Using trade data we can map the global customs duty burden felt by a business. As part of this exercise we will identify customs duty efficiencies to reduce the duty burden. </a:t>
            </a:r>
            <a:endParaRPr sz="700" b="0" i="0" u="none" strike="noStrike" cap="none">
              <a:solidFill>
                <a:schemeClr val="lt1"/>
              </a:solidFill>
              <a:latin typeface="Arial"/>
              <a:ea typeface="Arial"/>
              <a:cs typeface="Arial"/>
              <a:sym typeface="Arial"/>
            </a:endParaRPr>
          </a:p>
        </p:txBody>
      </p:sp>
      <p:sp>
        <p:nvSpPr>
          <p:cNvPr id="1656" name="Google Shape;1656;p260"/>
          <p:cNvSpPr/>
          <p:nvPr/>
        </p:nvSpPr>
        <p:spPr>
          <a:xfrm>
            <a:off x="6398664" y="3286043"/>
            <a:ext cx="2321700" cy="971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700"/>
              <a:buFont typeface="Arial"/>
              <a:buNone/>
            </a:pPr>
            <a:r>
              <a:rPr lang="en" sz="700" b="1">
                <a:solidFill>
                  <a:schemeClr val="lt1"/>
                </a:solidFill>
              </a:rPr>
              <a:t>Classification Managed Service</a:t>
            </a:r>
            <a:endParaRPr sz="700" b="0" i="0" u="none" strike="noStrike" cap="none">
              <a:solidFill>
                <a:schemeClr val="lt1"/>
              </a:solidFill>
              <a:latin typeface="Arial"/>
              <a:ea typeface="Arial"/>
              <a:cs typeface="Arial"/>
              <a:sym typeface="Arial"/>
            </a:endParaRPr>
          </a:p>
          <a:p>
            <a:pPr marL="0" marR="0" lvl="0" indent="0" algn="l" rtl="0">
              <a:lnSpc>
                <a:spcPct val="100000"/>
              </a:lnSpc>
              <a:spcBef>
                <a:spcPts val="300"/>
              </a:spcBef>
              <a:spcAft>
                <a:spcPts val="0"/>
              </a:spcAft>
              <a:buClr>
                <a:srgbClr val="000000"/>
              </a:buClr>
              <a:buSzPts val="700"/>
              <a:buFont typeface="Arial"/>
              <a:buNone/>
            </a:pPr>
            <a:r>
              <a:rPr lang="en" sz="700">
                <a:solidFill>
                  <a:schemeClr val="lt1"/>
                </a:solidFill>
              </a:rPr>
              <a:t>To reduce your direct labour costs our customs managed service based in Manilla can undertake a classification analysis and provide defendable classifications under the UK Global Tariff and HMRC guidelines. This Toolset will be used so that the classification process is conducted in a consistent, structured and supportable manner.</a:t>
            </a:r>
            <a:endParaRPr sz="700">
              <a:solidFill>
                <a:schemeClr val="lt1"/>
              </a:solidFill>
            </a:endParaRPr>
          </a:p>
          <a:p>
            <a:pPr marL="0" marR="0" lvl="0" indent="0" algn="l" rtl="0">
              <a:lnSpc>
                <a:spcPct val="100000"/>
              </a:lnSpc>
              <a:spcBef>
                <a:spcPts val="300"/>
              </a:spcBef>
              <a:spcAft>
                <a:spcPts val="300"/>
              </a:spcAft>
              <a:buClr>
                <a:srgbClr val="000000"/>
              </a:buClr>
              <a:buSzPts val="700"/>
              <a:buFont typeface="Arial"/>
              <a:buNone/>
            </a:pPr>
            <a:r>
              <a:rPr lang="en" sz="700">
                <a:solidFill>
                  <a:schemeClr val="lt1"/>
                </a:solidFill>
              </a:rPr>
              <a:t> </a:t>
            </a:r>
            <a:endParaRPr sz="700" b="0" i="0" u="none" strike="noStrike" cap="none">
              <a:solidFill>
                <a:schemeClr val="lt1"/>
              </a:solidFill>
              <a:latin typeface="Arial"/>
              <a:ea typeface="Arial"/>
              <a:cs typeface="Arial"/>
              <a:sym typeface="Arial"/>
            </a:endParaRPr>
          </a:p>
        </p:txBody>
      </p:sp>
      <p:sp>
        <p:nvSpPr>
          <p:cNvPr id="1657" name="Google Shape;1657;p260"/>
          <p:cNvSpPr/>
          <p:nvPr/>
        </p:nvSpPr>
        <p:spPr>
          <a:xfrm>
            <a:off x="336669" y="1361364"/>
            <a:ext cx="2474100" cy="722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700"/>
              <a:buFont typeface="Arial"/>
              <a:buNone/>
            </a:pPr>
            <a:r>
              <a:rPr lang="en" sz="700" b="1">
                <a:solidFill>
                  <a:schemeClr val="lt1"/>
                </a:solidFill>
              </a:rPr>
              <a:t>ERP Solutions</a:t>
            </a:r>
            <a:endParaRPr sz="700" b="0" i="0" u="none" strike="noStrike" cap="none">
              <a:solidFill>
                <a:schemeClr val="lt1"/>
              </a:solidFill>
              <a:latin typeface="Arial"/>
              <a:ea typeface="Arial"/>
              <a:cs typeface="Arial"/>
              <a:sym typeface="Arial"/>
            </a:endParaRPr>
          </a:p>
          <a:p>
            <a:pPr marL="0" marR="0" lvl="0" indent="0" algn="l" rtl="0">
              <a:lnSpc>
                <a:spcPct val="100000"/>
              </a:lnSpc>
              <a:spcBef>
                <a:spcPts val="300"/>
              </a:spcBef>
              <a:spcAft>
                <a:spcPts val="300"/>
              </a:spcAft>
              <a:buClr>
                <a:srgbClr val="000000"/>
              </a:buClr>
              <a:buSzPts val="700"/>
              <a:buFont typeface="Arial"/>
              <a:buNone/>
            </a:pPr>
            <a:r>
              <a:rPr lang="en" sz="700">
                <a:solidFill>
                  <a:schemeClr val="lt1"/>
                </a:solidFill>
              </a:rPr>
              <a:t>End to end ERP solutions, like SAP GTS and Oracle GTM offer tight integration with the business’s operational systems in order to minimise re-keying of data and integrate controls into wider business processes. They provide a platform for customs data and processes able </a:t>
            </a:r>
            <a:br>
              <a:rPr lang="en" sz="700">
                <a:solidFill>
                  <a:schemeClr val="lt1"/>
                </a:solidFill>
              </a:rPr>
            </a:br>
            <a:r>
              <a:rPr lang="en" sz="700">
                <a:solidFill>
                  <a:schemeClr val="lt1"/>
                </a:solidFill>
              </a:rPr>
              <a:t>to facilitate declaration management (self-filed or via brokers), classification, trade controls, preference management and special procedures.</a:t>
            </a:r>
            <a:endParaRPr sz="700" b="0" i="0" u="none" strike="noStrike" cap="none">
              <a:solidFill>
                <a:schemeClr val="lt1"/>
              </a:solidFill>
              <a:latin typeface="Arial"/>
              <a:ea typeface="Arial"/>
              <a:cs typeface="Arial"/>
              <a:sym typeface="Arial"/>
            </a:endParaRPr>
          </a:p>
        </p:txBody>
      </p:sp>
      <p:sp>
        <p:nvSpPr>
          <p:cNvPr id="1658" name="Google Shape;1658;p260"/>
          <p:cNvSpPr/>
          <p:nvPr/>
        </p:nvSpPr>
        <p:spPr>
          <a:xfrm>
            <a:off x="336670" y="2611277"/>
            <a:ext cx="2113500" cy="866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700"/>
              <a:buFont typeface="Arial"/>
              <a:buNone/>
            </a:pPr>
            <a:r>
              <a:rPr lang="en" sz="700" b="1">
                <a:solidFill>
                  <a:schemeClr val="lt1"/>
                </a:solidFill>
              </a:rPr>
              <a:t>Small Automation &amp; AI</a:t>
            </a:r>
            <a:endParaRPr sz="700" b="0" i="0" u="none" strike="noStrike" cap="none">
              <a:solidFill>
                <a:schemeClr val="lt1"/>
              </a:solidFill>
              <a:latin typeface="Arial"/>
              <a:ea typeface="Arial"/>
              <a:cs typeface="Arial"/>
              <a:sym typeface="Arial"/>
            </a:endParaRPr>
          </a:p>
          <a:p>
            <a:pPr marL="0" marR="0" lvl="0" indent="0" algn="l" rtl="0">
              <a:lnSpc>
                <a:spcPct val="100000"/>
              </a:lnSpc>
              <a:spcBef>
                <a:spcPts val="300"/>
              </a:spcBef>
              <a:spcAft>
                <a:spcPts val="300"/>
              </a:spcAft>
              <a:buClr>
                <a:srgbClr val="000000"/>
              </a:buClr>
              <a:buSzPts val="700"/>
              <a:buFont typeface="Arial"/>
              <a:buNone/>
            </a:pPr>
            <a:r>
              <a:rPr lang="en" sz="700">
                <a:solidFill>
                  <a:schemeClr val="lt1"/>
                </a:solidFill>
              </a:rPr>
              <a:t>There are a number of different technology platforms which allow us to provide bespoke solutions to particular issues whether that is leveraging more familiar technologies like RPA or rapidly developing ones like AI, we can help you assess &amp; deploy the right tool for the job.</a:t>
            </a:r>
            <a:endParaRPr sz="700" b="0" i="0" u="none" strike="noStrike" cap="none">
              <a:solidFill>
                <a:schemeClr val="lt1"/>
              </a:solidFill>
              <a:latin typeface="Arial"/>
              <a:ea typeface="Arial"/>
              <a:cs typeface="Arial"/>
              <a:sym typeface="Arial"/>
            </a:endParaRPr>
          </a:p>
        </p:txBody>
      </p:sp>
      <p:sp>
        <p:nvSpPr>
          <p:cNvPr id="1659" name="Google Shape;1659;p260"/>
          <p:cNvSpPr/>
          <p:nvPr/>
        </p:nvSpPr>
        <p:spPr>
          <a:xfrm rot="10800000">
            <a:off x="339164" y="4463067"/>
            <a:ext cx="3781711" cy="94739"/>
          </a:xfrm>
          <a:custGeom>
            <a:avLst/>
            <a:gdLst/>
            <a:ahLst/>
            <a:cxnLst/>
            <a:rect l="l" t="t" r="r" b="b"/>
            <a:pathLst>
              <a:path w="733245" h="198407" extrusionOk="0">
                <a:moveTo>
                  <a:pt x="0" y="198407"/>
                </a:moveTo>
                <a:lnTo>
                  <a:pt x="37531" y="0"/>
                </a:lnTo>
                <a:lnTo>
                  <a:pt x="733245" y="0"/>
                </a:lnTo>
              </a:path>
            </a:pathLst>
          </a:custGeom>
          <a:noFill/>
          <a:ln w="19050" cap="rnd" cmpd="sng">
            <a:solidFill>
              <a:schemeClr val="accent2"/>
            </a:solidFill>
            <a:prstDash val="solid"/>
            <a:round/>
            <a:headEnd type="oval" w="sm" len="sm"/>
            <a:tailEnd type="oval"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sp>
        <p:nvSpPr>
          <p:cNvPr id="1660" name="Google Shape;1660;p260"/>
          <p:cNvSpPr/>
          <p:nvPr/>
        </p:nvSpPr>
        <p:spPr>
          <a:xfrm>
            <a:off x="336670" y="3692203"/>
            <a:ext cx="3026400" cy="722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700"/>
              <a:buFont typeface="Arial"/>
              <a:buNone/>
            </a:pPr>
            <a:r>
              <a:rPr lang="en" sz="700" b="1">
                <a:solidFill>
                  <a:schemeClr val="lt1"/>
                </a:solidFill>
              </a:rPr>
              <a:t>MSS Review</a:t>
            </a:r>
            <a:endParaRPr sz="700" b="0" i="0" u="none" strike="noStrike" cap="none">
              <a:solidFill>
                <a:schemeClr val="lt1"/>
              </a:solidFill>
              <a:latin typeface="Arial"/>
              <a:ea typeface="Arial"/>
              <a:cs typeface="Arial"/>
              <a:sym typeface="Arial"/>
            </a:endParaRPr>
          </a:p>
          <a:p>
            <a:pPr marL="0" marR="0" lvl="0" indent="0" algn="l" rtl="0">
              <a:lnSpc>
                <a:spcPct val="100000"/>
              </a:lnSpc>
              <a:spcBef>
                <a:spcPts val="300"/>
              </a:spcBef>
              <a:spcAft>
                <a:spcPts val="300"/>
              </a:spcAft>
              <a:buClr>
                <a:srgbClr val="000000"/>
              </a:buClr>
              <a:buSzPts val="700"/>
              <a:buFont typeface="Arial"/>
              <a:buNone/>
            </a:pPr>
            <a:r>
              <a:rPr lang="en" sz="700">
                <a:solidFill>
                  <a:schemeClr val="lt1"/>
                </a:solidFill>
              </a:rPr>
              <a:t>PwC can undertake an analysis of your UK trade data to determine whether there are customs opportunities available and outline the estimate of the potential savings and a summary of the work needed to realise the savings. In addition, we can also highlight any potential risks and customs compliance issues that we may identify.</a:t>
            </a:r>
            <a:endParaRPr sz="700">
              <a:solidFill>
                <a:schemeClr val="lt1"/>
              </a:solidFill>
            </a:endParaRPr>
          </a:p>
        </p:txBody>
      </p:sp>
      <p:sp>
        <p:nvSpPr>
          <p:cNvPr id="1661" name="Google Shape;1661;p260"/>
          <p:cNvSpPr/>
          <p:nvPr/>
        </p:nvSpPr>
        <p:spPr>
          <a:xfrm>
            <a:off x="4933556" y="1030087"/>
            <a:ext cx="3675391" cy="134917"/>
          </a:xfrm>
          <a:custGeom>
            <a:avLst/>
            <a:gdLst/>
            <a:ahLst/>
            <a:cxnLst/>
            <a:rect l="l" t="t" r="r" b="b"/>
            <a:pathLst>
              <a:path w="733245" h="198407" extrusionOk="0">
                <a:moveTo>
                  <a:pt x="0" y="198407"/>
                </a:moveTo>
                <a:lnTo>
                  <a:pt x="37531" y="0"/>
                </a:lnTo>
                <a:lnTo>
                  <a:pt x="733245" y="0"/>
                </a:lnTo>
              </a:path>
            </a:pathLst>
          </a:custGeom>
          <a:noFill/>
          <a:ln w="19050" cap="rnd" cmpd="sng">
            <a:solidFill>
              <a:srgbClr val="D93954"/>
            </a:solidFill>
            <a:prstDash val="solid"/>
            <a:round/>
            <a:headEnd type="oval" w="sm" len="sm"/>
            <a:tailEnd type="oval"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sp>
        <p:nvSpPr>
          <p:cNvPr id="1662" name="Google Shape;1662;p260"/>
          <p:cNvSpPr/>
          <p:nvPr/>
        </p:nvSpPr>
        <p:spPr>
          <a:xfrm flipH="1">
            <a:off x="335401" y="1296143"/>
            <a:ext cx="3043017" cy="344732"/>
          </a:xfrm>
          <a:custGeom>
            <a:avLst/>
            <a:gdLst/>
            <a:ahLst/>
            <a:cxnLst/>
            <a:rect l="l" t="t" r="r" b="b"/>
            <a:pathLst>
              <a:path w="645733" h="198407" extrusionOk="0">
                <a:moveTo>
                  <a:pt x="0" y="198407"/>
                </a:moveTo>
                <a:lnTo>
                  <a:pt x="37531" y="0"/>
                </a:lnTo>
                <a:lnTo>
                  <a:pt x="645733" y="0"/>
                </a:lnTo>
              </a:path>
            </a:pathLst>
          </a:custGeom>
          <a:noFill/>
          <a:ln w="19050" cap="rnd" cmpd="sng">
            <a:solidFill>
              <a:schemeClr val="accent3"/>
            </a:solidFill>
            <a:prstDash val="solid"/>
            <a:round/>
            <a:headEnd type="oval" w="sm" len="sm"/>
            <a:tailEnd type="oval"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sp>
        <p:nvSpPr>
          <p:cNvPr id="1663" name="Google Shape;1663;p260"/>
          <p:cNvSpPr/>
          <p:nvPr/>
        </p:nvSpPr>
        <p:spPr>
          <a:xfrm rot="10800000" flipH="1">
            <a:off x="5954787" y="3995324"/>
            <a:ext cx="2854140" cy="350188"/>
          </a:xfrm>
          <a:custGeom>
            <a:avLst/>
            <a:gdLst/>
            <a:ahLst/>
            <a:cxnLst/>
            <a:rect l="l" t="t" r="r" b="b"/>
            <a:pathLst>
              <a:path w="645733" h="198407" extrusionOk="0">
                <a:moveTo>
                  <a:pt x="0" y="198407"/>
                </a:moveTo>
                <a:lnTo>
                  <a:pt x="37531" y="0"/>
                </a:lnTo>
                <a:lnTo>
                  <a:pt x="645733" y="0"/>
                </a:lnTo>
              </a:path>
            </a:pathLst>
          </a:custGeom>
          <a:noFill/>
          <a:ln w="19050" cap="rnd" cmpd="sng">
            <a:solidFill>
              <a:srgbClr val="EB8C00"/>
            </a:solidFill>
            <a:prstDash val="solid"/>
            <a:round/>
            <a:headEnd type="oval" w="sm" len="sm"/>
            <a:tailEnd type="oval" w="sm" len="sm"/>
          </a:ln>
        </p:spPr>
        <p:txBody>
          <a:bodyPr spcFirstLastPara="1" wrap="square" lIns="68575" tIns="34275" rIns="68575" bIns="34275" anchor="ctr" anchorCtr="0">
            <a:noAutofit/>
          </a:bodyPr>
          <a:lstStyle/>
          <a:p>
            <a:pPr marL="0" marR="0" lvl="0" indent="0" algn="r" rtl="0">
              <a:lnSpc>
                <a:spcPct val="100000"/>
              </a:lnSpc>
              <a:spcBef>
                <a:spcPts val="0"/>
              </a:spcBef>
              <a:spcAft>
                <a:spcPts val="0"/>
              </a:spcAft>
              <a:buClr>
                <a:schemeClr val="lt1"/>
              </a:buClr>
              <a:buSzPts val="700"/>
              <a:buFont typeface="Arial"/>
              <a:buNone/>
            </a:pPr>
            <a:endParaRPr sz="700" b="0" i="0" u="none" strike="noStrike" cap="none">
              <a:solidFill>
                <a:srgbClr val="000000"/>
              </a:solidFill>
              <a:latin typeface="Arial"/>
              <a:ea typeface="Arial"/>
              <a:cs typeface="Arial"/>
              <a:sym typeface="Arial"/>
            </a:endParaRPr>
          </a:p>
        </p:txBody>
      </p:sp>
      <p:sp>
        <p:nvSpPr>
          <p:cNvPr id="1664" name="Google Shape;1664;p260"/>
          <p:cNvSpPr txBox="1">
            <a:spLocks noGrp="1"/>
          </p:cNvSpPr>
          <p:nvPr>
            <p:ph type="title"/>
          </p:nvPr>
        </p:nvSpPr>
        <p:spPr>
          <a:xfrm>
            <a:off x="332175" y="322885"/>
            <a:ext cx="8479200" cy="248700"/>
          </a:xfrm>
          <a:prstGeom prst="rect">
            <a:avLst/>
          </a:prstGeom>
          <a:noFill/>
          <a:ln>
            <a:noFill/>
          </a:ln>
        </p:spPr>
        <p:txBody>
          <a:bodyPr spcFirstLastPara="1" wrap="square" lIns="0" tIns="0" rIns="0" bIns="0" anchor="t" anchorCtr="0">
            <a:spAutoFit/>
          </a:bodyPr>
          <a:lstStyle/>
          <a:p>
            <a:pPr marL="0" marR="0" lvl="0" indent="0" algn="l" rtl="0">
              <a:lnSpc>
                <a:spcPct val="85000"/>
              </a:lnSpc>
              <a:spcBef>
                <a:spcPts val="0"/>
              </a:spcBef>
              <a:spcAft>
                <a:spcPts val="0"/>
              </a:spcAft>
              <a:buClr>
                <a:schemeClr val="dk1"/>
              </a:buClr>
              <a:buSzPts val="800"/>
              <a:buFont typeface="Arial"/>
              <a:buNone/>
            </a:pPr>
            <a:r>
              <a:rPr lang="en" sz="1900"/>
              <a:t>Customs technology that makes customs compliance easier</a:t>
            </a:r>
            <a:endParaRPr sz="1900"/>
          </a:p>
        </p:txBody>
      </p:sp>
      <p:sp>
        <p:nvSpPr>
          <p:cNvPr id="1665" name="Google Shape;1665;p260"/>
          <p:cNvSpPr txBox="1"/>
          <p:nvPr/>
        </p:nvSpPr>
        <p:spPr>
          <a:xfrm>
            <a:off x="332175" y="4766310"/>
            <a:ext cx="41052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endParaRPr sz="1100" b="0" i="0" u="none" strike="noStrike" cap="none">
              <a:solidFill>
                <a:schemeClr val="lt1"/>
              </a:solidFill>
              <a:latin typeface="Arial"/>
              <a:ea typeface="Arial"/>
              <a:cs typeface="Arial"/>
              <a:sym typeface="Arial"/>
            </a:endParaRPr>
          </a:p>
        </p:txBody>
      </p:sp>
      <p:sp>
        <p:nvSpPr>
          <p:cNvPr id="1666" name="Google Shape;1666;p260"/>
          <p:cNvSpPr txBox="1"/>
          <p:nvPr/>
        </p:nvSpPr>
        <p:spPr>
          <a:xfrm>
            <a:off x="6163677" y="4766310"/>
            <a:ext cx="2647800" cy="1029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endParaRPr sz="1100" b="0" i="0" u="none" strike="noStrike" cap="none">
              <a:solidFill>
                <a:schemeClr val="lt1"/>
              </a:solidFill>
              <a:latin typeface="Arial"/>
              <a:ea typeface="Arial"/>
              <a:cs typeface="Arial"/>
              <a:sym typeface="Arial"/>
            </a:endParaRPr>
          </a:p>
        </p:txBody>
      </p:sp>
      <p:sp>
        <p:nvSpPr>
          <p:cNvPr id="1667" name="Google Shape;1667;p260"/>
          <p:cNvSpPr txBox="1"/>
          <p:nvPr/>
        </p:nvSpPr>
        <p:spPr>
          <a:xfrm>
            <a:off x="6163677" y="4869180"/>
            <a:ext cx="2647800" cy="1029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 </a:t>
            </a:r>
            <a:fld id="{00000000-1234-1234-1234-123412341234}" type="slidenum">
              <a:rPr lang="en" sz="600" b="0" i="0" u="none" strike="noStrike" cap="none">
                <a:solidFill>
                  <a:schemeClr val="lt1"/>
                </a:solidFill>
                <a:latin typeface="Arial"/>
                <a:ea typeface="Arial"/>
                <a:cs typeface="Arial"/>
                <a:sym typeface="Arial"/>
              </a:rPr>
              <a:t>22</a:t>
            </a:fld>
            <a:r>
              <a:rPr lang="en" sz="600" b="0" i="0" u="none" strike="noStrike" cap="none">
                <a:solidFill>
                  <a:schemeClr val="lt1"/>
                </a:solidFill>
                <a:latin typeface="Arial"/>
                <a:ea typeface="Arial"/>
                <a:cs typeface="Arial"/>
                <a:sym typeface="Arial"/>
              </a:rPr>
              <a:t> </a:t>
            </a:r>
            <a:endParaRPr sz="600" b="0" i="0" u="none" strike="noStrike" cap="none">
              <a:solidFill>
                <a:schemeClr val="lt1"/>
              </a:solidFill>
              <a:latin typeface="Arial"/>
              <a:ea typeface="Arial"/>
              <a:cs typeface="Arial"/>
              <a:sym typeface="Arial"/>
            </a:endParaRPr>
          </a:p>
        </p:txBody>
      </p:sp>
      <p:sp>
        <p:nvSpPr>
          <p:cNvPr id="1668" name="Google Shape;1668;p260"/>
          <p:cNvSpPr txBox="1"/>
          <p:nvPr/>
        </p:nvSpPr>
        <p:spPr>
          <a:xfrm>
            <a:off x="332185" y="4869180"/>
            <a:ext cx="4105500" cy="1029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Arial"/>
                <a:ea typeface="Arial"/>
                <a:cs typeface="Arial"/>
                <a:sym typeface="Arial"/>
              </a:rPr>
              <a:t>PwC</a:t>
            </a:r>
            <a:endParaRPr sz="1100" b="0" i="0" u="none" strike="noStrike" cap="none">
              <a:solidFill>
                <a:schemeClr val="lt1"/>
              </a:solidFill>
              <a:latin typeface="Arial"/>
              <a:ea typeface="Arial"/>
              <a:cs typeface="Arial"/>
              <a:sym typeface="Arial"/>
            </a:endParaRPr>
          </a:p>
        </p:txBody>
      </p:sp>
      <p:sp>
        <p:nvSpPr>
          <p:cNvPr id="1669" name="Google Shape;1669;p260"/>
          <p:cNvSpPr txBox="1"/>
          <p:nvPr/>
        </p:nvSpPr>
        <p:spPr>
          <a:xfrm>
            <a:off x="332184" y="4766310"/>
            <a:ext cx="4105500" cy="1029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Clr>
                <a:schemeClr val="dk1"/>
              </a:buClr>
              <a:buSzPts val="800"/>
              <a:buFont typeface="Arial"/>
              <a:buNone/>
            </a:pPr>
            <a:r>
              <a:rPr lang="en" sz="600">
                <a:solidFill>
                  <a:schemeClr val="lt1"/>
                </a:solidFill>
              </a:rPr>
              <a:t>Economic &amp; Tax Update</a:t>
            </a:r>
            <a:endParaRPr sz="600">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74"/>
        <p:cNvGrpSpPr/>
        <p:nvPr/>
      </p:nvGrpSpPr>
      <p:grpSpPr>
        <a:xfrm>
          <a:off x="0" y="0"/>
          <a:ext cx="0" cy="0"/>
          <a:chOff x="0" y="0"/>
          <a:chExt cx="0" cy="0"/>
        </a:xfrm>
      </p:grpSpPr>
      <p:sp>
        <p:nvSpPr>
          <p:cNvPr id="1675" name="Google Shape;1675;p261"/>
          <p:cNvSpPr txBox="1">
            <a:spLocks noGrp="1"/>
          </p:cNvSpPr>
          <p:nvPr>
            <p:ph type="title"/>
          </p:nvPr>
        </p:nvSpPr>
        <p:spPr>
          <a:xfrm>
            <a:off x="3962985" y="1577979"/>
            <a:ext cx="3702600" cy="1923300"/>
          </a:xfrm>
          <a:prstGeom prst="rect">
            <a:avLst/>
          </a:prstGeom>
          <a:noFill/>
          <a:ln>
            <a:noFill/>
          </a:ln>
        </p:spPr>
        <p:txBody>
          <a:bodyPr spcFirstLastPara="1" wrap="square" lIns="0" tIns="0" rIns="0" bIns="0" anchor="t" anchorCtr="0">
            <a:normAutofit/>
          </a:bodyPr>
          <a:lstStyle/>
          <a:p>
            <a:pPr marL="0" lvl="0" indent="0" algn="l" rtl="0">
              <a:lnSpc>
                <a:spcPct val="85000"/>
              </a:lnSpc>
              <a:spcBef>
                <a:spcPts val="0"/>
              </a:spcBef>
              <a:spcAft>
                <a:spcPts val="0"/>
              </a:spcAft>
              <a:buSzPts val="2400"/>
              <a:buNone/>
            </a:pPr>
            <a:r>
              <a:rPr lang="en"/>
              <a:t>VAT best practice &amp; cash flow optimisation review </a:t>
            </a:r>
            <a:endParaRPr/>
          </a:p>
        </p:txBody>
      </p:sp>
      <p:sp>
        <p:nvSpPr>
          <p:cNvPr id="1676" name="Google Shape;1676;p261"/>
          <p:cNvSpPr txBox="1">
            <a:spLocks noGrp="1"/>
          </p:cNvSpPr>
          <p:nvPr>
            <p:ph type="subTitle" idx="1"/>
          </p:nvPr>
        </p:nvSpPr>
        <p:spPr>
          <a:xfrm>
            <a:off x="332185" y="0"/>
            <a:ext cx="3258600" cy="5143500"/>
          </a:xfrm>
          <a:prstGeom prst="rect">
            <a:avLst/>
          </a:prstGeom>
          <a:noFill/>
          <a:ln>
            <a:noFill/>
          </a:ln>
        </p:spPr>
        <p:txBody>
          <a:bodyPr spcFirstLastPara="1" wrap="square" lIns="0" tIns="0" rIns="0" bIns="0" anchor="ctr" anchorCtr="0">
            <a:normAutofit fontScale="85000" lnSpcReduction="20000"/>
          </a:bodyPr>
          <a:lstStyle/>
          <a:p>
            <a:pPr marL="0" lvl="0" indent="0" algn="l" rtl="0">
              <a:lnSpc>
                <a:spcPct val="95000"/>
              </a:lnSpc>
              <a:spcBef>
                <a:spcPts val="0"/>
              </a:spcBef>
              <a:spcAft>
                <a:spcPts val="0"/>
              </a:spcAft>
              <a:buSzPts val="1020"/>
              <a:buNone/>
            </a:pPr>
            <a:r>
              <a:rPr lang="en"/>
              <a:t>8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80"/>
        <p:cNvGrpSpPr/>
        <p:nvPr/>
      </p:nvGrpSpPr>
      <p:grpSpPr>
        <a:xfrm>
          <a:off x="0" y="0"/>
          <a:ext cx="0" cy="0"/>
          <a:chOff x="0" y="0"/>
          <a:chExt cx="0" cy="0"/>
        </a:xfrm>
      </p:grpSpPr>
      <p:sp>
        <p:nvSpPr>
          <p:cNvPr id="1681" name="Google Shape;1681;p262"/>
          <p:cNvSpPr txBox="1">
            <a:spLocks noGrp="1"/>
          </p:cNvSpPr>
          <p:nvPr>
            <p:ph type="title"/>
          </p:nvPr>
        </p:nvSpPr>
        <p:spPr>
          <a:xfrm>
            <a:off x="332175" y="322885"/>
            <a:ext cx="8479200" cy="693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2400"/>
              <a:buFont typeface="Arial"/>
              <a:buNone/>
            </a:pPr>
            <a:r>
              <a:rPr lang="en" sz="1900"/>
              <a:t>VAT best practice &amp; cash flow optimisation review </a:t>
            </a:r>
            <a:endParaRPr sz="1900"/>
          </a:p>
          <a:p>
            <a:pPr marL="0" marR="0" lvl="0" indent="0" algn="l" rtl="0">
              <a:lnSpc>
                <a:spcPct val="85000"/>
              </a:lnSpc>
              <a:spcBef>
                <a:spcPts val="0"/>
              </a:spcBef>
              <a:spcAft>
                <a:spcPts val="0"/>
              </a:spcAft>
              <a:buClr>
                <a:schemeClr val="dk1"/>
              </a:buClr>
              <a:buSzPts val="800"/>
              <a:buFont typeface="Arial"/>
              <a:buNone/>
            </a:pPr>
            <a:endParaRPr sz="1200" b="1"/>
          </a:p>
          <a:p>
            <a:pPr marL="0" marR="0" lvl="0" indent="0" algn="l" rtl="0">
              <a:lnSpc>
                <a:spcPct val="85000"/>
              </a:lnSpc>
              <a:spcBef>
                <a:spcPts val="0"/>
              </a:spcBef>
              <a:spcAft>
                <a:spcPts val="0"/>
              </a:spcAft>
              <a:buClr>
                <a:schemeClr val="dk1"/>
              </a:buClr>
              <a:buSzPts val="800"/>
              <a:buFont typeface="Arial"/>
              <a:buNone/>
            </a:pPr>
            <a:r>
              <a:rPr lang="en" sz="1100">
                <a:latin typeface="Arial"/>
                <a:ea typeface="Arial"/>
                <a:cs typeface="Arial"/>
                <a:sym typeface="Arial"/>
              </a:rPr>
              <a:t>A VAT review can encompass a specific, or extensive review of a business’ controls and processes. It can identify VAT risks for remediation and generate opportunities for VAT savings and efficiencies. Below are some of the 2024 key focus areas:</a:t>
            </a:r>
            <a:endParaRPr sz="1100">
              <a:latin typeface="Arial"/>
              <a:ea typeface="Arial"/>
              <a:cs typeface="Arial"/>
              <a:sym typeface="Arial"/>
            </a:endParaRPr>
          </a:p>
        </p:txBody>
      </p:sp>
      <p:graphicFrame>
        <p:nvGraphicFramePr>
          <p:cNvPr id="1682" name="Google Shape;1682;p262"/>
          <p:cNvGraphicFramePr/>
          <p:nvPr/>
        </p:nvGraphicFramePr>
        <p:xfrm>
          <a:off x="309550" y="1162225"/>
          <a:ext cx="3000000" cy="3000000"/>
        </p:xfrm>
        <a:graphic>
          <a:graphicData uri="http://schemas.openxmlformats.org/drawingml/2006/table">
            <a:tbl>
              <a:tblPr>
                <a:noFill/>
                <a:tableStyleId>{1271A7F5-FDED-4B6F-9147-21261074E6C6}</a:tableStyleId>
              </a:tblPr>
              <a:tblGrid>
                <a:gridCol w="1016750">
                  <a:extLst>
                    <a:ext uri="{9D8B030D-6E8A-4147-A177-3AD203B41FA5}">
                      <a16:colId xmlns:a16="http://schemas.microsoft.com/office/drawing/2014/main" val="20000"/>
                    </a:ext>
                  </a:extLst>
                </a:gridCol>
                <a:gridCol w="3245100">
                  <a:extLst>
                    <a:ext uri="{9D8B030D-6E8A-4147-A177-3AD203B41FA5}">
                      <a16:colId xmlns:a16="http://schemas.microsoft.com/office/drawing/2014/main" val="20001"/>
                    </a:ext>
                  </a:extLst>
                </a:gridCol>
                <a:gridCol w="2206500">
                  <a:extLst>
                    <a:ext uri="{9D8B030D-6E8A-4147-A177-3AD203B41FA5}">
                      <a16:colId xmlns:a16="http://schemas.microsoft.com/office/drawing/2014/main" val="20002"/>
                    </a:ext>
                  </a:extLst>
                </a:gridCol>
                <a:gridCol w="1786350">
                  <a:extLst>
                    <a:ext uri="{9D8B030D-6E8A-4147-A177-3AD203B41FA5}">
                      <a16:colId xmlns:a16="http://schemas.microsoft.com/office/drawing/2014/main" val="20003"/>
                    </a:ext>
                  </a:extLst>
                </a:gridCol>
              </a:tblGrid>
              <a:tr h="208525">
                <a:tc>
                  <a:txBody>
                    <a:bodyPr/>
                    <a:lstStyle/>
                    <a:p>
                      <a:pPr marL="0" lvl="0" indent="0" algn="l" rtl="0">
                        <a:spcBef>
                          <a:spcPts val="0"/>
                        </a:spcBef>
                        <a:spcAft>
                          <a:spcPts val="0"/>
                        </a:spcAft>
                        <a:buNone/>
                      </a:pPr>
                      <a:r>
                        <a:rPr lang="en" sz="1000" b="1"/>
                        <a:t>Topic</a:t>
                      </a:r>
                      <a:endParaRPr sz="1000" b="1"/>
                    </a:p>
                  </a:txBody>
                  <a:tcPr marL="91425" marR="91425" marT="91425" marB="91425">
                    <a:solidFill>
                      <a:schemeClr val="accent2"/>
                    </a:solidFill>
                  </a:tcPr>
                </a:tc>
                <a:tc>
                  <a:txBody>
                    <a:bodyPr/>
                    <a:lstStyle/>
                    <a:p>
                      <a:pPr marL="0" lvl="0" indent="0" algn="l" rtl="0">
                        <a:spcBef>
                          <a:spcPts val="0"/>
                        </a:spcBef>
                        <a:spcAft>
                          <a:spcPts val="0"/>
                        </a:spcAft>
                        <a:buNone/>
                      </a:pPr>
                      <a:r>
                        <a:rPr lang="en" sz="1000" b="1"/>
                        <a:t>Detail</a:t>
                      </a:r>
                      <a:endParaRPr sz="1000" b="1"/>
                    </a:p>
                  </a:txBody>
                  <a:tcPr marL="91425" marR="91425" marT="91425" marB="91425">
                    <a:solidFill>
                      <a:schemeClr val="accent2"/>
                    </a:solidFill>
                  </a:tcPr>
                </a:tc>
                <a:tc>
                  <a:txBody>
                    <a:bodyPr/>
                    <a:lstStyle/>
                    <a:p>
                      <a:pPr marL="0" lvl="0" indent="0" algn="l" rtl="0">
                        <a:spcBef>
                          <a:spcPts val="0"/>
                        </a:spcBef>
                        <a:spcAft>
                          <a:spcPts val="0"/>
                        </a:spcAft>
                        <a:buNone/>
                      </a:pPr>
                      <a:r>
                        <a:rPr lang="en" sz="1000" b="1"/>
                        <a:t>PwC Credentials </a:t>
                      </a:r>
                      <a:endParaRPr sz="1000" b="1"/>
                    </a:p>
                  </a:txBody>
                  <a:tcPr marL="91425" marR="91425" marT="91425" marB="91425">
                    <a:solidFill>
                      <a:schemeClr val="accent2"/>
                    </a:solidFill>
                  </a:tcPr>
                </a:tc>
                <a:tc>
                  <a:txBody>
                    <a:bodyPr/>
                    <a:lstStyle/>
                    <a:p>
                      <a:pPr marL="0" lvl="0" indent="0" algn="l" rtl="0">
                        <a:spcBef>
                          <a:spcPts val="0"/>
                        </a:spcBef>
                        <a:spcAft>
                          <a:spcPts val="0"/>
                        </a:spcAft>
                        <a:buNone/>
                      </a:pPr>
                      <a:r>
                        <a:rPr lang="en" sz="1000" b="1"/>
                        <a:t>The ask?</a:t>
                      </a:r>
                      <a:endParaRPr sz="1000" b="1"/>
                    </a:p>
                  </a:txBody>
                  <a:tcPr marL="91425" marR="91425" marT="91425" marB="91425">
                    <a:solidFill>
                      <a:schemeClr val="accent2"/>
                    </a:solidFill>
                  </a:tcPr>
                </a:tc>
                <a:extLst>
                  <a:ext uri="{0D108BD9-81ED-4DB2-BD59-A6C34878D82A}">
                    <a16:rowId xmlns:a16="http://schemas.microsoft.com/office/drawing/2014/main" val="10000"/>
                  </a:ext>
                </a:extLst>
              </a:tr>
              <a:tr h="839800">
                <a:tc>
                  <a:txBody>
                    <a:bodyPr/>
                    <a:lstStyle/>
                    <a:p>
                      <a:pPr marL="0" lvl="0" indent="0" algn="l" rtl="0">
                        <a:spcBef>
                          <a:spcPts val="0"/>
                        </a:spcBef>
                        <a:spcAft>
                          <a:spcPts val="0"/>
                        </a:spcAft>
                        <a:buClr>
                          <a:schemeClr val="dk1"/>
                        </a:buClr>
                        <a:buSzPts val="900"/>
                        <a:buFont typeface="Arial"/>
                        <a:buNone/>
                      </a:pPr>
                      <a:r>
                        <a:rPr lang="en" sz="800" b="1">
                          <a:solidFill>
                            <a:schemeClr val="dk1"/>
                          </a:solidFill>
                        </a:rPr>
                        <a:t>VAT on employee expenses and overseas VAT</a:t>
                      </a:r>
                      <a:endParaRPr sz="800" b="1">
                        <a:solidFill>
                          <a:schemeClr val="dk1"/>
                        </a:solidFill>
                      </a:endParaRPr>
                    </a:p>
                    <a:p>
                      <a:pPr marL="0" lvl="0" indent="0" algn="l" rtl="0">
                        <a:spcBef>
                          <a:spcPts val="0"/>
                        </a:spcBef>
                        <a:spcAft>
                          <a:spcPts val="0"/>
                        </a:spcAft>
                        <a:buNone/>
                      </a:pPr>
                      <a:endParaRPr sz="800"/>
                    </a:p>
                  </a:txBody>
                  <a:tcPr marL="91425" marR="91425" marT="91425" marB="91425">
                    <a:solidFill>
                      <a:schemeClr val="accent2"/>
                    </a:solidFill>
                  </a:tcPr>
                </a:tc>
                <a:tc>
                  <a:txBody>
                    <a:bodyPr/>
                    <a:lstStyle/>
                    <a:p>
                      <a:pPr marL="0" lvl="0" indent="0" algn="l" rtl="0">
                        <a:spcBef>
                          <a:spcPts val="0"/>
                        </a:spcBef>
                        <a:spcAft>
                          <a:spcPts val="0"/>
                        </a:spcAft>
                        <a:buClr>
                          <a:schemeClr val="dk1"/>
                        </a:buClr>
                        <a:buSzPts val="900"/>
                        <a:buFont typeface="Arial"/>
                        <a:buNone/>
                      </a:pPr>
                      <a:r>
                        <a:rPr lang="en" sz="800">
                          <a:solidFill>
                            <a:schemeClr val="dk1"/>
                          </a:solidFill>
                        </a:rPr>
                        <a:t>VAT incurred on employee expenses and overseas VAT incurred on costs such as hotels, travel etc. is often overlooked and not recovered by businesses; this can realise a significant VAT asset for the business for the past 4 years and the recovery solutions are relatively simple to implement.</a:t>
                      </a:r>
                      <a:endParaRPr sz="800"/>
                    </a:p>
                  </a:txBody>
                  <a:tcPr marL="91425" marR="91425" marT="91425" marB="91425"/>
                </a:tc>
                <a:tc>
                  <a:txBody>
                    <a:bodyPr/>
                    <a:lstStyle/>
                    <a:p>
                      <a:pPr marL="0" lvl="0" indent="0" algn="l" rtl="0">
                        <a:spcBef>
                          <a:spcPts val="0"/>
                        </a:spcBef>
                        <a:spcAft>
                          <a:spcPts val="0"/>
                        </a:spcAft>
                        <a:buNone/>
                      </a:pPr>
                      <a:r>
                        <a:rPr lang="en" sz="800"/>
                        <a:t>Leading on from a compliance pitch, a client asked to extend our scope in preparing employee expense and overseas VAT claims </a:t>
                      </a:r>
                      <a:r>
                        <a:rPr lang="en" sz="800">
                          <a:solidFill>
                            <a:schemeClr val="dk1"/>
                          </a:solidFill>
                        </a:rPr>
                        <a:t>using our alliance with Bluedot, a third party expense reclamation provider. Client now claims £100k of VAT per month.</a:t>
                      </a:r>
                      <a:endParaRPr sz="800"/>
                    </a:p>
                  </a:txBody>
                  <a:tcPr marL="91425" marR="91425" marT="91425" marB="91425"/>
                </a:tc>
                <a:tc>
                  <a:txBody>
                    <a:bodyPr/>
                    <a:lstStyle/>
                    <a:p>
                      <a:pPr marL="0" lvl="0" indent="0" algn="l" rtl="0">
                        <a:spcBef>
                          <a:spcPts val="0"/>
                        </a:spcBef>
                        <a:spcAft>
                          <a:spcPts val="0"/>
                        </a:spcAft>
                        <a:buNone/>
                      </a:pPr>
                      <a:r>
                        <a:rPr lang="en" sz="800"/>
                        <a:t>How are you treating VAT on employee expenses and what is your process for doing so - are you leaving any VAT on the table?</a:t>
                      </a:r>
                      <a:endParaRPr sz="80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Clr>
                          <a:schemeClr val="dk1"/>
                        </a:buClr>
                        <a:buSzPts val="900"/>
                        <a:buFont typeface="Arial"/>
                        <a:buNone/>
                      </a:pPr>
                      <a:r>
                        <a:rPr lang="en" sz="800" b="1">
                          <a:solidFill>
                            <a:schemeClr val="dk1"/>
                          </a:solidFill>
                        </a:rPr>
                        <a:t>Bad debt relief and Regulation 38</a:t>
                      </a:r>
                      <a:endParaRPr sz="800">
                        <a:solidFill>
                          <a:schemeClr val="dk1"/>
                        </a:solidFill>
                      </a:endParaRPr>
                    </a:p>
                  </a:txBody>
                  <a:tcPr marL="91425" marR="91425" marT="91425" marB="91425">
                    <a:solidFill>
                      <a:schemeClr val="accent2"/>
                    </a:solidFill>
                  </a:tcPr>
                </a:tc>
                <a:tc>
                  <a:txBody>
                    <a:bodyPr/>
                    <a:lstStyle/>
                    <a:p>
                      <a:pPr marL="12698" marR="5078" lvl="0" indent="0" algn="l" rtl="0">
                        <a:spcBef>
                          <a:spcPts val="0"/>
                        </a:spcBef>
                        <a:spcAft>
                          <a:spcPts val="0"/>
                        </a:spcAft>
                        <a:buClr>
                          <a:schemeClr val="dk1"/>
                        </a:buClr>
                        <a:buFont typeface="Arial"/>
                        <a:buNone/>
                      </a:pPr>
                      <a:r>
                        <a:rPr lang="en" sz="800">
                          <a:solidFill>
                            <a:schemeClr val="dk1"/>
                          </a:solidFill>
                        </a:rPr>
                        <a:t>In certain circumstances, output tax already paid to HMRC but not yet collected from the customer can be recovered until the debt is paid (if it is paid at all). Bad debt relief can be reclaimed through the client’s VAT return, subject to meeting the relief conditions - presenting an immediate opportunity for cash into the business.</a:t>
                      </a:r>
                      <a:endParaRPr sz="800"/>
                    </a:p>
                  </a:txBody>
                  <a:tcPr marL="91425" marR="91425" marT="91425" marB="91425"/>
                </a:tc>
                <a:tc>
                  <a:txBody>
                    <a:bodyPr/>
                    <a:lstStyle/>
                    <a:p>
                      <a:pPr marL="0" lvl="0" indent="0" algn="l" rtl="0">
                        <a:spcBef>
                          <a:spcPts val="0"/>
                        </a:spcBef>
                        <a:spcAft>
                          <a:spcPts val="0"/>
                        </a:spcAft>
                        <a:buNone/>
                      </a:pPr>
                      <a:r>
                        <a:rPr lang="en" sz="800"/>
                        <a:t>Assisted a client with c.£1m bad debt claim. Opportunity was spotted by asking client if they considered VAT incurred on bad debts during COVID-19 period - this was not even on the client’s radar!</a:t>
                      </a:r>
                      <a:endParaRPr sz="800"/>
                    </a:p>
                  </a:txBody>
                  <a:tcPr marL="91425" marR="91425" marT="91425" marB="91425"/>
                </a:tc>
                <a:tc>
                  <a:txBody>
                    <a:bodyPr/>
                    <a:lstStyle/>
                    <a:p>
                      <a:pPr marL="0" lvl="0" indent="0" algn="l" rtl="0">
                        <a:spcBef>
                          <a:spcPts val="0"/>
                        </a:spcBef>
                        <a:spcAft>
                          <a:spcPts val="0"/>
                        </a:spcAft>
                        <a:buNone/>
                      </a:pPr>
                      <a:r>
                        <a:rPr lang="en" sz="800"/>
                        <a:t>How have you treated VAT incurred on bad debts - including COVID-19 period which are close to falling out of time?</a:t>
                      </a:r>
                      <a:endParaRPr sz="800"/>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Clr>
                          <a:schemeClr val="dk1"/>
                        </a:buClr>
                        <a:buSzPts val="900"/>
                        <a:buFont typeface="Arial"/>
                        <a:buNone/>
                      </a:pPr>
                      <a:r>
                        <a:rPr lang="en" sz="800" b="1">
                          <a:solidFill>
                            <a:schemeClr val="dk1"/>
                          </a:solidFill>
                        </a:rPr>
                        <a:t>Partial exemption and non-business activities</a:t>
                      </a:r>
                      <a:endParaRPr sz="800"/>
                    </a:p>
                  </a:txBody>
                  <a:tcPr marL="91425" marR="91425" marT="91425" marB="91425">
                    <a:solidFill>
                      <a:schemeClr val="accent2"/>
                    </a:solidFill>
                  </a:tcPr>
                </a:tc>
                <a:tc>
                  <a:txBody>
                    <a:bodyPr/>
                    <a:lstStyle/>
                    <a:p>
                      <a:pPr marL="0" lvl="0" indent="0" algn="l" rtl="0">
                        <a:spcBef>
                          <a:spcPts val="0"/>
                        </a:spcBef>
                        <a:spcAft>
                          <a:spcPts val="0"/>
                        </a:spcAft>
                        <a:buClr>
                          <a:schemeClr val="dk1"/>
                        </a:buClr>
                        <a:buSzPts val="900"/>
                        <a:buFont typeface="Arial"/>
                        <a:buNone/>
                      </a:pPr>
                      <a:r>
                        <a:rPr lang="en" sz="800">
                          <a:solidFill>
                            <a:schemeClr val="dk1"/>
                          </a:solidFill>
                        </a:rPr>
                        <a:t>An area which an entire review can be focused on (by both PwC and HMRC too). In summary, absolute, cash flow and administrative savings can all be achieved by a partial exemption review [businesses can not obtain VAT recovery on exempt supplies but where there is a mix of taxable and exempt supplies partial exemption can produce creative ways to maximise recovery). This can include reviewing the current partial exemption method, attribution of input VAT and liability of services provided /received.</a:t>
                      </a:r>
                      <a:endParaRPr sz="800"/>
                    </a:p>
                  </a:txBody>
                  <a:tcPr marL="91425" marR="91425" marT="91425" marB="91425"/>
                </a:tc>
                <a:tc>
                  <a:txBody>
                    <a:bodyPr/>
                    <a:lstStyle/>
                    <a:p>
                      <a:pPr marL="0" lvl="0" indent="0" algn="l" rtl="0">
                        <a:spcBef>
                          <a:spcPts val="0"/>
                        </a:spcBef>
                        <a:spcAft>
                          <a:spcPts val="0"/>
                        </a:spcAft>
                        <a:buNone/>
                      </a:pPr>
                      <a:r>
                        <a:rPr lang="en" sz="800">
                          <a:solidFill>
                            <a:schemeClr val="dk1"/>
                          </a:solidFill>
                        </a:rPr>
                        <a:t>Assisted client with c.£1m saving through performing partial exemption method override - this opportunity originated through a tiny branch of a client. We have also implemented partial exemption special methods for clients to optimise VAT recovery - savings in the 000,000s and given the complexity of the process, really helps deepen our relationship with the client.</a:t>
                      </a:r>
                      <a:endParaRPr sz="800">
                        <a:solidFill>
                          <a:schemeClr val="dk1"/>
                        </a:solidFill>
                      </a:endParaRPr>
                    </a:p>
                  </a:txBody>
                  <a:tcPr marL="91425" marR="91425" marT="91425" marB="91425"/>
                </a:tc>
                <a:tc>
                  <a:txBody>
                    <a:bodyPr/>
                    <a:lstStyle/>
                    <a:p>
                      <a:pPr marL="0" lvl="0" indent="0" algn="l" rtl="0">
                        <a:spcBef>
                          <a:spcPts val="0"/>
                        </a:spcBef>
                        <a:spcAft>
                          <a:spcPts val="0"/>
                        </a:spcAft>
                        <a:buNone/>
                      </a:pPr>
                      <a:r>
                        <a:rPr lang="en" sz="800"/>
                        <a:t>Do you provide any VAT exempt services e.g. finance, insurance, exempt real estate, education, or non-business type services? When did you last review your partial exemption method to ensure it was fair and reasonable?</a:t>
                      </a:r>
                      <a:endParaRPr sz="800"/>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86"/>
        <p:cNvGrpSpPr/>
        <p:nvPr/>
      </p:nvGrpSpPr>
      <p:grpSpPr>
        <a:xfrm>
          <a:off x="0" y="0"/>
          <a:ext cx="0" cy="0"/>
          <a:chOff x="0" y="0"/>
          <a:chExt cx="0" cy="0"/>
        </a:xfrm>
      </p:grpSpPr>
      <p:sp>
        <p:nvSpPr>
          <p:cNvPr id="1687" name="Google Shape;1687;p263"/>
          <p:cNvSpPr txBox="1">
            <a:spLocks noGrp="1"/>
          </p:cNvSpPr>
          <p:nvPr>
            <p:ph type="title"/>
          </p:nvPr>
        </p:nvSpPr>
        <p:spPr>
          <a:xfrm>
            <a:off x="332175" y="322885"/>
            <a:ext cx="8479200" cy="5496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2400"/>
              <a:buFont typeface="Arial"/>
              <a:buNone/>
            </a:pPr>
            <a:r>
              <a:rPr lang="en" sz="1900"/>
              <a:t>VAT best practice &amp; cash flow optimisation review </a:t>
            </a:r>
            <a:endParaRPr sz="1900"/>
          </a:p>
          <a:p>
            <a:pPr marL="0" marR="0" lvl="0" indent="0" algn="l" rtl="0">
              <a:lnSpc>
                <a:spcPct val="85000"/>
              </a:lnSpc>
              <a:spcBef>
                <a:spcPts val="0"/>
              </a:spcBef>
              <a:spcAft>
                <a:spcPts val="0"/>
              </a:spcAft>
              <a:buClr>
                <a:schemeClr val="dk1"/>
              </a:buClr>
              <a:buSzPts val="800"/>
              <a:buFont typeface="Arial"/>
              <a:buNone/>
            </a:pPr>
            <a:endParaRPr sz="1200" b="1"/>
          </a:p>
          <a:p>
            <a:pPr marL="0" marR="0" lvl="0" indent="0" algn="l" rtl="0">
              <a:lnSpc>
                <a:spcPct val="85000"/>
              </a:lnSpc>
              <a:spcBef>
                <a:spcPts val="0"/>
              </a:spcBef>
              <a:spcAft>
                <a:spcPts val="0"/>
              </a:spcAft>
              <a:buClr>
                <a:schemeClr val="dk1"/>
              </a:buClr>
              <a:buSzPts val="800"/>
              <a:buFont typeface="Arial"/>
              <a:buNone/>
            </a:pPr>
            <a:endParaRPr sz="1100"/>
          </a:p>
        </p:txBody>
      </p:sp>
      <p:graphicFrame>
        <p:nvGraphicFramePr>
          <p:cNvPr id="1688" name="Google Shape;1688;p263"/>
          <p:cNvGraphicFramePr/>
          <p:nvPr/>
        </p:nvGraphicFramePr>
        <p:xfrm>
          <a:off x="300550" y="1117500"/>
          <a:ext cx="3000000" cy="3000000"/>
        </p:xfrm>
        <a:graphic>
          <a:graphicData uri="http://schemas.openxmlformats.org/drawingml/2006/table">
            <a:tbl>
              <a:tblPr>
                <a:noFill/>
                <a:tableStyleId>{1271A7F5-FDED-4B6F-9147-21261074E6C6}</a:tableStyleId>
              </a:tblPr>
              <a:tblGrid>
                <a:gridCol w="1052100">
                  <a:extLst>
                    <a:ext uri="{9D8B030D-6E8A-4147-A177-3AD203B41FA5}">
                      <a16:colId xmlns:a16="http://schemas.microsoft.com/office/drawing/2014/main" val="20000"/>
                    </a:ext>
                  </a:extLst>
                </a:gridCol>
                <a:gridCol w="2698325">
                  <a:extLst>
                    <a:ext uri="{9D8B030D-6E8A-4147-A177-3AD203B41FA5}">
                      <a16:colId xmlns:a16="http://schemas.microsoft.com/office/drawing/2014/main" val="20001"/>
                    </a:ext>
                  </a:extLst>
                </a:gridCol>
                <a:gridCol w="2958250">
                  <a:extLst>
                    <a:ext uri="{9D8B030D-6E8A-4147-A177-3AD203B41FA5}">
                      <a16:colId xmlns:a16="http://schemas.microsoft.com/office/drawing/2014/main" val="20002"/>
                    </a:ext>
                  </a:extLst>
                </a:gridCol>
                <a:gridCol w="1833000">
                  <a:extLst>
                    <a:ext uri="{9D8B030D-6E8A-4147-A177-3AD203B41FA5}">
                      <a16:colId xmlns:a16="http://schemas.microsoft.com/office/drawing/2014/main" val="20003"/>
                    </a:ext>
                  </a:extLst>
                </a:gridCol>
              </a:tblGrid>
              <a:tr h="208525">
                <a:tc>
                  <a:txBody>
                    <a:bodyPr/>
                    <a:lstStyle/>
                    <a:p>
                      <a:pPr marL="0" lvl="0" indent="0" algn="l" rtl="0">
                        <a:spcBef>
                          <a:spcPts val="0"/>
                        </a:spcBef>
                        <a:spcAft>
                          <a:spcPts val="0"/>
                        </a:spcAft>
                        <a:buNone/>
                      </a:pPr>
                      <a:r>
                        <a:rPr lang="en" sz="900" b="1"/>
                        <a:t>Topic</a:t>
                      </a:r>
                      <a:endParaRPr sz="900" b="1"/>
                    </a:p>
                  </a:txBody>
                  <a:tcPr marL="91425" marR="91425" marT="91425" marB="91425">
                    <a:solidFill>
                      <a:schemeClr val="accent5"/>
                    </a:solidFill>
                  </a:tcPr>
                </a:tc>
                <a:tc>
                  <a:txBody>
                    <a:bodyPr/>
                    <a:lstStyle/>
                    <a:p>
                      <a:pPr marL="0" lvl="0" indent="0" algn="l" rtl="0">
                        <a:spcBef>
                          <a:spcPts val="0"/>
                        </a:spcBef>
                        <a:spcAft>
                          <a:spcPts val="0"/>
                        </a:spcAft>
                        <a:buNone/>
                      </a:pPr>
                      <a:r>
                        <a:rPr lang="en" sz="900" b="1"/>
                        <a:t>Detail</a:t>
                      </a:r>
                      <a:endParaRPr sz="900" b="1"/>
                    </a:p>
                  </a:txBody>
                  <a:tcPr marL="91425" marR="91425" marT="91425" marB="91425">
                    <a:solidFill>
                      <a:schemeClr val="accent5"/>
                    </a:solidFill>
                  </a:tcPr>
                </a:tc>
                <a:tc>
                  <a:txBody>
                    <a:bodyPr/>
                    <a:lstStyle/>
                    <a:p>
                      <a:pPr marL="0" lvl="0" indent="0" algn="l" rtl="0">
                        <a:spcBef>
                          <a:spcPts val="0"/>
                        </a:spcBef>
                        <a:spcAft>
                          <a:spcPts val="0"/>
                        </a:spcAft>
                        <a:buNone/>
                      </a:pPr>
                      <a:r>
                        <a:rPr lang="en" sz="900" b="1"/>
                        <a:t>PwC Credentials </a:t>
                      </a:r>
                      <a:endParaRPr sz="900" b="1"/>
                    </a:p>
                  </a:txBody>
                  <a:tcPr marL="91425" marR="91425" marT="91425" marB="91425">
                    <a:solidFill>
                      <a:schemeClr val="accent5"/>
                    </a:solidFill>
                  </a:tcPr>
                </a:tc>
                <a:tc>
                  <a:txBody>
                    <a:bodyPr/>
                    <a:lstStyle/>
                    <a:p>
                      <a:pPr marL="0" lvl="0" indent="0" algn="l" rtl="0">
                        <a:spcBef>
                          <a:spcPts val="0"/>
                        </a:spcBef>
                        <a:spcAft>
                          <a:spcPts val="0"/>
                        </a:spcAft>
                        <a:buNone/>
                      </a:pPr>
                      <a:r>
                        <a:rPr lang="en" sz="900" b="1"/>
                        <a:t>The ask?</a:t>
                      </a:r>
                      <a:endParaRPr sz="900" b="1"/>
                    </a:p>
                  </a:txBody>
                  <a:tcPr marL="91425" marR="91425" marT="91425" marB="91425">
                    <a:solidFill>
                      <a:schemeClr val="accent5"/>
                    </a:solidFill>
                  </a:tcPr>
                </a:tc>
                <a:extLst>
                  <a:ext uri="{0D108BD9-81ED-4DB2-BD59-A6C34878D82A}">
                    <a16:rowId xmlns:a16="http://schemas.microsoft.com/office/drawing/2014/main" val="10000"/>
                  </a:ext>
                </a:extLst>
              </a:tr>
              <a:tr h="413425">
                <a:tc>
                  <a:txBody>
                    <a:bodyPr/>
                    <a:lstStyle/>
                    <a:p>
                      <a:pPr marL="0" lvl="0" indent="0" algn="l" rtl="0">
                        <a:spcBef>
                          <a:spcPts val="0"/>
                        </a:spcBef>
                        <a:spcAft>
                          <a:spcPts val="0"/>
                        </a:spcAft>
                        <a:buNone/>
                      </a:pPr>
                      <a:r>
                        <a:rPr lang="en" sz="900" b="1">
                          <a:solidFill>
                            <a:schemeClr val="dk1"/>
                          </a:solidFill>
                        </a:rPr>
                        <a:t>Intention to make supplies</a:t>
                      </a:r>
                      <a:endParaRPr sz="900" b="1">
                        <a:solidFill>
                          <a:schemeClr val="dk1"/>
                        </a:solidFill>
                      </a:endParaRPr>
                    </a:p>
                  </a:txBody>
                  <a:tcPr marL="91425" marR="91425" marT="91425" marB="91425">
                    <a:solidFill>
                      <a:schemeClr val="accent5"/>
                    </a:solidFill>
                  </a:tcPr>
                </a:tc>
                <a:tc>
                  <a:txBody>
                    <a:bodyPr/>
                    <a:lstStyle/>
                    <a:p>
                      <a:pPr marL="0" lvl="0" indent="0" algn="l" rtl="0">
                        <a:spcBef>
                          <a:spcPts val="0"/>
                        </a:spcBef>
                        <a:spcAft>
                          <a:spcPts val="0"/>
                        </a:spcAft>
                        <a:buNone/>
                      </a:pPr>
                      <a:r>
                        <a:rPr lang="en" sz="650">
                          <a:solidFill>
                            <a:schemeClr val="dk1"/>
                          </a:solidFill>
                        </a:rPr>
                        <a:t>Ability for businesses to reclaim VAT on capital and administrative costs they incur to make future taxable supplies and retain VAT recovery even if intention is frustrated.</a:t>
                      </a:r>
                      <a:endParaRPr sz="650">
                        <a:solidFill>
                          <a:schemeClr val="dk1"/>
                        </a:solidFill>
                      </a:endParaRPr>
                    </a:p>
                  </a:txBody>
                  <a:tcPr marL="91425" marR="91425" marT="91425" marB="91425"/>
                </a:tc>
                <a:tc>
                  <a:txBody>
                    <a:bodyPr/>
                    <a:lstStyle/>
                    <a:p>
                      <a:pPr marL="0" lvl="0" indent="0" algn="l" rtl="0">
                        <a:spcBef>
                          <a:spcPts val="0"/>
                        </a:spcBef>
                        <a:spcAft>
                          <a:spcPts val="0"/>
                        </a:spcAft>
                        <a:buNone/>
                      </a:pPr>
                      <a:r>
                        <a:rPr lang="en" sz="650">
                          <a:solidFill>
                            <a:schemeClr val="dk1"/>
                          </a:solidFill>
                        </a:rPr>
                        <a:t>Assisting client demonstrate taxable intention in order to reclam £500k VAT on capital cost relating to net zero development costs.</a:t>
                      </a:r>
                      <a:endParaRPr sz="650">
                        <a:solidFill>
                          <a:schemeClr val="dk1"/>
                        </a:solidFill>
                      </a:endParaRPr>
                    </a:p>
                  </a:txBody>
                  <a:tcPr marL="91425" marR="91425" marT="91425" marB="91425"/>
                </a:tc>
                <a:tc>
                  <a:txBody>
                    <a:bodyPr/>
                    <a:lstStyle/>
                    <a:p>
                      <a:pPr marL="0" lvl="0" indent="0" algn="l" rtl="0">
                        <a:spcBef>
                          <a:spcPts val="0"/>
                        </a:spcBef>
                        <a:spcAft>
                          <a:spcPts val="0"/>
                        </a:spcAft>
                        <a:buNone/>
                      </a:pPr>
                      <a:r>
                        <a:rPr lang="en" sz="650"/>
                        <a:t>Have you incurred, or are you expecting to incur any large VAT on projects taking place in future?</a:t>
                      </a:r>
                      <a:endParaRPr sz="650"/>
                    </a:p>
                  </a:txBody>
                  <a:tcPr marL="91425" marR="91425" marT="91425" marB="91425"/>
                </a:tc>
                <a:extLst>
                  <a:ext uri="{0D108BD9-81ED-4DB2-BD59-A6C34878D82A}">
                    <a16:rowId xmlns:a16="http://schemas.microsoft.com/office/drawing/2014/main" val="10001"/>
                  </a:ext>
                </a:extLst>
              </a:tr>
              <a:tr h="586650">
                <a:tc>
                  <a:txBody>
                    <a:bodyPr/>
                    <a:lstStyle/>
                    <a:p>
                      <a:pPr marL="0" lvl="0" indent="0" algn="l" rtl="0">
                        <a:spcBef>
                          <a:spcPts val="0"/>
                        </a:spcBef>
                        <a:spcAft>
                          <a:spcPts val="0"/>
                        </a:spcAft>
                        <a:buClr>
                          <a:schemeClr val="dk1"/>
                        </a:buClr>
                        <a:buSzPts val="900"/>
                        <a:buFont typeface="Arial"/>
                        <a:buNone/>
                      </a:pPr>
                      <a:r>
                        <a:rPr lang="en" sz="900" b="1">
                          <a:solidFill>
                            <a:schemeClr val="dk1"/>
                          </a:solidFill>
                        </a:rPr>
                        <a:t>Deemed supplies </a:t>
                      </a:r>
                      <a:endParaRPr sz="900" b="1">
                        <a:solidFill>
                          <a:schemeClr val="dk1"/>
                        </a:solidFill>
                      </a:endParaRPr>
                    </a:p>
                  </a:txBody>
                  <a:tcPr marL="91425" marR="91425" marT="91425" marB="91425">
                    <a:solidFill>
                      <a:schemeClr val="accent5"/>
                    </a:solidFill>
                  </a:tcPr>
                </a:tc>
                <a:tc>
                  <a:txBody>
                    <a:bodyPr/>
                    <a:lstStyle/>
                    <a:p>
                      <a:pPr marL="0" lvl="0" indent="0" algn="l" rtl="0">
                        <a:spcBef>
                          <a:spcPts val="0"/>
                        </a:spcBef>
                        <a:spcAft>
                          <a:spcPts val="0"/>
                        </a:spcAft>
                        <a:buNone/>
                      </a:pPr>
                      <a:r>
                        <a:rPr lang="en" sz="650">
                          <a:solidFill>
                            <a:schemeClr val="dk1"/>
                          </a:solidFill>
                        </a:rPr>
                        <a:t>Whilst VAT is charged on supplies made for consideration, a VAT charge can still arise where supplying goods/services free of charge; there are certain exclusions e.g. for genuine samples but this can be complex to determine from a VAT perspective.</a:t>
                      </a:r>
                      <a:endParaRPr sz="650">
                        <a:solidFill>
                          <a:schemeClr val="dk1"/>
                        </a:solidFill>
                      </a:endParaRPr>
                    </a:p>
                  </a:txBody>
                  <a:tcPr marL="91425" marR="91425" marT="91425" marB="91425"/>
                </a:tc>
                <a:tc>
                  <a:txBody>
                    <a:bodyPr/>
                    <a:lstStyle/>
                    <a:p>
                      <a:pPr marL="0" lvl="0" indent="0" algn="l" rtl="0">
                        <a:spcBef>
                          <a:spcPts val="0"/>
                        </a:spcBef>
                        <a:spcAft>
                          <a:spcPts val="0"/>
                        </a:spcAft>
                        <a:buNone/>
                      </a:pPr>
                      <a:r>
                        <a:rPr lang="en" sz="650">
                          <a:solidFill>
                            <a:schemeClr val="dk1"/>
                          </a:solidFill>
                        </a:rPr>
                        <a:t>Working with a large pharmaceutical client to respond to HMRC specific questions on how they supply drugs free of charge to clinical trial patients and also through other early access drug schemes to determine if a VAT cost arises to it.</a:t>
                      </a:r>
                      <a:endParaRPr sz="650">
                        <a:solidFill>
                          <a:schemeClr val="dk1"/>
                        </a:solidFill>
                      </a:endParaRPr>
                    </a:p>
                  </a:txBody>
                  <a:tcPr marL="91425" marR="91425" marT="91425" marB="91425"/>
                </a:tc>
                <a:tc>
                  <a:txBody>
                    <a:bodyPr/>
                    <a:lstStyle/>
                    <a:p>
                      <a:pPr marL="0" lvl="0" indent="0" algn="l" rtl="0">
                        <a:spcBef>
                          <a:spcPts val="0"/>
                        </a:spcBef>
                        <a:spcAft>
                          <a:spcPts val="0"/>
                        </a:spcAft>
                        <a:buNone/>
                      </a:pPr>
                      <a:r>
                        <a:rPr lang="en" sz="650"/>
                        <a:t>Do you supply goods/services free of charge and if so, do you have a process in place to determine the VAT implications?</a:t>
                      </a:r>
                      <a:endParaRPr sz="650"/>
                    </a:p>
                  </a:txBody>
                  <a:tcPr marL="91425" marR="91425" marT="91425" marB="91425"/>
                </a:tc>
                <a:extLst>
                  <a:ext uri="{0D108BD9-81ED-4DB2-BD59-A6C34878D82A}">
                    <a16:rowId xmlns:a16="http://schemas.microsoft.com/office/drawing/2014/main" val="10002"/>
                  </a:ext>
                </a:extLst>
              </a:tr>
              <a:tr h="520100">
                <a:tc>
                  <a:txBody>
                    <a:bodyPr/>
                    <a:lstStyle/>
                    <a:p>
                      <a:pPr marL="0" lvl="0" indent="0" algn="l" rtl="0">
                        <a:spcBef>
                          <a:spcPts val="0"/>
                        </a:spcBef>
                        <a:spcAft>
                          <a:spcPts val="0"/>
                        </a:spcAft>
                        <a:buNone/>
                      </a:pPr>
                      <a:r>
                        <a:rPr lang="en" sz="900" b="1">
                          <a:solidFill>
                            <a:schemeClr val="dk1"/>
                          </a:solidFill>
                        </a:rPr>
                        <a:t>Barter transactions </a:t>
                      </a:r>
                      <a:endParaRPr sz="900" b="1">
                        <a:solidFill>
                          <a:schemeClr val="dk1"/>
                        </a:solidFill>
                      </a:endParaRPr>
                    </a:p>
                  </a:txBody>
                  <a:tcPr marL="91425" marR="91425" marT="91425" marB="91425">
                    <a:solidFill>
                      <a:schemeClr val="accent5"/>
                    </a:solidFill>
                  </a:tcPr>
                </a:tc>
                <a:tc>
                  <a:txBody>
                    <a:bodyPr/>
                    <a:lstStyle/>
                    <a:p>
                      <a:pPr marL="0" lvl="0" indent="0" algn="l" rtl="0">
                        <a:spcBef>
                          <a:spcPts val="0"/>
                        </a:spcBef>
                        <a:spcAft>
                          <a:spcPts val="0"/>
                        </a:spcAft>
                        <a:buNone/>
                      </a:pPr>
                      <a:r>
                        <a:rPr lang="en" sz="650">
                          <a:solidFill>
                            <a:schemeClr val="dk1"/>
                          </a:solidFill>
                        </a:rPr>
                        <a:t>Barter transactions take place where there is non-monetary consideration between parties e.g. services/ goods provided in return for a services/ goods. We are seeing HMRC become more active in this area, particularly around influencers promoting business’ products.</a:t>
                      </a:r>
                      <a:endParaRPr sz="650">
                        <a:solidFill>
                          <a:schemeClr val="dk1"/>
                        </a:solidFill>
                      </a:endParaRPr>
                    </a:p>
                  </a:txBody>
                  <a:tcPr marL="91425" marR="91425" marT="91425" marB="91425"/>
                </a:tc>
                <a:tc>
                  <a:txBody>
                    <a:bodyPr/>
                    <a:lstStyle/>
                    <a:p>
                      <a:pPr marL="0" lvl="0" indent="0" algn="l" rtl="0">
                        <a:spcBef>
                          <a:spcPts val="0"/>
                        </a:spcBef>
                        <a:spcAft>
                          <a:spcPts val="0"/>
                        </a:spcAft>
                        <a:buNone/>
                      </a:pPr>
                      <a:r>
                        <a:rPr lang="en" sz="650">
                          <a:solidFill>
                            <a:schemeClr val="dk1"/>
                          </a:solidFill>
                        </a:rPr>
                        <a:t>Working with a oil and gas client to respond to HMRC on a industry wide ‘membership’ fee which HMRC considers a barter transaction.</a:t>
                      </a:r>
                      <a:endParaRPr sz="650">
                        <a:solidFill>
                          <a:schemeClr val="dk1"/>
                        </a:solidFill>
                      </a:endParaRPr>
                    </a:p>
                  </a:txBody>
                  <a:tcPr marL="91425" marR="91425" marT="91425" marB="91425"/>
                </a:tc>
                <a:tc>
                  <a:txBody>
                    <a:bodyPr/>
                    <a:lstStyle/>
                    <a:p>
                      <a:pPr marL="0" lvl="0" indent="0" algn="l" rtl="0">
                        <a:spcBef>
                          <a:spcPts val="0"/>
                        </a:spcBef>
                        <a:spcAft>
                          <a:spcPts val="0"/>
                        </a:spcAft>
                        <a:buNone/>
                      </a:pPr>
                      <a:r>
                        <a:rPr lang="en" sz="650"/>
                        <a:t>Do you have a process to capture the VAT payable on your barter transactions, especially if your business is partially exempt?</a:t>
                      </a:r>
                      <a:endParaRPr sz="650"/>
                    </a:p>
                  </a:txBody>
                  <a:tcPr marL="91425" marR="91425" marT="91425" marB="91425"/>
                </a:tc>
                <a:extLst>
                  <a:ext uri="{0D108BD9-81ED-4DB2-BD59-A6C34878D82A}">
                    <a16:rowId xmlns:a16="http://schemas.microsoft.com/office/drawing/2014/main" val="10003"/>
                  </a:ext>
                </a:extLst>
              </a:tr>
              <a:tr h="542475">
                <a:tc>
                  <a:txBody>
                    <a:bodyPr/>
                    <a:lstStyle/>
                    <a:p>
                      <a:pPr marL="0" lvl="0" indent="0" algn="l" rtl="0">
                        <a:spcBef>
                          <a:spcPts val="0"/>
                        </a:spcBef>
                        <a:spcAft>
                          <a:spcPts val="0"/>
                        </a:spcAft>
                        <a:buNone/>
                      </a:pPr>
                      <a:r>
                        <a:rPr lang="en" sz="900" b="1">
                          <a:solidFill>
                            <a:schemeClr val="dk1"/>
                          </a:solidFill>
                        </a:rPr>
                        <a:t>Liability of supplies </a:t>
                      </a:r>
                      <a:endParaRPr sz="900" b="1">
                        <a:solidFill>
                          <a:schemeClr val="dk1"/>
                        </a:solidFill>
                      </a:endParaRPr>
                    </a:p>
                  </a:txBody>
                  <a:tcPr marL="91425" marR="91425" marT="91425" marB="91425">
                    <a:solidFill>
                      <a:schemeClr val="accent5"/>
                    </a:solidFill>
                  </a:tcPr>
                </a:tc>
                <a:tc>
                  <a:txBody>
                    <a:bodyPr/>
                    <a:lstStyle/>
                    <a:p>
                      <a:pPr marL="0" lvl="0" indent="0" algn="l" rtl="0">
                        <a:spcBef>
                          <a:spcPts val="0"/>
                        </a:spcBef>
                        <a:spcAft>
                          <a:spcPts val="0"/>
                        </a:spcAft>
                        <a:buNone/>
                      </a:pPr>
                      <a:r>
                        <a:rPr lang="en" sz="650">
                          <a:solidFill>
                            <a:schemeClr val="dk1"/>
                          </a:solidFill>
                        </a:rPr>
                        <a:t>Businesses applying the incorrect VAT rate on their supplies e.g. thinking a particular VAT rate applies incorrectly or charging a larger VAT rate for prudency.</a:t>
                      </a:r>
                      <a:endParaRPr sz="650">
                        <a:solidFill>
                          <a:schemeClr val="dk1"/>
                        </a:solidFill>
                      </a:endParaRPr>
                    </a:p>
                  </a:txBody>
                  <a:tcPr marL="91425" marR="91425" marT="91425" marB="91425"/>
                </a:tc>
                <a:tc>
                  <a:txBody>
                    <a:bodyPr/>
                    <a:lstStyle/>
                    <a:p>
                      <a:pPr marL="0" lvl="0" indent="0" algn="l" rtl="0">
                        <a:spcBef>
                          <a:spcPts val="0"/>
                        </a:spcBef>
                        <a:spcAft>
                          <a:spcPts val="0"/>
                        </a:spcAft>
                        <a:buNone/>
                      </a:pPr>
                      <a:r>
                        <a:rPr lang="en" sz="650">
                          <a:solidFill>
                            <a:schemeClr val="dk1"/>
                          </a:solidFill>
                        </a:rPr>
                        <a:t>Identifying incorrect VAT rate on supplies of goods - anywhere from 5-7 figure claims from HMRC. A common area where we see success is single and multiple supplies.</a:t>
                      </a:r>
                      <a:endParaRPr sz="650">
                        <a:solidFill>
                          <a:schemeClr val="dk1"/>
                        </a:solidFill>
                      </a:endParaRPr>
                    </a:p>
                  </a:txBody>
                  <a:tcPr marL="91425" marR="91425" marT="91425" marB="91425"/>
                </a:tc>
                <a:tc>
                  <a:txBody>
                    <a:bodyPr/>
                    <a:lstStyle/>
                    <a:p>
                      <a:pPr marL="0" lvl="0" indent="0" algn="l" rtl="0">
                        <a:spcBef>
                          <a:spcPts val="0"/>
                        </a:spcBef>
                        <a:spcAft>
                          <a:spcPts val="0"/>
                        </a:spcAft>
                        <a:buNone/>
                      </a:pPr>
                      <a:r>
                        <a:rPr lang="en" sz="650"/>
                        <a:t>Are you comfortable with the VAT rate you are applying and have previously applied to goods and/or services in the last 4 years? </a:t>
                      </a:r>
                      <a:endParaRPr sz="650"/>
                    </a:p>
                  </a:txBody>
                  <a:tcPr marL="91425" marR="91425" marT="91425" marB="91425"/>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 sz="900" b="1">
                          <a:solidFill>
                            <a:schemeClr val="dk1"/>
                          </a:solidFill>
                        </a:rPr>
                        <a:t>Promotions </a:t>
                      </a:r>
                      <a:endParaRPr sz="900" b="1">
                        <a:solidFill>
                          <a:schemeClr val="dk1"/>
                        </a:solidFill>
                      </a:endParaRPr>
                    </a:p>
                  </a:txBody>
                  <a:tcPr marL="91425" marR="91425" marT="91425" marB="91425">
                    <a:solidFill>
                      <a:schemeClr val="accent5"/>
                    </a:solidFill>
                  </a:tcPr>
                </a:tc>
                <a:tc>
                  <a:txBody>
                    <a:bodyPr/>
                    <a:lstStyle/>
                    <a:p>
                      <a:pPr marL="0" lvl="0" indent="0" algn="l" rtl="0">
                        <a:spcBef>
                          <a:spcPts val="0"/>
                        </a:spcBef>
                        <a:spcAft>
                          <a:spcPts val="0"/>
                        </a:spcAft>
                        <a:buNone/>
                      </a:pPr>
                      <a:r>
                        <a:rPr lang="en" sz="650">
                          <a:solidFill>
                            <a:schemeClr val="dk1"/>
                          </a:solidFill>
                        </a:rPr>
                        <a:t>Business promotions e.g. trades in, additional discounts, cashbacks and vouchers can generate a significant VAT opportunity for reclaims of VAT. </a:t>
                      </a:r>
                      <a:endParaRPr sz="650">
                        <a:solidFill>
                          <a:schemeClr val="dk1"/>
                        </a:solidFill>
                      </a:endParaRPr>
                    </a:p>
                  </a:txBody>
                  <a:tcPr marL="91425" marR="91425" marT="91425" marB="91425"/>
                </a:tc>
                <a:tc>
                  <a:txBody>
                    <a:bodyPr/>
                    <a:lstStyle/>
                    <a:p>
                      <a:pPr marL="0" lvl="0" indent="0" algn="l" rtl="0">
                        <a:spcBef>
                          <a:spcPts val="0"/>
                        </a:spcBef>
                        <a:spcAft>
                          <a:spcPts val="0"/>
                        </a:spcAft>
                        <a:buNone/>
                      </a:pPr>
                      <a:r>
                        <a:rPr lang="en" sz="650">
                          <a:solidFill>
                            <a:schemeClr val="dk1"/>
                          </a:solidFill>
                        </a:rPr>
                        <a:t>Work with a large retailer on scoping their promotions, determining the technical position and making a reclaim of VAT on supplies.</a:t>
                      </a:r>
                      <a:endParaRPr sz="650">
                        <a:solidFill>
                          <a:schemeClr val="dk1"/>
                        </a:solidFill>
                      </a:endParaRPr>
                    </a:p>
                  </a:txBody>
                  <a:tcPr marL="91425" marR="91425" marT="91425" marB="91425"/>
                </a:tc>
                <a:tc>
                  <a:txBody>
                    <a:bodyPr/>
                    <a:lstStyle/>
                    <a:p>
                      <a:pPr marL="0" lvl="0" indent="0" algn="l" rtl="0">
                        <a:spcBef>
                          <a:spcPts val="0"/>
                        </a:spcBef>
                        <a:spcAft>
                          <a:spcPts val="0"/>
                        </a:spcAft>
                        <a:buNone/>
                      </a:pPr>
                      <a:r>
                        <a:rPr lang="en" sz="650"/>
                        <a:t>Are you actively running any promotions in your business - specifically if you’re operating the B2C sector?</a:t>
                      </a:r>
                      <a:endParaRPr sz="650"/>
                    </a:p>
                  </a:txBody>
                  <a:tcPr marL="91425" marR="91425" marT="91425" marB="91425"/>
                </a:tc>
                <a:extLst>
                  <a:ext uri="{0D108BD9-81ED-4DB2-BD59-A6C34878D82A}">
                    <a16:rowId xmlns:a16="http://schemas.microsoft.com/office/drawing/2014/main" val="10005"/>
                  </a:ext>
                </a:extLst>
              </a:tr>
              <a:tr h="487975">
                <a:tc>
                  <a:txBody>
                    <a:bodyPr/>
                    <a:lstStyle/>
                    <a:p>
                      <a:pPr marL="0" lvl="0" indent="0" algn="l" rtl="0">
                        <a:spcBef>
                          <a:spcPts val="0"/>
                        </a:spcBef>
                        <a:spcAft>
                          <a:spcPts val="0"/>
                        </a:spcAft>
                        <a:buNone/>
                      </a:pPr>
                      <a:r>
                        <a:rPr lang="en" sz="900" b="1">
                          <a:solidFill>
                            <a:schemeClr val="dk1"/>
                          </a:solidFill>
                        </a:rPr>
                        <a:t>Credit notes</a:t>
                      </a:r>
                      <a:endParaRPr sz="900" b="1">
                        <a:solidFill>
                          <a:schemeClr val="dk1"/>
                        </a:solidFill>
                      </a:endParaRPr>
                    </a:p>
                  </a:txBody>
                  <a:tcPr marL="91425" marR="91425" marT="91425" marB="91425">
                    <a:solidFill>
                      <a:schemeClr val="accent5"/>
                    </a:solidFill>
                  </a:tcPr>
                </a:tc>
                <a:tc>
                  <a:txBody>
                    <a:bodyPr/>
                    <a:lstStyle/>
                    <a:p>
                      <a:pPr marL="0" lvl="0" indent="0" algn="l" rtl="0">
                        <a:spcBef>
                          <a:spcPts val="0"/>
                        </a:spcBef>
                        <a:spcAft>
                          <a:spcPts val="0"/>
                        </a:spcAft>
                        <a:buNone/>
                      </a:pPr>
                      <a:r>
                        <a:rPr lang="en" sz="650">
                          <a:solidFill>
                            <a:schemeClr val="dk1"/>
                          </a:solidFill>
                        </a:rPr>
                        <a:t>VAT rules on ‘when to issue a credit note’ were changed in 2019 and can only be issued for a genuine change in consideration of a supply.</a:t>
                      </a:r>
                      <a:endParaRPr sz="650">
                        <a:solidFill>
                          <a:schemeClr val="dk1"/>
                        </a:solidFill>
                      </a:endParaRPr>
                    </a:p>
                  </a:txBody>
                  <a:tcPr marL="91425" marR="91425" marT="91425" marB="91425"/>
                </a:tc>
                <a:tc>
                  <a:txBody>
                    <a:bodyPr/>
                    <a:lstStyle/>
                    <a:p>
                      <a:pPr marL="0" lvl="0" indent="0" algn="l" rtl="0">
                        <a:spcBef>
                          <a:spcPts val="0"/>
                        </a:spcBef>
                        <a:spcAft>
                          <a:spcPts val="0"/>
                        </a:spcAft>
                        <a:buNone/>
                      </a:pPr>
                      <a:r>
                        <a:rPr lang="en" sz="650">
                          <a:solidFill>
                            <a:schemeClr val="dk1"/>
                          </a:solidFill>
                        </a:rPr>
                        <a:t>Assisting a client through a detailed HMRC audit where HMRC questioned raising of £500k+ credit notes which could have led to penalties - successfully argued that  the credit notes were validly issued.</a:t>
                      </a:r>
                      <a:endParaRPr sz="650">
                        <a:solidFill>
                          <a:schemeClr val="dk1"/>
                        </a:solidFill>
                      </a:endParaRPr>
                    </a:p>
                  </a:txBody>
                  <a:tcPr marL="91425" marR="91425" marT="91425" marB="91425"/>
                </a:tc>
                <a:tc>
                  <a:txBody>
                    <a:bodyPr/>
                    <a:lstStyle/>
                    <a:p>
                      <a:pPr marL="0" lvl="0" indent="0" algn="l" rtl="0">
                        <a:spcBef>
                          <a:spcPts val="0"/>
                        </a:spcBef>
                        <a:spcAft>
                          <a:spcPts val="0"/>
                        </a:spcAft>
                        <a:buNone/>
                      </a:pPr>
                      <a:r>
                        <a:rPr lang="en" sz="650"/>
                        <a:t>Does you client issue credit notes on a regular basis, are these high value and is there a VAT process around this?</a:t>
                      </a:r>
                      <a:endParaRPr sz="650"/>
                    </a:p>
                  </a:txBody>
                  <a:tcPr marL="91425" marR="91425" marT="91425" marB="91425"/>
                </a:tc>
                <a:extLst>
                  <a:ext uri="{0D108BD9-81ED-4DB2-BD59-A6C34878D82A}">
                    <a16:rowId xmlns:a16="http://schemas.microsoft.com/office/drawing/2014/main" val="10006"/>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92"/>
        <p:cNvGrpSpPr/>
        <p:nvPr/>
      </p:nvGrpSpPr>
      <p:grpSpPr>
        <a:xfrm>
          <a:off x="0" y="0"/>
          <a:ext cx="0" cy="0"/>
          <a:chOff x="0" y="0"/>
          <a:chExt cx="0" cy="0"/>
        </a:xfrm>
      </p:grpSpPr>
      <p:sp>
        <p:nvSpPr>
          <p:cNvPr id="1693" name="Google Shape;1693;p264"/>
          <p:cNvSpPr txBox="1">
            <a:spLocks noGrp="1"/>
          </p:cNvSpPr>
          <p:nvPr>
            <p:ph type="title"/>
          </p:nvPr>
        </p:nvSpPr>
        <p:spPr>
          <a:xfrm>
            <a:off x="332175" y="322885"/>
            <a:ext cx="8479200" cy="3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2400"/>
              <a:buFont typeface="Arial"/>
              <a:buNone/>
            </a:pPr>
            <a:r>
              <a:rPr lang="en" sz="1900"/>
              <a:t>VAT best practice &amp; cash flow optimisation review </a:t>
            </a:r>
            <a:endParaRPr sz="1900"/>
          </a:p>
          <a:p>
            <a:pPr marL="0" marR="0" lvl="0" indent="0" algn="l" rtl="0">
              <a:lnSpc>
                <a:spcPct val="85000"/>
              </a:lnSpc>
              <a:spcBef>
                <a:spcPts val="0"/>
              </a:spcBef>
              <a:spcAft>
                <a:spcPts val="0"/>
              </a:spcAft>
              <a:buClr>
                <a:schemeClr val="dk1"/>
              </a:buClr>
              <a:buSzPts val="800"/>
              <a:buFont typeface="Arial"/>
              <a:buNone/>
            </a:pPr>
            <a:endParaRPr sz="1100"/>
          </a:p>
        </p:txBody>
      </p:sp>
      <p:graphicFrame>
        <p:nvGraphicFramePr>
          <p:cNvPr id="1694" name="Google Shape;1694;p264"/>
          <p:cNvGraphicFramePr/>
          <p:nvPr/>
        </p:nvGraphicFramePr>
        <p:xfrm>
          <a:off x="320488" y="1124975"/>
          <a:ext cx="3000000" cy="3000000"/>
        </p:xfrm>
        <a:graphic>
          <a:graphicData uri="http://schemas.openxmlformats.org/drawingml/2006/table">
            <a:tbl>
              <a:tblPr>
                <a:noFill/>
                <a:tableStyleId>{1271A7F5-FDED-4B6F-9147-21261074E6C6}</a:tableStyleId>
              </a:tblPr>
              <a:tblGrid>
                <a:gridCol w="1016750">
                  <a:extLst>
                    <a:ext uri="{9D8B030D-6E8A-4147-A177-3AD203B41FA5}">
                      <a16:colId xmlns:a16="http://schemas.microsoft.com/office/drawing/2014/main" val="20000"/>
                    </a:ext>
                  </a:extLst>
                </a:gridCol>
                <a:gridCol w="3558550">
                  <a:extLst>
                    <a:ext uri="{9D8B030D-6E8A-4147-A177-3AD203B41FA5}">
                      <a16:colId xmlns:a16="http://schemas.microsoft.com/office/drawing/2014/main" val="20001"/>
                    </a:ext>
                  </a:extLst>
                </a:gridCol>
                <a:gridCol w="2310500">
                  <a:extLst>
                    <a:ext uri="{9D8B030D-6E8A-4147-A177-3AD203B41FA5}">
                      <a16:colId xmlns:a16="http://schemas.microsoft.com/office/drawing/2014/main" val="20002"/>
                    </a:ext>
                  </a:extLst>
                </a:gridCol>
                <a:gridCol w="1616025">
                  <a:extLst>
                    <a:ext uri="{9D8B030D-6E8A-4147-A177-3AD203B41FA5}">
                      <a16:colId xmlns:a16="http://schemas.microsoft.com/office/drawing/2014/main" val="20003"/>
                    </a:ext>
                  </a:extLst>
                </a:gridCol>
              </a:tblGrid>
              <a:tr h="208525">
                <a:tc>
                  <a:txBody>
                    <a:bodyPr/>
                    <a:lstStyle/>
                    <a:p>
                      <a:pPr marL="0" lvl="0" indent="0" algn="l" rtl="0">
                        <a:spcBef>
                          <a:spcPts val="0"/>
                        </a:spcBef>
                        <a:spcAft>
                          <a:spcPts val="0"/>
                        </a:spcAft>
                        <a:buNone/>
                      </a:pPr>
                      <a:r>
                        <a:rPr lang="en" sz="900" b="1"/>
                        <a:t>Topic</a:t>
                      </a:r>
                      <a:endParaRPr sz="900" b="1"/>
                    </a:p>
                  </a:txBody>
                  <a:tcPr marL="91425" marR="91425" marT="91425" marB="91425">
                    <a:solidFill>
                      <a:schemeClr val="accent1"/>
                    </a:solidFill>
                  </a:tcPr>
                </a:tc>
                <a:tc>
                  <a:txBody>
                    <a:bodyPr/>
                    <a:lstStyle/>
                    <a:p>
                      <a:pPr marL="0" lvl="0" indent="0" algn="l" rtl="0">
                        <a:spcBef>
                          <a:spcPts val="0"/>
                        </a:spcBef>
                        <a:spcAft>
                          <a:spcPts val="0"/>
                        </a:spcAft>
                        <a:buNone/>
                      </a:pPr>
                      <a:r>
                        <a:rPr lang="en" sz="1000" b="1"/>
                        <a:t>Detail</a:t>
                      </a:r>
                      <a:endParaRPr sz="1000" b="1"/>
                    </a:p>
                  </a:txBody>
                  <a:tcPr marL="91425" marR="91425" marT="91425" marB="91425">
                    <a:solidFill>
                      <a:schemeClr val="accent1"/>
                    </a:solidFill>
                  </a:tcPr>
                </a:tc>
                <a:tc>
                  <a:txBody>
                    <a:bodyPr/>
                    <a:lstStyle/>
                    <a:p>
                      <a:pPr marL="0" lvl="0" indent="0" algn="l" rtl="0">
                        <a:spcBef>
                          <a:spcPts val="0"/>
                        </a:spcBef>
                        <a:spcAft>
                          <a:spcPts val="0"/>
                        </a:spcAft>
                        <a:buNone/>
                      </a:pPr>
                      <a:r>
                        <a:rPr lang="en" sz="1000" b="1"/>
                        <a:t>PwC Credentials </a:t>
                      </a:r>
                      <a:endParaRPr sz="1000" b="1"/>
                    </a:p>
                  </a:txBody>
                  <a:tcPr marL="91425" marR="91425" marT="91425" marB="91425">
                    <a:solidFill>
                      <a:schemeClr val="accent1"/>
                    </a:solidFill>
                  </a:tcPr>
                </a:tc>
                <a:tc>
                  <a:txBody>
                    <a:bodyPr/>
                    <a:lstStyle/>
                    <a:p>
                      <a:pPr marL="0" lvl="0" indent="0" algn="l" rtl="0">
                        <a:spcBef>
                          <a:spcPts val="0"/>
                        </a:spcBef>
                        <a:spcAft>
                          <a:spcPts val="0"/>
                        </a:spcAft>
                        <a:buNone/>
                      </a:pPr>
                      <a:r>
                        <a:rPr lang="en" sz="1000" b="1"/>
                        <a:t>The ask?</a:t>
                      </a:r>
                      <a:endParaRPr sz="1000" b="1"/>
                    </a:p>
                  </a:txBody>
                  <a:tcPr marL="91425" marR="91425" marT="91425" marB="91425">
                    <a:solidFill>
                      <a:schemeClr val="accent1"/>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900" b="1">
                          <a:solidFill>
                            <a:schemeClr val="dk1"/>
                          </a:solidFill>
                        </a:rPr>
                        <a:t>Configuration of tax codes </a:t>
                      </a:r>
                      <a:endParaRPr sz="900" b="1">
                        <a:solidFill>
                          <a:schemeClr val="dk1"/>
                        </a:solidFill>
                      </a:endParaRPr>
                    </a:p>
                  </a:txBody>
                  <a:tcPr marL="91425" marR="91425" marT="91425" marB="91425">
                    <a:solidFill>
                      <a:schemeClr val="accent1"/>
                    </a:solidFill>
                  </a:tcPr>
                </a:tc>
                <a:tc>
                  <a:txBody>
                    <a:bodyPr/>
                    <a:lstStyle/>
                    <a:p>
                      <a:pPr marL="0" lvl="0" indent="0" algn="l" rtl="0">
                        <a:spcBef>
                          <a:spcPts val="0"/>
                        </a:spcBef>
                        <a:spcAft>
                          <a:spcPts val="0"/>
                        </a:spcAft>
                        <a:buNone/>
                      </a:pPr>
                      <a:r>
                        <a:rPr lang="en" sz="700">
                          <a:solidFill>
                            <a:schemeClr val="dk1"/>
                          </a:solidFill>
                        </a:rPr>
                        <a:t>Tax codes configured incorrectly on supplies made by a business such that too low/ too much VAT is paid, or recovered on supplies. This can be an easy win through a systems/ data review.</a:t>
                      </a:r>
                      <a:endParaRPr sz="700">
                        <a:solidFill>
                          <a:schemeClr val="dk1"/>
                        </a:solidFill>
                      </a:endParaRPr>
                    </a:p>
                  </a:txBody>
                  <a:tcPr marL="91425" marR="91425" marT="91425" marB="91425"/>
                </a:tc>
                <a:tc>
                  <a:txBody>
                    <a:bodyPr/>
                    <a:lstStyle/>
                    <a:p>
                      <a:pPr marL="0" lvl="0" indent="0" algn="l" rtl="0">
                        <a:spcBef>
                          <a:spcPts val="0"/>
                        </a:spcBef>
                        <a:spcAft>
                          <a:spcPts val="0"/>
                        </a:spcAft>
                        <a:buNone/>
                      </a:pPr>
                      <a:r>
                        <a:rPr lang="en" sz="700">
                          <a:solidFill>
                            <a:schemeClr val="dk1"/>
                          </a:solidFill>
                        </a:rPr>
                        <a:t>Client identified historic miscodings on VAT codes through the temporary reduced VAT rate for hospitality  - c.£450k voluntary disclosure filed and paid by HMRC.</a:t>
                      </a:r>
                      <a:endParaRPr sz="700">
                        <a:solidFill>
                          <a:schemeClr val="dk1"/>
                        </a:solidFill>
                      </a:endParaRPr>
                    </a:p>
                  </a:txBody>
                  <a:tcPr marL="91425" marR="91425" marT="91425" marB="91425"/>
                </a:tc>
                <a:tc>
                  <a:txBody>
                    <a:bodyPr/>
                    <a:lstStyle/>
                    <a:p>
                      <a:pPr marL="0" lvl="0" indent="0" algn="l" rtl="0">
                        <a:spcBef>
                          <a:spcPts val="0"/>
                        </a:spcBef>
                        <a:spcAft>
                          <a:spcPts val="0"/>
                        </a:spcAft>
                        <a:buNone/>
                      </a:pPr>
                      <a:r>
                        <a:rPr lang="en" sz="700"/>
                        <a:t>How much confidence do you place in your AP &amp; AR VAT processes?</a:t>
                      </a:r>
                      <a:endParaRPr sz="70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900" b="1">
                          <a:solidFill>
                            <a:schemeClr val="dk1"/>
                          </a:solidFill>
                        </a:rPr>
                        <a:t>VAT optimisation </a:t>
                      </a:r>
                      <a:endParaRPr sz="900" b="1">
                        <a:solidFill>
                          <a:schemeClr val="dk1"/>
                        </a:solidFill>
                      </a:endParaRPr>
                    </a:p>
                  </a:txBody>
                  <a:tcPr marL="91425" marR="91425" marT="91425" marB="91425">
                    <a:solidFill>
                      <a:schemeClr val="accent1"/>
                    </a:solidFill>
                  </a:tcPr>
                </a:tc>
                <a:tc>
                  <a:txBody>
                    <a:bodyPr/>
                    <a:lstStyle/>
                    <a:p>
                      <a:pPr marL="0" lvl="0" indent="0" algn="l" rtl="0">
                        <a:spcBef>
                          <a:spcPts val="0"/>
                        </a:spcBef>
                        <a:spcAft>
                          <a:spcPts val="0"/>
                        </a:spcAft>
                        <a:buNone/>
                      </a:pPr>
                      <a:r>
                        <a:rPr lang="en" sz="700">
                          <a:solidFill>
                            <a:schemeClr val="dk1"/>
                          </a:solidFill>
                        </a:rPr>
                        <a:t>Includes: </a:t>
                      </a:r>
                      <a:endParaRPr sz="700">
                        <a:solidFill>
                          <a:schemeClr val="dk1"/>
                        </a:solidFill>
                      </a:endParaRPr>
                    </a:p>
                    <a:p>
                      <a:pPr marL="457200" lvl="0" indent="-273050" algn="l" rtl="0">
                        <a:spcBef>
                          <a:spcPts val="0"/>
                        </a:spcBef>
                        <a:spcAft>
                          <a:spcPts val="0"/>
                        </a:spcAft>
                        <a:buClr>
                          <a:schemeClr val="dk1"/>
                        </a:buClr>
                        <a:buSzPts val="700"/>
                        <a:buAutoNum type="arabicPeriod"/>
                      </a:pPr>
                      <a:r>
                        <a:rPr lang="en" sz="700">
                          <a:solidFill>
                            <a:schemeClr val="dk1"/>
                          </a:solidFill>
                        </a:rPr>
                        <a:t>Self-billing - customers raising invoices on behalf of suppliers.</a:t>
                      </a:r>
                      <a:endParaRPr sz="700">
                        <a:solidFill>
                          <a:schemeClr val="dk1"/>
                        </a:solidFill>
                      </a:endParaRPr>
                    </a:p>
                    <a:p>
                      <a:pPr marL="457200" lvl="0" indent="-273050" algn="l" rtl="0">
                        <a:spcBef>
                          <a:spcPts val="0"/>
                        </a:spcBef>
                        <a:spcAft>
                          <a:spcPts val="0"/>
                        </a:spcAft>
                        <a:buClr>
                          <a:schemeClr val="dk1"/>
                        </a:buClr>
                        <a:buSzPts val="700"/>
                        <a:buAutoNum type="arabicPeriod"/>
                      </a:pPr>
                      <a:r>
                        <a:rPr lang="en" sz="700">
                          <a:solidFill>
                            <a:schemeClr val="dk1"/>
                          </a:solidFill>
                        </a:rPr>
                        <a:t>Invoicing and VAT return timing - agreeing an optimal time to invoice for supplies and VAT return periods with HMRC to maximise cash flow.</a:t>
                      </a:r>
                      <a:endParaRPr sz="700">
                        <a:solidFill>
                          <a:schemeClr val="dk1"/>
                        </a:solidFill>
                      </a:endParaRPr>
                    </a:p>
                    <a:p>
                      <a:pPr marL="457200" lvl="0" indent="-273050" algn="l" rtl="0">
                        <a:spcBef>
                          <a:spcPts val="0"/>
                        </a:spcBef>
                        <a:spcAft>
                          <a:spcPts val="0"/>
                        </a:spcAft>
                        <a:buClr>
                          <a:schemeClr val="dk1"/>
                        </a:buClr>
                        <a:buSzPts val="700"/>
                        <a:buAutoNum type="arabicPeriod"/>
                      </a:pPr>
                      <a:r>
                        <a:rPr lang="en" sz="700">
                          <a:solidFill>
                            <a:schemeClr val="dk1"/>
                          </a:solidFill>
                        </a:rPr>
                        <a:t>Accelerated input VAT recovery to optimise VAT and cash flow e.g. purchase accruals and agreeing with HMRC.</a:t>
                      </a:r>
                      <a:endParaRPr sz="700">
                        <a:solidFill>
                          <a:schemeClr val="dk1"/>
                        </a:solidFill>
                      </a:endParaRPr>
                    </a:p>
                    <a:p>
                      <a:pPr marL="457200" lvl="0" indent="-273050" algn="l" rtl="0">
                        <a:spcBef>
                          <a:spcPts val="0"/>
                        </a:spcBef>
                        <a:spcAft>
                          <a:spcPts val="0"/>
                        </a:spcAft>
                        <a:buClr>
                          <a:schemeClr val="dk1"/>
                        </a:buClr>
                        <a:buSzPts val="700"/>
                        <a:buAutoNum type="arabicPeriod"/>
                      </a:pPr>
                      <a:r>
                        <a:rPr lang="en" sz="700">
                          <a:solidFill>
                            <a:schemeClr val="dk1"/>
                          </a:solidFill>
                        </a:rPr>
                        <a:t>Postponed import VAT accounting - instant cashflow relief for VAT incurred on imports into the UK. </a:t>
                      </a:r>
                      <a:endParaRPr sz="700">
                        <a:solidFill>
                          <a:schemeClr val="dk1"/>
                        </a:solidFill>
                      </a:endParaRPr>
                    </a:p>
                  </a:txBody>
                  <a:tcPr marL="91425" marR="91425" marT="91425" marB="91425"/>
                </a:tc>
                <a:tc>
                  <a:txBody>
                    <a:bodyPr/>
                    <a:lstStyle/>
                    <a:p>
                      <a:pPr marL="0" lvl="0" indent="0" algn="l" rtl="0">
                        <a:spcBef>
                          <a:spcPts val="0"/>
                        </a:spcBef>
                        <a:spcAft>
                          <a:spcPts val="0"/>
                        </a:spcAft>
                        <a:buNone/>
                      </a:pPr>
                      <a:r>
                        <a:rPr lang="en" sz="700">
                          <a:solidFill>
                            <a:schemeClr val="dk1"/>
                          </a:solidFill>
                        </a:rPr>
                        <a:t>Working with inbound clients to assist the implications on imports into the UK and advising on operating postponed import VAT accounting reliefs. </a:t>
                      </a:r>
                      <a:endParaRPr sz="700">
                        <a:solidFill>
                          <a:schemeClr val="dk1"/>
                        </a:solidFill>
                      </a:endParaRPr>
                    </a:p>
                  </a:txBody>
                  <a:tcPr marL="91425" marR="91425" marT="91425" marB="91425"/>
                </a:tc>
                <a:tc>
                  <a:txBody>
                    <a:bodyPr/>
                    <a:lstStyle/>
                    <a:p>
                      <a:pPr marL="0" lvl="0" indent="0" algn="l" rtl="0">
                        <a:spcBef>
                          <a:spcPts val="0"/>
                        </a:spcBef>
                        <a:spcAft>
                          <a:spcPts val="0"/>
                        </a:spcAft>
                        <a:buNone/>
                      </a:pPr>
                      <a:r>
                        <a:rPr lang="en" sz="700"/>
                        <a:t>Are your processes fully VAT optimised - especially in the current landscape where the cost of borrowing is more expensive? </a:t>
                      </a:r>
                      <a:endParaRPr sz="700"/>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sz="900" b="1">
                          <a:solidFill>
                            <a:schemeClr val="dk1"/>
                          </a:solidFill>
                        </a:rPr>
                        <a:t>Intercompany supplies and VAT grouping </a:t>
                      </a:r>
                      <a:endParaRPr sz="900" b="1">
                        <a:solidFill>
                          <a:schemeClr val="dk1"/>
                        </a:solidFill>
                      </a:endParaRPr>
                    </a:p>
                  </a:txBody>
                  <a:tcPr marL="91425" marR="91425" marT="91425" marB="91425">
                    <a:solidFill>
                      <a:schemeClr val="accent1"/>
                    </a:solidFill>
                  </a:tcPr>
                </a:tc>
                <a:tc>
                  <a:txBody>
                    <a:bodyPr/>
                    <a:lstStyle/>
                    <a:p>
                      <a:pPr marL="0" lvl="0" indent="0" algn="l" rtl="0">
                        <a:spcBef>
                          <a:spcPts val="0"/>
                        </a:spcBef>
                        <a:spcAft>
                          <a:spcPts val="0"/>
                        </a:spcAft>
                        <a:buNone/>
                      </a:pPr>
                      <a:r>
                        <a:rPr lang="en" sz="700">
                          <a:solidFill>
                            <a:schemeClr val="dk1"/>
                          </a:solidFill>
                        </a:rPr>
                        <a:t>Numerous businesses often overlook VAT which becomes chargeable on intercompany supplies e.g. through recharges of costs which creates an inherent VAT risk in the group. To optimise the VAT position, entities separately VAT registered within a wider corporate group could be VAT grouped for simplicity and ease. </a:t>
                      </a:r>
                      <a:endParaRPr sz="700">
                        <a:solidFill>
                          <a:schemeClr val="dk1"/>
                        </a:solidFill>
                      </a:endParaRPr>
                    </a:p>
                  </a:txBody>
                  <a:tcPr marL="91425" marR="91425" marT="91425" marB="91425"/>
                </a:tc>
                <a:tc>
                  <a:txBody>
                    <a:bodyPr/>
                    <a:lstStyle/>
                    <a:p>
                      <a:pPr marL="0" lvl="0" indent="0" algn="l" rtl="0">
                        <a:spcBef>
                          <a:spcPts val="0"/>
                        </a:spcBef>
                        <a:spcAft>
                          <a:spcPts val="0"/>
                        </a:spcAft>
                        <a:buNone/>
                      </a:pPr>
                      <a:r>
                        <a:rPr lang="en" sz="700">
                          <a:solidFill>
                            <a:schemeClr val="dk1"/>
                          </a:solidFill>
                        </a:rPr>
                        <a:t>Work with a large property company to optimise their complex Rentco/Manco structure and VAT group companies based on maturity of activities. </a:t>
                      </a:r>
                      <a:endParaRPr sz="700">
                        <a:solidFill>
                          <a:schemeClr val="dk1"/>
                        </a:solidFill>
                      </a:endParaRPr>
                    </a:p>
                  </a:txBody>
                  <a:tcPr marL="91425" marR="91425" marT="91425" marB="91425"/>
                </a:tc>
                <a:tc>
                  <a:txBody>
                    <a:bodyPr/>
                    <a:lstStyle/>
                    <a:p>
                      <a:pPr marL="0" lvl="0" indent="0" algn="l" rtl="0">
                        <a:spcBef>
                          <a:spcPts val="0"/>
                        </a:spcBef>
                        <a:spcAft>
                          <a:spcPts val="0"/>
                        </a:spcAft>
                        <a:buNone/>
                      </a:pPr>
                      <a:r>
                        <a:rPr lang="en" sz="700"/>
                        <a:t>Have you reviewed your corporate structure recently and considered whether you can optimise it from a VAT perspective (disregard VAT on supplies, VAT group companies to reduce VAT registrations/manage cashflow)?</a:t>
                      </a:r>
                      <a:endParaRPr sz="700"/>
                    </a:p>
                  </a:txBody>
                  <a:tcPr marL="91425" marR="91425" marT="91425" marB="91425"/>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sz="900" b="1">
                          <a:solidFill>
                            <a:schemeClr val="dk1"/>
                          </a:solidFill>
                        </a:rPr>
                        <a:t>Mock HMRC audits </a:t>
                      </a:r>
                      <a:endParaRPr sz="900" b="1">
                        <a:solidFill>
                          <a:schemeClr val="dk1"/>
                        </a:solidFill>
                      </a:endParaRPr>
                    </a:p>
                  </a:txBody>
                  <a:tcPr marL="91425" marR="91425" marT="91425" marB="91425">
                    <a:solidFill>
                      <a:schemeClr val="accent1"/>
                    </a:solidFill>
                  </a:tcPr>
                </a:tc>
                <a:tc>
                  <a:txBody>
                    <a:bodyPr/>
                    <a:lstStyle/>
                    <a:p>
                      <a:pPr marL="0" lvl="0" indent="0" algn="l" rtl="0">
                        <a:spcBef>
                          <a:spcPts val="0"/>
                        </a:spcBef>
                        <a:spcAft>
                          <a:spcPts val="0"/>
                        </a:spcAft>
                        <a:buNone/>
                      </a:pPr>
                      <a:r>
                        <a:rPr lang="en" sz="700">
                          <a:solidFill>
                            <a:schemeClr val="dk1"/>
                          </a:solidFill>
                        </a:rPr>
                        <a:t>With renewed HMRC focus on enquiries and inspections (both virtually and in person) we can add real value in running mock VAT audits with businesses to prepare them for any risk areas and get on top of disclosing issues for an optimal penalty/interest perspective.</a:t>
                      </a:r>
                      <a:endParaRPr sz="700">
                        <a:solidFill>
                          <a:schemeClr val="dk1"/>
                        </a:solidFill>
                      </a:endParaRPr>
                    </a:p>
                  </a:txBody>
                  <a:tcPr marL="91425" marR="91425" marT="91425" marB="91425"/>
                </a:tc>
                <a:tc>
                  <a:txBody>
                    <a:bodyPr/>
                    <a:lstStyle/>
                    <a:p>
                      <a:pPr marL="0" lvl="0" indent="0" algn="l" rtl="0">
                        <a:spcBef>
                          <a:spcPts val="0"/>
                        </a:spcBef>
                        <a:spcAft>
                          <a:spcPts val="0"/>
                        </a:spcAft>
                        <a:buNone/>
                      </a:pPr>
                      <a:r>
                        <a:rPr lang="en" sz="700">
                          <a:solidFill>
                            <a:schemeClr val="dk1"/>
                          </a:solidFill>
                        </a:rPr>
                        <a:t>Completed a workshop with a large retailer to flag the areas of focus which HMRC are likely to target in a VAT inspection and how they could ensure sufficient coverage of problematic areas.</a:t>
                      </a:r>
                      <a:endParaRPr sz="700">
                        <a:solidFill>
                          <a:schemeClr val="dk1"/>
                        </a:solidFill>
                      </a:endParaRPr>
                    </a:p>
                  </a:txBody>
                  <a:tcPr marL="91425" marR="91425" marT="91425" marB="91425"/>
                </a:tc>
                <a:tc>
                  <a:txBody>
                    <a:bodyPr/>
                    <a:lstStyle/>
                    <a:p>
                      <a:pPr marL="0" lvl="0" indent="0" algn="l" rtl="0">
                        <a:spcBef>
                          <a:spcPts val="0"/>
                        </a:spcBef>
                        <a:spcAft>
                          <a:spcPts val="0"/>
                        </a:spcAft>
                        <a:buNone/>
                      </a:pPr>
                      <a:r>
                        <a:rPr lang="en" sz="700"/>
                        <a:t>Are you comfortable your VAT processes/ controls are ironclad and if not, is it now the time to review/test these more thoroughly?</a:t>
                      </a:r>
                      <a:endParaRPr sz="700"/>
                    </a:p>
                  </a:txBody>
                  <a:tcPr marL="91425" marR="91425" marT="91425" marB="91425"/>
                </a:tc>
                <a:extLst>
                  <a:ext uri="{0D108BD9-81ED-4DB2-BD59-A6C34878D82A}">
                    <a16:rowId xmlns:a16="http://schemas.microsoft.com/office/drawing/2014/main" val="10004"/>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99"/>
        <p:cNvGrpSpPr/>
        <p:nvPr/>
      </p:nvGrpSpPr>
      <p:grpSpPr>
        <a:xfrm>
          <a:off x="0" y="0"/>
          <a:ext cx="0" cy="0"/>
          <a:chOff x="0" y="0"/>
          <a:chExt cx="0" cy="0"/>
        </a:xfrm>
      </p:grpSpPr>
      <p:sp>
        <p:nvSpPr>
          <p:cNvPr id="1700" name="Google Shape;1700;p265"/>
          <p:cNvSpPr txBox="1">
            <a:spLocks noGrp="1"/>
          </p:cNvSpPr>
          <p:nvPr>
            <p:ph type="title"/>
          </p:nvPr>
        </p:nvSpPr>
        <p:spPr>
          <a:xfrm>
            <a:off x="3962985" y="1577979"/>
            <a:ext cx="3702600" cy="1923300"/>
          </a:xfrm>
          <a:prstGeom prst="rect">
            <a:avLst/>
          </a:prstGeom>
          <a:noFill/>
          <a:ln>
            <a:noFill/>
          </a:ln>
        </p:spPr>
        <p:txBody>
          <a:bodyPr spcFirstLastPara="1" wrap="square" lIns="0" tIns="0" rIns="0" bIns="0" anchor="t" anchorCtr="0">
            <a:normAutofit/>
          </a:bodyPr>
          <a:lstStyle/>
          <a:p>
            <a:pPr marL="0" lvl="0" indent="0" algn="l" rtl="0">
              <a:lnSpc>
                <a:spcPct val="85000"/>
              </a:lnSpc>
              <a:spcBef>
                <a:spcPts val="0"/>
              </a:spcBef>
              <a:spcAft>
                <a:spcPts val="0"/>
              </a:spcAft>
              <a:buSzPts val="2400"/>
              <a:buNone/>
            </a:pPr>
            <a:r>
              <a:rPr lang="en"/>
              <a:t>Determination, e-invoicing, reporting </a:t>
            </a:r>
            <a:endParaRPr/>
          </a:p>
        </p:txBody>
      </p:sp>
      <p:sp>
        <p:nvSpPr>
          <p:cNvPr id="1701" name="Google Shape;1701;p265"/>
          <p:cNvSpPr txBox="1">
            <a:spLocks noGrp="1"/>
          </p:cNvSpPr>
          <p:nvPr>
            <p:ph type="subTitle" idx="1"/>
          </p:nvPr>
        </p:nvSpPr>
        <p:spPr>
          <a:xfrm>
            <a:off x="332185" y="0"/>
            <a:ext cx="3258600" cy="5143500"/>
          </a:xfrm>
          <a:prstGeom prst="rect">
            <a:avLst/>
          </a:prstGeom>
          <a:noFill/>
          <a:ln>
            <a:noFill/>
          </a:ln>
        </p:spPr>
        <p:txBody>
          <a:bodyPr spcFirstLastPara="1" wrap="square" lIns="0" tIns="0" rIns="0" bIns="0" anchor="ctr" anchorCtr="0">
            <a:normAutofit fontScale="85000" lnSpcReduction="20000"/>
          </a:bodyPr>
          <a:lstStyle/>
          <a:p>
            <a:pPr marL="0" lvl="0" indent="0" algn="l" rtl="0">
              <a:lnSpc>
                <a:spcPct val="95000"/>
              </a:lnSpc>
              <a:spcBef>
                <a:spcPts val="0"/>
              </a:spcBef>
              <a:spcAft>
                <a:spcPts val="0"/>
              </a:spcAft>
              <a:buSzPts val="1020"/>
              <a:buNone/>
            </a:pPr>
            <a:r>
              <a:rPr lang="en"/>
              <a:t>9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706"/>
        <p:cNvGrpSpPr/>
        <p:nvPr/>
      </p:nvGrpSpPr>
      <p:grpSpPr>
        <a:xfrm>
          <a:off x="0" y="0"/>
          <a:ext cx="0" cy="0"/>
          <a:chOff x="0" y="0"/>
          <a:chExt cx="0" cy="0"/>
        </a:xfrm>
      </p:grpSpPr>
      <p:sp>
        <p:nvSpPr>
          <p:cNvPr id="1707" name="Google Shape;1707;p266"/>
          <p:cNvSpPr/>
          <p:nvPr/>
        </p:nvSpPr>
        <p:spPr>
          <a:xfrm>
            <a:off x="5109937" y="2051175"/>
            <a:ext cx="3818373" cy="221720"/>
          </a:xfrm>
          <a:custGeom>
            <a:avLst/>
            <a:gdLst/>
            <a:ahLst/>
            <a:cxnLst/>
            <a:rect l="l" t="t" r="r" b="b"/>
            <a:pathLst>
              <a:path w="733245" h="198407" extrusionOk="0">
                <a:moveTo>
                  <a:pt x="0" y="198407"/>
                </a:moveTo>
                <a:lnTo>
                  <a:pt x="37531" y="0"/>
                </a:lnTo>
                <a:lnTo>
                  <a:pt x="733245" y="0"/>
                </a:lnTo>
              </a:path>
            </a:pathLst>
          </a:custGeom>
          <a:noFill/>
          <a:ln w="19050" cap="rnd" cmpd="sng">
            <a:solidFill>
              <a:srgbClr val="4472C4"/>
            </a:solidFill>
            <a:prstDash val="dot"/>
            <a:round/>
            <a:headEnd type="none" w="sm" len="sm"/>
            <a:tailEnd type="none" w="sm" len="sm"/>
          </a:ln>
        </p:spPr>
        <p:txBody>
          <a:bodyPr spcFirstLastPara="1" wrap="square" lIns="51425" tIns="25700" rIns="51425" bIns="25700" anchor="ctr" anchorCtr="0">
            <a:noAutofit/>
          </a:bodyPr>
          <a:lstStyle/>
          <a:p>
            <a:pPr marL="0" marR="0" lvl="0" indent="0" algn="ctr" rtl="0">
              <a:lnSpc>
                <a:spcPct val="100000"/>
              </a:lnSpc>
              <a:spcBef>
                <a:spcPts val="0"/>
              </a:spcBef>
              <a:spcAft>
                <a:spcPts val="0"/>
              </a:spcAft>
              <a:buClr>
                <a:srgbClr val="1F1F1F"/>
              </a:buClr>
              <a:buSzPts val="700"/>
              <a:buFont typeface="Arial"/>
              <a:buNone/>
            </a:pPr>
            <a:endParaRPr sz="700" b="0" i="0" u="none" strike="noStrike" cap="none">
              <a:solidFill>
                <a:srgbClr val="1F1F1F"/>
              </a:solidFill>
              <a:latin typeface="Arial"/>
              <a:ea typeface="Arial"/>
              <a:cs typeface="Arial"/>
              <a:sym typeface="Arial"/>
            </a:endParaRPr>
          </a:p>
        </p:txBody>
      </p:sp>
      <p:sp>
        <p:nvSpPr>
          <p:cNvPr id="1708" name="Google Shape;1708;p266"/>
          <p:cNvSpPr/>
          <p:nvPr/>
        </p:nvSpPr>
        <p:spPr>
          <a:xfrm rot="10800000" flipH="1">
            <a:off x="5558925" y="3881247"/>
            <a:ext cx="3393327" cy="665159"/>
          </a:xfrm>
          <a:custGeom>
            <a:avLst/>
            <a:gdLst/>
            <a:ahLst/>
            <a:cxnLst/>
            <a:rect l="l" t="t" r="r" b="b"/>
            <a:pathLst>
              <a:path w="645733" h="198407" extrusionOk="0">
                <a:moveTo>
                  <a:pt x="0" y="198407"/>
                </a:moveTo>
                <a:lnTo>
                  <a:pt x="37531" y="0"/>
                </a:lnTo>
                <a:lnTo>
                  <a:pt x="645733" y="0"/>
                </a:lnTo>
              </a:path>
            </a:pathLst>
          </a:custGeom>
          <a:noFill/>
          <a:ln w="19050" cap="rnd" cmpd="sng">
            <a:solidFill>
              <a:srgbClr val="4472C4"/>
            </a:solidFill>
            <a:prstDash val="dot"/>
            <a:round/>
            <a:headEnd type="none" w="sm" len="sm"/>
            <a:tailEnd type="none" w="sm" len="sm"/>
          </a:ln>
        </p:spPr>
        <p:txBody>
          <a:bodyPr spcFirstLastPara="1" wrap="square" lIns="51425" tIns="25700" rIns="51425" bIns="25700" anchor="ctr" anchorCtr="0">
            <a:noAutofit/>
          </a:bodyPr>
          <a:lstStyle/>
          <a:p>
            <a:pPr marL="0" marR="0" lvl="0" indent="0" algn="r" rtl="0">
              <a:lnSpc>
                <a:spcPct val="100000"/>
              </a:lnSpc>
              <a:spcBef>
                <a:spcPts val="0"/>
              </a:spcBef>
              <a:spcAft>
                <a:spcPts val="0"/>
              </a:spcAft>
              <a:buClr>
                <a:srgbClr val="1F1F1F"/>
              </a:buClr>
              <a:buSzPts val="700"/>
              <a:buFont typeface="Arial"/>
              <a:buNone/>
            </a:pPr>
            <a:endParaRPr sz="700" b="0" i="0" u="none" strike="noStrike" cap="none">
              <a:solidFill>
                <a:srgbClr val="1F1F1F"/>
              </a:solidFill>
              <a:latin typeface="Arial"/>
              <a:ea typeface="Arial"/>
              <a:cs typeface="Arial"/>
              <a:sym typeface="Arial"/>
            </a:endParaRPr>
          </a:p>
        </p:txBody>
      </p:sp>
      <p:sp>
        <p:nvSpPr>
          <p:cNvPr id="1709" name="Google Shape;1709;p266"/>
          <p:cNvSpPr/>
          <p:nvPr/>
        </p:nvSpPr>
        <p:spPr>
          <a:xfrm>
            <a:off x="5798531" y="938888"/>
            <a:ext cx="3157800" cy="828300"/>
          </a:xfrm>
          <a:prstGeom prst="rect">
            <a:avLst/>
          </a:prstGeom>
          <a:noFill/>
          <a:ln>
            <a:noFill/>
          </a:ln>
        </p:spPr>
        <p:txBody>
          <a:bodyPr spcFirstLastPara="1" wrap="square" lIns="0" tIns="0" rIns="17300" bIns="0" anchor="t" anchorCtr="0">
            <a:noAutofit/>
          </a:bodyPr>
          <a:lstStyle/>
          <a:p>
            <a:pPr marL="114300" marR="0" lvl="0" indent="0" algn="r" rtl="0">
              <a:spcBef>
                <a:spcPts val="0"/>
              </a:spcBef>
              <a:spcAft>
                <a:spcPts val="0"/>
              </a:spcAft>
              <a:buNone/>
            </a:pPr>
            <a:r>
              <a:rPr lang="en" sz="800" b="1">
                <a:solidFill>
                  <a:schemeClr val="dk1"/>
                </a:solidFill>
              </a:rPr>
              <a:t>How do clients calculate taxes on sales and purchases?</a:t>
            </a:r>
            <a:endParaRPr sz="800">
              <a:solidFill>
                <a:schemeClr val="dk1"/>
              </a:solidFill>
            </a:endParaRPr>
          </a:p>
          <a:p>
            <a:pPr marL="0" lvl="0" indent="0" algn="r" rtl="0">
              <a:spcBef>
                <a:spcPts val="500"/>
              </a:spcBef>
              <a:spcAft>
                <a:spcPts val="0"/>
              </a:spcAft>
              <a:buNone/>
            </a:pPr>
            <a:r>
              <a:rPr lang="en" sz="700">
                <a:solidFill>
                  <a:srgbClr val="222222"/>
                </a:solidFill>
                <a:highlight>
                  <a:schemeClr val="lt1"/>
                </a:highlight>
              </a:rPr>
              <a:t>Configuring native tax logic in SAP, Oracle, D365 and bespoke systems.</a:t>
            </a:r>
            <a:endParaRPr sz="700">
              <a:solidFill>
                <a:srgbClr val="222222"/>
              </a:solidFill>
              <a:highlight>
                <a:schemeClr val="lt1"/>
              </a:highlight>
            </a:endParaRPr>
          </a:p>
          <a:p>
            <a:pPr marL="0" lvl="0" indent="0" algn="r" rtl="0">
              <a:spcBef>
                <a:spcPts val="300"/>
              </a:spcBef>
              <a:spcAft>
                <a:spcPts val="0"/>
              </a:spcAft>
              <a:buNone/>
            </a:pPr>
            <a:r>
              <a:rPr lang="en" sz="700">
                <a:solidFill>
                  <a:srgbClr val="222222"/>
                </a:solidFill>
                <a:highlight>
                  <a:schemeClr val="lt1"/>
                </a:highlight>
              </a:rPr>
              <a:t>Implementing third party tax engines such as Vertex, TR and Avalara.</a:t>
            </a:r>
            <a:endParaRPr sz="700">
              <a:solidFill>
                <a:srgbClr val="222222"/>
              </a:solidFill>
              <a:highlight>
                <a:schemeClr val="lt1"/>
              </a:highlight>
            </a:endParaRPr>
          </a:p>
          <a:p>
            <a:pPr marL="0" lvl="0" indent="0" algn="r" rtl="0">
              <a:spcBef>
                <a:spcPts val="300"/>
              </a:spcBef>
              <a:spcAft>
                <a:spcPts val="0"/>
              </a:spcAft>
              <a:buNone/>
            </a:pPr>
            <a:endParaRPr sz="700" i="1">
              <a:solidFill>
                <a:srgbClr val="222222"/>
              </a:solidFill>
              <a:highlight>
                <a:schemeClr val="lt1"/>
              </a:highlight>
            </a:endParaRPr>
          </a:p>
          <a:p>
            <a:pPr marL="0" lvl="0" indent="0" algn="r" rtl="0">
              <a:spcBef>
                <a:spcPts val="300"/>
              </a:spcBef>
              <a:spcAft>
                <a:spcPts val="300"/>
              </a:spcAft>
              <a:buNone/>
            </a:pPr>
            <a:r>
              <a:rPr lang="en" sz="700" i="1">
                <a:solidFill>
                  <a:srgbClr val="222222"/>
                </a:solidFill>
                <a:highlight>
                  <a:schemeClr val="lt1"/>
                </a:highlight>
              </a:rPr>
              <a:t>Discussion triggers: Shared Service Centres, consistent VAT errors, ERP implementations</a:t>
            </a:r>
            <a:endParaRPr sz="700" i="1">
              <a:solidFill>
                <a:srgbClr val="222222"/>
              </a:solidFill>
              <a:highlight>
                <a:schemeClr val="lt1"/>
              </a:highlight>
            </a:endParaRPr>
          </a:p>
        </p:txBody>
      </p:sp>
      <p:sp>
        <p:nvSpPr>
          <p:cNvPr id="1710" name="Google Shape;1710;p266"/>
          <p:cNvSpPr/>
          <p:nvPr/>
        </p:nvSpPr>
        <p:spPr>
          <a:xfrm>
            <a:off x="161344" y="870356"/>
            <a:ext cx="2817600" cy="1289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 sz="800" b="1">
                <a:solidFill>
                  <a:schemeClr val="dk1"/>
                </a:solidFill>
              </a:rPr>
              <a:t>Reporting / filings for Indirect Tax</a:t>
            </a:r>
            <a:endParaRPr sz="800">
              <a:solidFill>
                <a:schemeClr val="dk1"/>
              </a:solidFill>
            </a:endParaRPr>
          </a:p>
          <a:p>
            <a:pPr marL="0" lvl="0" indent="0" algn="l" rtl="0">
              <a:spcBef>
                <a:spcPts val="500"/>
              </a:spcBef>
              <a:spcAft>
                <a:spcPts val="0"/>
              </a:spcAft>
              <a:buNone/>
            </a:pPr>
            <a:r>
              <a:rPr lang="en" sz="700">
                <a:solidFill>
                  <a:srgbClr val="222222"/>
                </a:solidFill>
                <a:highlight>
                  <a:schemeClr val="lt1"/>
                </a:highlight>
              </a:rPr>
              <a:t>Customising standard ERP reports for VAT reporting purposes</a:t>
            </a:r>
            <a:endParaRPr sz="700">
              <a:solidFill>
                <a:srgbClr val="222222"/>
              </a:solidFill>
              <a:highlight>
                <a:schemeClr val="lt1"/>
              </a:highlight>
            </a:endParaRPr>
          </a:p>
          <a:p>
            <a:pPr marL="0" lvl="0" indent="0" algn="l" rtl="0">
              <a:spcBef>
                <a:spcPts val="1000"/>
              </a:spcBef>
              <a:spcAft>
                <a:spcPts val="0"/>
              </a:spcAft>
              <a:buNone/>
            </a:pPr>
            <a:r>
              <a:rPr lang="en" sz="700">
                <a:solidFill>
                  <a:srgbClr val="222222"/>
                </a:solidFill>
                <a:highlight>
                  <a:schemeClr val="lt1"/>
                </a:highlight>
              </a:rPr>
              <a:t>Implementing PwC’s own VAT compliance tool “Edge” and third party tools such as Avalara. </a:t>
            </a:r>
            <a:endParaRPr sz="700">
              <a:solidFill>
                <a:srgbClr val="222222"/>
              </a:solidFill>
              <a:highlight>
                <a:schemeClr val="lt1"/>
              </a:highlight>
            </a:endParaRPr>
          </a:p>
          <a:p>
            <a:pPr marL="0" lvl="0" indent="0" algn="l" rtl="0">
              <a:spcBef>
                <a:spcPts val="1000"/>
              </a:spcBef>
              <a:spcAft>
                <a:spcPts val="0"/>
              </a:spcAft>
              <a:buNone/>
            </a:pPr>
            <a:r>
              <a:rPr lang="en" sz="700" i="1">
                <a:solidFill>
                  <a:srgbClr val="222222"/>
                </a:solidFill>
                <a:highlight>
                  <a:schemeClr val="lt1"/>
                </a:highlight>
              </a:rPr>
              <a:t>Discussion triggers: shared service centres, changes in team / compliance model, desire for standardisation / centralised management</a:t>
            </a:r>
            <a:endParaRPr sz="700" i="1">
              <a:solidFill>
                <a:srgbClr val="222222"/>
              </a:solidFill>
              <a:highlight>
                <a:schemeClr val="lt1"/>
              </a:highlight>
            </a:endParaRPr>
          </a:p>
          <a:p>
            <a:pPr marL="0" marR="0" lvl="0" indent="0" algn="l" rtl="0">
              <a:spcBef>
                <a:spcPts val="1000"/>
              </a:spcBef>
              <a:spcAft>
                <a:spcPts val="0"/>
              </a:spcAft>
              <a:buNone/>
            </a:pPr>
            <a:endParaRPr sz="800">
              <a:solidFill>
                <a:schemeClr val="dk1"/>
              </a:solidFill>
            </a:endParaRPr>
          </a:p>
        </p:txBody>
      </p:sp>
      <p:sp>
        <p:nvSpPr>
          <p:cNvPr id="1711" name="Google Shape;1711;p266"/>
          <p:cNvSpPr/>
          <p:nvPr/>
        </p:nvSpPr>
        <p:spPr>
          <a:xfrm rot="10800000">
            <a:off x="171102" y="3529366"/>
            <a:ext cx="3818373" cy="215272"/>
          </a:xfrm>
          <a:custGeom>
            <a:avLst/>
            <a:gdLst/>
            <a:ahLst/>
            <a:cxnLst/>
            <a:rect l="l" t="t" r="r" b="b"/>
            <a:pathLst>
              <a:path w="733245" h="198407" extrusionOk="0">
                <a:moveTo>
                  <a:pt x="0" y="198407"/>
                </a:moveTo>
                <a:lnTo>
                  <a:pt x="37531" y="0"/>
                </a:lnTo>
                <a:lnTo>
                  <a:pt x="733245" y="0"/>
                </a:lnTo>
              </a:path>
            </a:pathLst>
          </a:custGeom>
          <a:noFill/>
          <a:ln w="19050" cap="rnd" cmpd="sng">
            <a:solidFill>
              <a:srgbClr val="4472C4"/>
            </a:solidFill>
            <a:prstDash val="dot"/>
            <a:round/>
            <a:headEnd type="none" w="sm" len="sm"/>
            <a:tailEnd type="none" w="sm" len="sm"/>
          </a:ln>
        </p:spPr>
        <p:txBody>
          <a:bodyPr spcFirstLastPara="1" wrap="square" lIns="51425" tIns="25700" rIns="51425" bIns="25700" anchor="ctr" anchorCtr="0">
            <a:noAutofit/>
          </a:bodyPr>
          <a:lstStyle/>
          <a:p>
            <a:pPr marL="0" marR="0" lvl="0" indent="0" algn="ctr" rtl="0">
              <a:lnSpc>
                <a:spcPct val="100000"/>
              </a:lnSpc>
              <a:spcBef>
                <a:spcPts val="0"/>
              </a:spcBef>
              <a:spcAft>
                <a:spcPts val="0"/>
              </a:spcAft>
              <a:buClr>
                <a:srgbClr val="1F1F1F"/>
              </a:buClr>
              <a:buSzPts val="700"/>
              <a:buFont typeface="Arial"/>
              <a:buNone/>
            </a:pPr>
            <a:endParaRPr sz="700" b="0" i="0" u="none" strike="noStrike" cap="none">
              <a:solidFill>
                <a:srgbClr val="1F1F1F"/>
              </a:solidFill>
              <a:latin typeface="Arial"/>
              <a:ea typeface="Arial"/>
              <a:cs typeface="Arial"/>
              <a:sym typeface="Arial"/>
            </a:endParaRPr>
          </a:p>
        </p:txBody>
      </p:sp>
      <p:sp>
        <p:nvSpPr>
          <p:cNvPr id="1712" name="Google Shape;1712;p266"/>
          <p:cNvSpPr/>
          <p:nvPr/>
        </p:nvSpPr>
        <p:spPr>
          <a:xfrm flipH="1">
            <a:off x="160401" y="796275"/>
            <a:ext cx="3076918" cy="935489"/>
          </a:xfrm>
          <a:custGeom>
            <a:avLst/>
            <a:gdLst/>
            <a:ahLst/>
            <a:cxnLst/>
            <a:rect l="l" t="t" r="r" b="b"/>
            <a:pathLst>
              <a:path w="645733" h="198407" extrusionOk="0">
                <a:moveTo>
                  <a:pt x="0" y="198407"/>
                </a:moveTo>
                <a:lnTo>
                  <a:pt x="37531" y="0"/>
                </a:lnTo>
                <a:lnTo>
                  <a:pt x="645733" y="0"/>
                </a:lnTo>
              </a:path>
            </a:pathLst>
          </a:custGeom>
          <a:noFill/>
          <a:ln w="19050" cap="rnd" cmpd="sng">
            <a:solidFill>
              <a:srgbClr val="4472C4"/>
            </a:solidFill>
            <a:prstDash val="dot"/>
            <a:round/>
            <a:headEnd type="none" w="sm" len="sm"/>
            <a:tailEnd type="none" w="sm" len="sm"/>
          </a:ln>
        </p:spPr>
        <p:txBody>
          <a:bodyPr spcFirstLastPara="1" wrap="square" lIns="51425" tIns="25700" rIns="51425" bIns="25700" anchor="ctr" anchorCtr="0">
            <a:noAutofit/>
          </a:bodyPr>
          <a:lstStyle/>
          <a:p>
            <a:pPr marL="0" marR="0" lvl="0" indent="0" algn="ctr" rtl="0">
              <a:lnSpc>
                <a:spcPct val="100000"/>
              </a:lnSpc>
              <a:spcBef>
                <a:spcPts val="0"/>
              </a:spcBef>
              <a:spcAft>
                <a:spcPts val="0"/>
              </a:spcAft>
              <a:buClr>
                <a:srgbClr val="1F1F1F"/>
              </a:buClr>
              <a:buSzPts val="700"/>
              <a:buFont typeface="Arial"/>
              <a:buNone/>
            </a:pPr>
            <a:endParaRPr sz="800" b="0" i="0" u="none" strike="noStrike" cap="none">
              <a:solidFill>
                <a:srgbClr val="1F1F1F"/>
              </a:solidFill>
              <a:latin typeface="Arial"/>
              <a:ea typeface="Arial"/>
              <a:cs typeface="Arial"/>
              <a:sym typeface="Arial"/>
            </a:endParaRPr>
          </a:p>
        </p:txBody>
      </p:sp>
      <p:sp>
        <p:nvSpPr>
          <p:cNvPr id="1713" name="Google Shape;1713;p266"/>
          <p:cNvSpPr txBox="1"/>
          <p:nvPr/>
        </p:nvSpPr>
        <p:spPr>
          <a:xfrm>
            <a:off x="3101250" y="3263553"/>
            <a:ext cx="663000" cy="92400"/>
          </a:xfrm>
          <a:prstGeom prst="rect">
            <a:avLst/>
          </a:prstGeom>
          <a:solidFill>
            <a:srgbClr val="4472C4"/>
          </a:solidFill>
          <a:ln>
            <a:noFill/>
          </a:ln>
        </p:spPr>
        <p:txBody>
          <a:bodyPr spcFirstLastPara="1" wrap="square" lIns="0" tIns="0" rIns="0" bIns="0" anchor="t" anchorCtr="0">
            <a:spAutoFit/>
          </a:bodyPr>
          <a:lstStyle/>
          <a:p>
            <a:pPr marL="0" marR="0" lvl="0" indent="0" algn="ctr" rtl="0">
              <a:spcBef>
                <a:spcPts val="0"/>
              </a:spcBef>
              <a:spcAft>
                <a:spcPts val="0"/>
              </a:spcAft>
              <a:buNone/>
            </a:pPr>
            <a:r>
              <a:rPr lang="en" sz="600" b="1">
                <a:solidFill>
                  <a:srgbClr val="FFFFFF"/>
                </a:solidFill>
              </a:rPr>
              <a:t>CoE capabilities</a:t>
            </a:r>
            <a:endParaRPr sz="800">
              <a:solidFill>
                <a:srgbClr val="FFFFFF"/>
              </a:solidFill>
            </a:endParaRPr>
          </a:p>
        </p:txBody>
      </p:sp>
      <p:sp>
        <p:nvSpPr>
          <p:cNvPr id="1714" name="Google Shape;1714;p266"/>
          <p:cNvSpPr/>
          <p:nvPr/>
        </p:nvSpPr>
        <p:spPr>
          <a:xfrm rot="10800000">
            <a:off x="162159" y="4082411"/>
            <a:ext cx="4171435" cy="716745"/>
          </a:xfrm>
          <a:custGeom>
            <a:avLst/>
            <a:gdLst/>
            <a:ahLst/>
            <a:cxnLst/>
            <a:rect l="l" t="t" r="r" b="b"/>
            <a:pathLst>
              <a:path w="645733" h="198407" extrusionOk="0">
                <a:moveTo>
                  <a:pt x="0" y="198407"/>
                </a:moveTo>
                <a:lnTo>
                  <a:pt x="37531" y="0"/>
                </a:lnTo>
                <a:lnTo>
                  <a:pt x="645733" y="0"/>
                </a:lnTo>
              </a:path>
            </a:pathLst>
          </a:custGeom>
          <a:noFill/>
          <a:ln w="19050" cap="rnd" cmpd="sng">
            <a:solidFill>
              <a:srgbClr val="4472C4"/>
            </a:solidFill>
            <a:prstDash val="dot"/>
            <a:round/>
            <a:headEnd type="none" w="sm" len="sm"/>
            <a:tailEnd type="none" w="sm" len="sm"/>
          </a:ln>
        </p:spPr>
        <p:txBody>
          <a:bodyPr spcFirstLastPara="1" wrap="square" lIns="51425" tIns="25700" rIns="51425" bIns="25700" anchor="ctr" anchorCtr="0">
            <a:noAutofit/>
          </a:bodyPr>
          <a:lstStyle/>
          <a:p>
            <a:pPr marL="0" marR="0" lvl="0" indent="0" algn="r" rtl="0">
              <a:lnSpc>
                <a:spcPct val="100000"/>
              </a:lnSpc>
              <a:spcBef>
                <a:spcPts val="0"/>
              </a:spcBef>
              <a:spcAft>
                <a:spcPts val="0"/>
              </a:spcAft>
              <a:buClr>
                <a:srgbClr val="1F1F1F"/>
              </a:buClr>
              <a:buSzPts val="700"/>
              <a:buFont typeface="Arial"/>
              <a:buNone/>
            </a:pPr>
            <a:endParaRPr sz="700" b="0" i="0" u="none" strike="noStrike" cap="none">
              <a:solidFill>
                <a:srgbClr val="1F1F1F"/>
              </a:solidFill>
              <a:latin typeface="Arial"/>
              <a:ea typeface="Arial"/>
              <a:cs typeface="Arial"/>
              <a:sym typeface="Arial"/>
            </a:endParaRPr>
          </a:p>
        </p:txBody>
      </p:sp>
      <p:sp>
        <p:nvSpPr>
          <p:cNvPr id="1715" name="Google Shape;1715;p266"/>
          <p:cNvSpPr/>
          <p:nvPr/>
        </p:nvSpPr>
        <p:spPr>
          <a:xfrm>
            <a:off x="4665000" y="878625"/>
            <a:ext cx="4263452" cy="935489"/>
          </a:xfrm>
          <a:custGeom>
            <a:avLst/>
            <a:gdLst/>
            <a:ahLst/>
            <a:cxnLst/>
            <a:rect l="l" t="t" r="r" b="b"/>
            <a:pathLst>
              <a:path w="645733" h="198407" extrusionOk="0">
                <a:moveTo>
                  <a:pt x="0" y="198407"/>
                </a:moveTo>
                <a:lnTo>
                  <a:pt x="37531" y="0"/>
                </a:lnTo>
                <a:lnTo>
                  <a:pt x="645733" y="0"/>
                </a:lnTo>
              </a:path>
            </a:pathLst>
          </a:custGeom>
          <a:noFill/>
          <a:ln w="19050" cap="rnd" cmpd="sng">
            <a:solidFill>
              <a:srgbClr val="4472C4"/>
            </a:solidFill>
            <a:prstDash val="dot"/>
            <a:round/>
            <a:headEnd type="none" w="sm" len="sm"/>
            <a:tailEnd type="none" w="sm" len="sm"/>
          </a:ln>
        </p:spPr>
        <p:txBody>
          <a:bodyPr spcFirstLastPara="1" wrap="square" lIns="51425" tIns="25700" rIns="51425" bIns="25700" anchor="ctr" anchorCtr="0">
            <a:noAutofit/>
          </a:bodyPr>
          <a:lstStyle/>
          <a:p>
            <a:pPr marL="0" marR="0" lvl="0" indent="0" algn="ctr" rtl="0">
              <a:lnSpc>
                <a:spcPct val="100000"/>
              </a:lnSpc>
              <a:spcBef>
                <a:spcPts val="0"/>
              </a:spcBef>
              <a:spcAft>
                <a:spcPts val="0"/>
              </a:spcAft>
              <a:buClr>
                <a:srgbClr val="1F1F1F"/>
              </a:buClr>
              <a:buSzPts val="700"/>
              <a:buFont typeface="Arial"/>
              <a:buNone/>
            </a:pPr>
            <a:endParaRPr sz="700" b="0" i="0" u="none" strike="noStrike" cap="none">
              <a:solidFill>
                <a:srgbClr val="1F1F1F"/>
              </a:solidFill>
              <a:latin typeface="Arial"/>
              <a:ea typeface="Arial"/>
              <a:cs typeface="Arial"/>
              <a:sym typeface="Arial"/>
            </a:endParaRPr>
          </a:p>
        </p:txBody>
      </p:sp>
      <p:sp>
        <p:nvSpPr>
          <p:cNvPr id="1716" name="Google Shape;1716;p266"/>
          <p:cNvSpPr/>
          <p:nvPr/>
        </p:nvSpPr>
        <p:spPr>
          <a:xfrm>
            <a:off x="2907296" y="1218091"/>
            <a:ext cx="3006900" cy="2955000"/>
          </a:xfrm>
          <a:prstGeom prst="ellipse">
            <a:avLst/>
          </a:prstGeom>
          <a:noFill/>
          <a:ln w="139700" cap="sq" cmpd="sng">
            <a:solidFill>
              <a:srgbClr val="B1B1B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900"/>
              <a:buFont typeface="Arial"/>
              <a:buNone/>
            </a:pPr>
            <a:endParaRPr sz="900" b="1" i="0" u="none" strike="noStrike" cap="none">
              <a:solidFill>
                <a:schemeClr val="dk1"/>
              </a:solidFill>
              <a:latin typeface="Avenir"/>
              <a:ea typeface="Avenir"/>
              <a:cs typeface="Avenir"/>
              <a:sym typeface="Avenir"/>
            </a:endParaRPr>
          </a:p>
        </p:txBody>
      </p:sp>
      <p:sp>
        <p:nvSpPr>
          <p:cNvPr id="1717" name="Google Shape;1717;p266"/>
          <p:cNvSpPr/>
          <p:nvPr/>
        </p:nvSpPr>
        <p:spPr>
          <a:xfrm>
            <a:off x="3986157" y="1840033"/>
            <a:ext cx="822467" cy="262282"/>
          </a:xfrm>
          <a:custGeom>
            <a:avLst/>
            <a:gdLst/>
            <a:ahLst/>
            <a:cxnLst/>
            <a:rect l="l" t="t" r="r" b="b"/>
            <a:pathLst>
              <a:path w="1158404" h="376032" extrusionOk="0">
                <a:moveTo>
                  <a:pt x="582004" y="0"/>
                </a:moveTo>
                <a:cubicBezTo>
                  <a:pt x="750880" y="0"/>
                  <a:pt x="911762" y="34225"/>
                  <a:pt x="1058092" y="96118"/>
                </a:cubicBezTo>
                <a:lnTo>
                  <a:pt x="1158404" y="144441"/>
                </a:lnTo>
                <a:lnTo>
                  <a:pt x="1022968" y="376032"/>
                </a:lnTo>
                <a:lnTo>
                  <a:pt x="133856" y="376032"/>
                </a:lnTo>
                <a:lnTo>
                  <a:pt x="0" y="147141"/>
                </a:lnTo>
                <a:lnTo>
                  <a:pt x="105916" y="96118"/>
                </a:lnTo>
                <a:cubicBezTo>
                  <a:pt x="252247" y="34225"/>
                  <a:pt x="413129" y="0"/>
                  <a:pt x="582004" y="0"/>
                </a:cubicBezTo>
                <a:close/>
              </a:path>
            </a:pathLst>
          </a:custGeom>
          <a:solidFill>
            <a:schemeClr val="accent5"/>
          </a:solidFill>
          <a:ln>
            <a:noFill/>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1" i="0" u="none" strike="noStrike" cap="none">
              <a:solidFill>
                <a:schemeClr val="lt1"/>
              </a:solidFill>
              <a:latin typeface="Avenir"/>
              <a:ea typeface="Avenir"/>
              <a:cs typeface="Avenir"/>
              <a:sym typeface="Avenir"/>
            </a:endParaRPr>
          </a:p>
        </p:txBody>
      </p:sp>
      <p:sp>
        <p:nvSpPr>
          <p:cNvPr id="1718" name="Google Shape;1718;p266"/>
          <p:cNvSpPr/>
          <p:nvPr/>
        </p:nvSpPr>
        <p:spPr>
          <a:xfrm>
            <a:off x="4762369" y="1971167"/>
            <a:ext cx="506188" cy="695723"/>
          </a:xfrm>
          <a:custGeom>
            <a:avLst/>
            <a:gdLst/>
            <a:ahLst/>
            <a:cxnLst/>
            <a:rect l="l" t="t" r="r" b="b"/>
            <a:pathLst>
              <a:path w="712941" h="997453" extrusionOk="0">
                <a:moveTo>
                  <a:pt x="140393" y="0"/>
                </a:moveTo>
                <a:lnTo>
                  <a:pt x="175613" y="21397"/>
                </a:lnTo>
                <a:cubicBezTo>
                  <a:pt x="468426" y="219218"/>
                  <a:pt x="670972" y="540505"/>
                  <a:pt x="708553" y="910560"/>
                </a:cubicBezTo>
                <a:lnTo>
                  <a:pt x="712941" y="997453"/>
                </a:lnTo>
                <a:lnTo>
                  <a:pt x="443499" y="997453"/>
                </a:lnTo>
                <a:lnTo>
                  <a:pt x="0" y="238672"/>
                </a:lnTo>
                <a:lnTo>
                  <a:pt x="140393" y="0"/>
                </a:lnTo>
                <a:close/>
              </a:path>
            </a:pathLst>
          </a:custGeom>
          <a:solidFill>
            <a:schemeClr val="accent5"/>
          </a:solidFill>
          <a:ln>
            <a:noFill/>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1" i="0" u="none" strike="noStrike" cap="none">
              <a:solidFill>
                <a:schemeClr val="lt1"/>
              </a:solidFill>
              <a:latin typeface="Avenir"/>
              <a:ea typeface="Avenir"/>
              <a:cs typeface="Avenir"/>
              <a:sym typeface="Avenir"/>
            </a:endParaRPr>
          </a:p>
        </p:txBody>
      </p:sp>
      <p:sp>
        <p:nvSpPr>
          <p:cNvPr id="1719" name="Google Shape;1719;p266"/>
          <p:cNvSpPr/>
          <p:nvPr/>
        </p:nvSpPr>
        <p:spPr>
          <a:xfrm>
            <a:off x="3531115" y="1971585"/>
            <a:ext cx="506162" cy="694790"/>
          </a:xfrm>
          <a:custGeom>
            <a:avLst/>
            <a:gdLst/>
            <a:ahLst/>
            <a:cxnLst/>
            <a:rect l="l" t="t" r="r" b="b"/>
            <a:pathLst>
              <a:path w="712904" h="996115" extrusionOk="0">
                <a:moveTo>
                  <a:pt x="571527" y="0"/>
                </a:moveTo>
                <a:lnTo>
                  <a:pt x="712904" y="242521"/>
                </a:lnTo>
                <a:lnTo>
                  <a:pt x="270791" y="996115"/>
                </a:lnTo>
                <a:lnTo>
                  <a:pt x="0" y="996115"/>
                </a:lnTo>
                <a:lnTo>
                  <a:pt x="4350" y="909962"/>
                </a:lnTo>
                <a:cubicBezTo>
                  <a:pt x="41931" y="539907"/>
                  <a:pt x="244477" y="218620"/>
                  <a:pt x="537290" y="20799"/>
                </a:cubicBezTo>
                <a:lnTo>
                  <a:pt x="571527" y="0"/>
                </a:lnTo>
                <a:close/>
              </a:path>
            </a:pathLst>
          </a:custGeom>
          <a:solidFill>
            <a:schemeClr val="accent5"/>
          </a:solidFill>
          <a:ln>
            <a:noFill/>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1" i="0" u="none" strike="noStrike" cap="none">
              <a:solidFill>
                <a:schemeClr val="lt1"/>
              </a:solidFill>
              <a:latin typeface="Avenir"/>
              <a:ea typeface="Avenir"/>
              <a:cs typeface="Avenir"/>
              <a:sym typeface="Avenir"/>
            </a:endParaRPr>
          </a:p>
        </p:txBody>
      </p:sp>
      <p:sp>
        <p:nvSpPr>
          <p:cNvPr id="1720" name="Google Shape;1720;p266"/>
          <p:cNvSpPr/>
          <p:nvPr/>
        </p:nvSpPr>
        <p:spPr>
          <a:xfrm>
            <a:off x="3531332" y="2726917"/>
            <a:ext cx="505946" cy="691656"/>
          </a:xfrm>
          <a:custGeom>
            <a:avLst/>
            <a:gdLst/>
            <a:ahLst/>
            <a:cxnLst/>
            <a:rect l="l" t="t" r="r" b="b"/>
            <a:pathLst>
              <a:path w="712600" h="991621" extrusionOk="0">
                <a:moveTo>
                  <a:pt x="0" y="0"/>
                </a:moveTo>
                <a:lnTo>
                  <a:pt x="268656" y="0"/>
                </a:lnTo>
                <a:lnTo>
                  <a:pt x="712600" y="754796"/>
                </a:lnTo>
                <a:lnTo>
                  <a:pt x="573752" y="991621"/>
                </a:lnTo>
                <a:lnTo>
                  <a:pt x="536986" y="969285"/>
                </a:lnTo>
                <a:cubicBezTo>
                  <a:pt x="244173" y="771464"/>
                  <a:pt x="41627" y="450177"/>
                  <a:pt x="4046" y="80122"/>
                </a:cubicBezTo>
                <a:lnTo>
                  <a:pt x="0" y="0"/>
                </a:lnTo>
                <a:close/>
              </a:path>
            </a:pathLst>
          </a:custGeom>
          <a:solidFill>
            <a:schemeClr val="accent5"/>
          </a:solidFill>
          <a:ln>
            <a:noFill/>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1" i="0" u="none" strike="noStrike" cap="none">
              <a:solidFill>
                <a:schemeClr val="lt1"/>
              </a:solidFill>
              <a:latin typeface="Avenir"/>
              <a:ea typeface="Avenir"/>
              <a:cs typeface="Avenir"/>
              <a:sym typeface="Avenir"/>
            </a:endParaRPr>
          </a:p>
        </p:txBody>
      </p:sp>
      <p:sp>
        <p:nvSpPr>
          <p:cNvPr id="1721" name="Google Shape;1721;p266"/>
          <p:cNvSpPr/>
          <p:nvPr/>
        </p:nvSpPr>
        <p:spPr>
          <a:xfrm>
            <a:off x="4762369" y="2726917"/>
            <a:ext cx="505945" cy="691866"/>
          </a:xfrm>
          <a:custGeom>
            <a:avLst/>
            <a:gdLst/>
            <a:ahLst/>
            <a:cxnLst/>
            <a:rect l="l" t="t" r="r" b="b"/>
            <a:pathLst>
              <a:path w="712599" h="991923" extrusionOk="0">
                <a:moveTo>
                  <a:pt x="443335" y="0"/>
                </a:moveTo>
                <a:lnTo>
                  <a:pt x="712599" y="0"/>
                </a:lnTo>
                <a:lnTo>
                  <a:pt x="708553" y="80122"/>
                </a:lnTo>
                <a:cubicBezTo>
                  <a:pt x="670972" y="450177"/>
                  <a:pt x="468426" y="771464"/>
                  <a:pt x="175613" y="969285"/>
                </a:cubicBezTo>
                <a:lnTo>
                  <a:pt x="138349" y="991923"/>
                </a:lnTo>
                <a:lnTo>
                  <a:pt x="0" y="756002"/>
                </a:lnTo>
                <a:lnTo>
                  <a:pt x="443335" y="0"/>
                </a:lnTo>
                <a:close/>
              </a:path>
            </a:pathLst>
          </a:custGeom>
          <a:solidFill>
            <a:schemeClr val="accent5"/>
          </a:solidFill>
          <a:ln>
            <a:noFill/>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1" i="0" u="none" strike="noStrike" cap="none">
              <a:solidFill>
                <a:schemeClr val="lt1"/>
              </a:solidFill>
              <a:latin typeface="Avenir"/>
              <a:ea typeface="Avenir"/>
              <a:cs typeface="Avenir"/>
              <a:sym typeface="Avenir"/>
            </a:endParaRPr>
          </a:p>
        </p:txBody>
      </p:sp>
      <p:sp>
        <p:nvSpPr>
          <p:cNvPr id="1722" name="Google Shape;1722;p266"/>
          <p:cNvSpPr/>
          <p:nvPr/>
        </p:nvSpPr>
        <p:spPr>
          <a:xfrm>
            <a:off x="3986394" y="3287946"/>
            <a:ext cx="821993" cy="262282"/>
          </a:xfrm>
          <a:custGeom>
            <a:avLst/>
            <a:gdLst/>
            <a:ahLst/>
            <a:cxnLst/>
            <a:rect l="l" t="t" r="r" b="b"/>
            <a:pathLst>
              <a:path w="1157736" h="376031" extrusionOk="0">
                <a:moveTo>
                  <a:pt x="133524" y="0"/>
                </a:moveTo>
                <a:lnTo>
                  <a:pt x="1022636" y="0"/>
                </a:lnTo>
                <a:lnTo>
                  <a:pt x="1157736" y="231753"/>
                </a:lnTo>
                <a:lnTo>
                  <a:pt x="1057760" y="279913"/>
                </a:lnTo>
                <a:cubicBezTo>
                  <a:pt x="911430" y="341806"/>
                  <a:pt x="750548" y="376031"/>
                  <a:pt x="581672" y="376031"/>
                </a:cubicBezTo>
                <a:cubicBezTo>
                  <a:pt x="412797" y="376031"/>
                  <a:pt x="251915" y="341806"/>
                  <a:pt x="105584" y="279913"/>
                </a:cubicBezTo>
                <a:lnTo>
                  <a:pt x="0" y="229051"/>
                </a:lnTo>
                <a:lnTo>
                  <a:pt x="133524" y="0"/>
                </a:lnTo>
                <a:close/>
              </a:path>
            </a:pathLst>
          </a:custGeom>
          <a:solidFill>
            <a:schemeClr val="accent5"/>
          </a:solidFill>
          <a:ln>
            <a:noFill/>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1" i="0" u="none" strike="noStrike" cap="none">
              <a:solidFill>
                <a:schemeClr val="lt1"/>
              </a:solidFill>
              <a:latin typeface="Avenir"/>
              <a:ea typeface="Avenir"/>
              <a:cs typeface="Avenir"/>
              <a:sym typeface="Avenir"/>
            </a:endParaRPr>
          </a:p>
        </p:txBody>
      </p:sp>
      <p:sp>
        <p:nvSpPr>
          <p:cNvPr id="1723" name="Google Shape;1723;p266"/>
          <p:cNvSpPr/>
          <p:nvPr/>
        </p:nvSpPr>
        <p:spPr>
          <a:xfrm>
            <a:off x="3766688" y="1152370"/>
            <a:ext cx="1259070" cy="788412"/>
          </a:xfrm>
          <a:custGeom>
            <a:avLst/>
            <a:gdLst/>
            <a:ahLst/>
            <a:cxnLst/>
            <a:rect l="l" t="t" r="r" b="b"/>
            <a:pathLst>
              <a:path w="1773338" h="1130340" extrusionOk="0">
                <a:moveTo>
                  <a:pt x="905265" y="0"/>
                </a:moveTo>
                <a:cubicBezTo>
                  <a:pt x="1057579" y="0"/>
                  <a:pt x="1206288" y="15434"/>
                  <a:pt x="1349913" y="44824"/>
                </a:cubicBezTo>
                <a:lnTo>
                  <a:pt x="1463925" y="74139"/>
                </a:lnTo>
                <a:lnTo>
                  <a:pt x="1773338" y="603229"/>
                </a:lnTo>
                <a:lnTo>
                  <a:pt x="1466661" y="1127640"/>
                </a:lnTo>
                <a:lnTo>
                  <a:pt x="1366349" y="1079317"/>
                </a:lnTo>
                <a:cubicBezTo>
                  <a:pt x="1220019" y="1017424"/>
                  <a:pt x="1059137" y="983199"/>
                  <a:pt x="890261" y="983199"/>
                </a:cubicBezTo>
                <a:cubicBezTo>
                  <a:pt x="721386" y="983199"/>
                  <a:pt x="560504" y="1017424"/>
                  <a:pt x="414173" y="1079317"/>
                </a:cubicBezTo>
                <a:lnTo>
                  <a:pt x="308257" y="1130340"/>
                </a:lnTo>
                <a:lnTo>
                  <a:pt x="0" y="603229"/>
                </a:lnTo>
                <a:lnTo>
                  <a:pt x="302832" y="85395"/>
                </a:lnTo>
                <a:lnTo>
                  <a:pt x="460617" y="44824"/>
                </a:lnTo>
                <a:cubicBezTo>
                  <a:pt x="604243" y="15434"/>
                  <a:pt x="752952" y="0"/>
                  <a:pt x="905265" y="0"/>
                </a:cubicBezTo>
                <a:close/>
              </a:path>
            </a:pathLst>
          </a:custGeom>
          <a:solidFill>
            <a:srgbClr val="464646"/>
          </a:solidFill>
          <a:ln w="9525" cap="flat" cmpd="sng">
            <a:solidFill>
              <a:srgbClr val="FFFFFF"/>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1" i="0" u="none" strike="noStrike" cap="none">
              <a:solidFill>
                <a:schemeClr val="lt1"/>
              </a:solidFill>
              <a:latin typeface="Avenir"/>
              <a:ea typeface="Avenir"/>
              <a:cs typeface="Avenir"/>
              <a:sym typeface="Avenir"/>
            </a:endParaRPr>
          </a:p>
        </p:txBody>
      </p:sp>
      <p:sp>
        <p:nvSpPr>
          <p:cNvPr id="1724" name="Google Shape;1724;p266"/>
          <p:cNvSpPr/>
          <p:nvPr/>
        </p:nvSpPr>
        <p:spPr>
          <a:xfrm>
            <a:off x="2887275" y="1610764"/>
            <a:ext cx="1047850" cy="1054623"/>
          </a:xfrm>
          <a:custGeom>
            <a:avLst/>
            <a:gdLst/>
            <a:ahLst/>
            <a:cxnLst/>
            <a:rect l="l" t="t" r="r" b="b"/>
            <a:pathLst>
              <a:path w="1475845" h="1512004" extrusionOk="0">
                <a:moveTo>
                  <a:pt x="572020" y="0"/>
                </a:moveTo>
                <a:lnTo>
                  <a:pt x="1175109" y="0"/>
                </a:lnTo>
                <a:lnTo>
                  <a:pt x="1475845" y="515889"/>
                </a:lnTo>
                <a:lnTo>
                  <a:pt x="1441608" y="536688"/>
                </a:lnTo>
                <a:cubicBezTo>
                  <a:pt x="1148795" y="734509"/>
                  <a:pt x="946249" y="1055796"/>
                  <a:pt x="908668" y="1425851"/>
                </a:cubicBezTo>
                <a:lnTo>
                  <a:pt x="904318" y="1512004"/>
                </a:lnTo>
                <a:lnTo>
                  <a:pt x="285997" y="1512004"/>
                </a:lnTo>
                <a:lnTo>
                  <a:pt x="0" y="1024513"/>
                </a:lnTo>
                <a:lnTo>
                  <a:pt x="33347" y="894820"/>
                </a:lnTo>
                <a:cubicBezTo>
                  <a:pt x="119299" y="618477"/>
                  <a:pt x="258116" y="365424"/>
                  <a:pt x="437969" y="147493"/>
                </a:cubicBezTo>
                <a:lnTo>
                  <a:pt x="572020" y="0"/>
                </a:lnTo>
                <a:close/>
              </a:path>
            </a:pathLst>
          </a:custGeom>
          <a:solidFill>
            <a:srgbClr val="464646"/>
          </a:solidFill>
          <a:ln w="9525" cap="flat" cmpd="sng">
            <a:solidFill>
              <a:srgbClr val="FFFFFF"/>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1" i="0" u="none" strike="noStrike" cap="none">
              <a:solidFill>
                <a:schemeClr val="lt1"/>
              </a:solidFill>
              <a:latin typeface="Avenir"/>
              <a:ea typeface="Avenir"/>
              <a:cs typeface="Avenir"/>
              <a:sym typeface="Avenir"/>
            </a:endParaRPr>
          </a:p>
        </p:txBody>
      </p:sp>
      <p:sp>
        <p:nvSpPr>
          <p:cNvPr id="1725" name="Google Shape;1725;p266"/>
          <p:cNvSpPr/>
          <p:nvPr/>
        </p:nvSpPr>
        <p:spPr>
          <a:xfrm>
            <a:off x="4862324" y="1610764"/>
            <a:ext cx="1062521" cy="1055139"/>
          </a:xfrm>
          <a:custGeom>
            <a:avLst/>
            <a:gdLst/>
            <a:ahLst/>
            <a:cxnLst/>
            <a:rect l="l" t="t" r="r" b="b"/>
            <a:pathLst>
              <a:path w="1496508" h="1512744" extrusionOk="0">
                <a:moveTo>
                  <a:pt x="303106" y="0"/>
                </a:moveTo>
                <a:lnTo>
                  <a:pt x="934814" y="0"/>
                </a:lnTo>
                <a:lnTo>
                  <a:pt x="1068865" y="147493"/>
                </a:lnTo>
                <a:cubicBezTo>
                  <a:pt x="1248718" y="365424"/>
                  <a:pt x="1387535" y="618477"/>
                  <a:pt x="1473487" y="894820"/>
                </a:cubicBezTo>
                <a:lnTo>
                  <a:pt x="1496508" y="984351"/>
                </a:lnTo>
                <a:lnTo>
                  <a:pt x="1187668" y="1512744"/>
                </a:lnTo>
                <a:lnTo>
                  <a:pt x="572548" y="1512744"/>
                </a:lnTo>
                <a:lnTo>
                  <a:pt x="568160" y="1425851"/>
                </a:lnTo>
                <a:cubicBezTo>
                  <a:pt x="530579" y="1055796"/>
                  <a:pt x="328033" y="734509"/>
                  <a:pt x="35220" y="536688"/>
                </a:cubicBezTo>
                <a:lnTo>
                  <a:pt x="0" y="515291"/>
                </a:lnTo>
                <a:lnTo>
                  <a:pt x="303106" y="0"/>
                </a:lnTo>
                <a:close/>
              </a:path>
            </a:pathLst>
          </a:custGeom>
          <a:solidFill>
            <a:srgbClr val="464646"/>
          </a:solidFill>
          <a:ln w="9525" cap="flat" cmpd="sng">
            <a:solidFill>
              <a:srgbClr val="FFFFFF"/>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1" i="0" u="none" strike="noStrike" cap="none">
              <a:solidFill>
                <a:schemeClr val="lt1"/>
              </a:solidFill>
              <a:latin typeface="Avenir"/>
              <a:ea typeface="Avenir"/>
              <a:cs typeface="Avenir"/>
              <a:sym typeface="Avenir"/>
            </a:endParaRPr>
          </a:p>
        </p:txBody>
      </p:sp>
      <p:sp>
        <p:nvSpPr>
          <p:cNvPr id="1726" name="Google Shape;1726;p266"/>
          <p:cNvSpPr/>
          <p:nvPr/>
        </p:nvSpPr>
        <p:spPr>
          <a:xfrm>
            <a:off x="2888281" y="2726917"/>
            <a:ext cx="1048642" cy="1054623"/>
          </a:xfrm>
          <a:custGeom>
            <a:avLst/>
            <a:gdLst/>
            <a:ahLst/>
            <a:cxnLst/>
            <a:rect l="l" t="t" r="r" b="b"/>
            <a:pathLst>
              <a:path w="1476960" h="1512004" extrusionOk="0">
                <a:moveTo>
                  <a:pt x="286414" y="0"/>
                </a:moveTo>
                <a:lnTo>
                  <a:pt x="903208" y="0"/>
                </a:lnTo>
                <a:lnTo>
                  <a:pt x="907254" y="80122"/>
                </a:lnTo>
                <a:cubicBezTo>
                  <a:pt x="944835" y="450177"/>
                  <a:pt x="1147381" y="771464"/>
                  <a:pt x="1440194" y="969285"/>
                </a:cubicBezTo>
                <a:lnTo>
                  <a:pt x="1476960" y="991621"/>
                </a:lnTo>
                <a:lnTo>
                  <a:pt x="1171864" y="1512004"/>
                </a:lnTo>
                <a:lnTo>
                  <a:pt x="576085" y="1512004"/>
                </a:lnTo>
                <a:lnTo>
                  <a:pt x="436556" y="1358484"/>
                </a:lnTo>
                <a:cubicBezTo>
                  <a:pt x="256703" y="1140553"/>
                  <a:pt x="117886" y="887501"/>
                  <a:pt x="31934" y="611157"/>
                </a:cubicBezTo>
                <a:lnTo>
                  <a:pt x="0" y="486963"/>
                </a:lnTo>
                <a:lnTo>
                  <a:pt x="286414" y="0"/>
                </a:lnTo>
                <a:close/>
              </a:path>
            </a:pathLst>
          </a:custGeom>
          <a:solidFill>
            <a:srgbClr val="464646"/>
          </a:solidFill>
          <a:ln w="9525" cap="flat" cmpd="sng">
            <a:solidFill>
              <a:srgbClr val="FFFFFF"/>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1" i="0" u="none" strike="noStrike" cap="none">
              <a:solidFill>
                <a:schemeClr val="lt1"/>
              </a:solidFill>
              <a:latin typeface="Avenir"/>
              <a:ea typeface="Avenir"/>
              <a:cs typeface="Avenir"/>
              <a:sym typeface="Avenir"/>
            </a:endParaRPr>
          </a:p>
        </p:txBody>
      </p:sp>
      <p:sp>
        <p:nvSpPr>
          <p:cNvPr id="1727" name="Google Shape;1727;p266"/>
          <p:cNvSpPr/>
          <p:nvPr/>
        </p:nvSpPr>
        <p:spPr>
          <a:xfrm>
            <a:off x="4860869" y="2726917"/>
            <a:ext cx="1063755" cy="1054623"/>
          </a:xfrm>
          <a:custGeom>
            <a:avLst/>
            <a:gdLst/>
            <a:ahLst/>
            <a:cxnLst/>
            <a:rect l="l" t="t" r="r" b="b"/>
            <a:pathLst>
              <a:path w="1498246" h="1512004" extrusionOk="0">
                <a:moveTo>
                  <a:pt x="574250" y="0"/>
                </a:moveTo>
                <a:lnTo>
                  <a:pt x="1191655" y="0"/>
                </a:lnTo>
                <a:lnTo>
                  <a:pt x="1498246" y="522818"/>
                </a:lnTo>
                <a:lnTo>
                  <a:pt x="1475531" y="611157"/>
                </a:lnTo>
                <a:cubicBezTo>
                  <a:pt x="1389579" y="887501"/>
                  <a:pt x="1250762" y="1140553"/>
                  <a:pt x="1070909" y="1358484"/>
                </a:cubicBezTo>
                <a:lnTo>
                  <a:pt x="931380" y="1512004"/>
                </a:lnTo>
                <a:lnTo>
                  <a:pt x="304986" y="1512004"/>
                </a:lnTo>
                <a:lnTo>
                  <a:pt x="0" y="991923"/>
                </a:lnTo>
                <a:lnTo>
                  <a:pt x="37264" y="969285"/>
                </a:lnTo>
                <a:cubicBezTo>
                  <a:pt x="330077" y="771464"/>
                  <a:pt x="532623" y="450177"/>
                  <a:pt x="570204" y="80122"/>
                </a:cubicBezTo>
                <a:lnTo>
                  <a:pt x="574250" y="0"/>
                </a:lnTo>
                <a:close/>
              </a:path>
            </a:pathLst>
          </a:custGeom>
          <a:solidFill>
            <a:srgbClr val="464646"/>
          </a:solidFill>
          <a:ln w="9525" cap="flat" cmpd="sng">
            <a:solidFill>
              <a:srgbClr val="FFFFFF"/>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1" i="0" u="none" strike="noStrike" cap="none">
              <a:solidFill>
                <a:schemeClr val="lt1"/>
              </a:solidFill>
              <a:latin typeface="Avenir"/>
              <a:ea typeface="Avenir"/>
              <a:cs typeface="Avenir"/>
              <a:sym typeface="Avenir"/>
            </a:endParaRPr>
          </a:p>
        </p:txBody>
      </p:sp>
      <p:sp>
        <p:nvSpPr>
          <p:cNvPr id="1728" name="Google Shape;1728;p266"/>
          <p:cNvSpPr/>
          <p:nvPr/>
        </p:nvSpPr>
        <p:spPr>
          <a:xfrm>
            <a:off x="3766688" y="3448148"/>
            <a:ext cx="1259070" cy="788301"/>
          </a:xfrm>
          <a:custGeom>
            <a:avLst/>
            <a:gdLst/>
            <a:ahLst/>
            <a:cxnLst/>
            <a:rect l="l" t="t" r="r" b="b"/>
            <a:pathLst>
              <a:path w="1773338" h="1130181" extrusionOk="0">
                <a:moveTo>
                  <a:pt x="308589" y="0"/>
                </a:moveTo>
                <a:lnTo>
                  <a:pt x="414173" y="50862"/>
                </a:lnTo>
                <a:cubicBezTo>
                  <a:pt x="560504" y="112755"/>
                  <a:pt x="721386" y="146980"/>
                  <a:pt x="890261" y="146980"/>
                </a:cubicBezTo>
                <a:cubicBezTo>
                  <a:pt x="1059137" y="146980"/>
                  <a:pt x="1220019" y="112755"/>
                  <a:pt x="1366349" y="50862"/>
                </a:cubicBezTo>
                <a:lnTo>
                  <a:pt x="1466325" y="2702"/>
                </a:lnTo>
                <a:lnTo>
                  <a:pt x="1773338" y="529359"/>
                </a:lnTo>
                <a:lnTo>
                  <a:pt x="1464423" y="1055914"/>
                </a:lnTo>
                <a:lnTo>
                  <a:pt x="1349913" y="1085357"/>
                </a:lnTo>
                <a:cubicBezTo>
                  <a:pt x="1206288" y="1114747"/>
                  <a:pt x="1057579" y="1130181"/>
                  <a:pt x="905265" y="1130181"/>
                </a:cubicBezTo>
                <a:cubicBezTo>
                  <a:pt x="752952" y="1130181"/>
                  <a:pt x="604243" y="1114747"/>
                  <a:pt x="460617" y="1085357"/>
                </a:cubicBezTo>
                <a:lnTo>
                  <a:pt x="302308" y="1044652"/>
                </a:lnTo>
                <a:lnTo>
                  <a:pt x="0" y="529359"/>
                </a:lnTo>
                <a:lnTo>
                  <a:pt x="308589" y="0"/>
                </a:lnTo>
                <a:close/>
              </a:path>
            </a:pathLst>
          </a:custGeom>
          <a:solidFill>
            <a:srgbClr val="464646"/>
          </a:solidFill>
          <a:ln w="9525" cap="flat" cmpd="sng">
            <a:solidFill>
              <a:srgbClr val="FFFFFF"/>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1" i="0" u="none" strike="noStrike" cap="none">
              <a:solidFill>
                <a:schemeClr val="lt1"/>
              </a:solidFill>
              <a:latin typeface="Avenir"/>
              <a:ea typeface="Avenir"/>
              <a:cs typeface="Avenir"/>
              <a:sym typeface="Avenir"/>
            </a:endParaRPr>
          </a:p>
        </p:txBody>
      </p:sp>
      <p:sp>
        <p:nvSpPr>
          <p:cNvPr id="1729" name="Google Shape;1729;p266"/>
          <p:cNvSpPr/>
          <p:nvPr/>
        </p:nvSpPr>
        <p:spPr>
          <a:xfrm>
            <a:off x="3982294" y="1045519"/>
            <a:ext cx="824376" cy="166122"/>
          </a:xfrm>
          <a:custGeom>
            <a:avLst/>
            <a:gdLst/>
            <a:ahLst/>
            <a:cxnLst/>
            <a:rect l="l" t="t" r="r" b="b"/>
            <a:pathLst>
              <a:path w="1161093" h="238168" extrusionOk="0">
                <a:moveTo>
                  <a:pt x="139281" y="0"/>
                </a:moveTo>
                <a:lnTo>
                  <a:pt x="1028393" y="0"/>
                </a:lnTo>
                <a:lnTo>
                  <a:pt x="1161093" y="226912"/>
                </a:lnTo>
                <a:lnTo>
                  <a:pt x="1047081" y="197597"/>
                </a:lnTo>
                <a:cubicBezTo>
                  <a:pt x="903456" y="168207"/>
                  <a:pt x="754747" y="152773"/>
                  <a:pt x="602433" y="152773"/>
                </a:cubicBezTo>
                <a:cubicBezTo>
                  <a:pt x="450120" y="152773"/>
                  <a:pt x="301411" y="168207"/>
                  <a:pt x="157785" y="197597"/>
                </a:cubicBezTo>
                <a:lnTo>
                  <a:pt x="0" y="238168"/>
                </a:lnTo>
                <a:lnTo>
                  <a:pt x="139281"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1" i="0" u="none" strike="noStrike" cap="none">
              <a:solidFill>
                <a:schemeClr val="dk1"/>
              </a:solidFill>
              <a:latin typeface="Avenir"/>
              <a:ea typeface="Avenir"/>
              <a:cs typeface="Avenir"/>
              <a:sym typeface="Avenir"/>
            </a:endParaRPr>
          </a:p>
        </p:txBody>
      </p:sp>
      <p:sp>
        <p:nvSpPr>
          <p:cNvPr id="1730" name="Google Shape;1730;p266"/>
          <p:cNvSpPr/>
          <p:nvPr/>
        </p:nvSpPr>
        <p:spPr>
          <a:xfrm>
            <a:off x="2776126" y="1610765"/>
            <a:ext cx="516977" cy="714598"/>
          </a:xfrm>
          <a:custGeom>
            <a:avLst/>
            <a:gdLst/>
            <a:ahLst/>
            <a:cxnLst/>
            <a:rect l="l" t="t" r="r" b="b"/>
            <a:pathLst>
              <a:path w="728136" h="1024513" extrusionOk="0">
                <a:moveTo>
                  <a:pt x="442113" y="0"/>
                </a:moveTo>
                <a:lnTo>
                  <a:pt x="728136" y="0"/>
                </a:lnTo>
                <a:lnTo>
                  <a:pt x="594085" y="147493"/>
                </a:lnTo>
                <a:cubicBezTo>
                  <a:pt x="414232" y="365424"/>
                  <a:pt x="275415" y="618477"/>
                  <a:pt x="189463" y="894820"/>
                </a:cubicBezTo>
                <a:lnTo>
                  <a:pt x="156116" y="1024513"/>
                </a:lnTo>
                <a:lnTo>
                  <a:pt x="0" y="758410"/>
                </a:lnTo>
                <a:lnTo>
                  <a:pt x="442113"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1" i="0" u="none" strike="noStrike" cap="none">
              <a:solidFill>
                <a:schemeClr val="dk1"/>
              </a:solidFill>
              <a:latin typeface="Avenir"/>
              <a:ea typeface="Avenir"/>
              <a:cs typeface="Avenir"/>
              <a:sym typeface="Avenir"/>
            </a:endParaRPr>
          </a:p>
        </p:txBody>
      </p:sp>
      <p:sp>
        <p:nvSpPr>
          <p:cNvPr id="1731" name="Google Shape;1731;p266"/>
          <p:cNvSpPr/>
          <p:nvPr/>
        </p:nvSpPr>
        <p:spPr>
          <a:xfrm>
            <a:off x="2776125" y="3067506"/>
            <a:ext cx="520867" cy="714966"/>
          </a:xfrm>
          <a:custGeom>
            <a:avLst/>
            <a:gdLst/>
            <a:ahLst/>
            <a:cxnLst/>
            <a:rect l="l" t="t" r="r" b="b"/>
            <a:pathLst>
              <a:path w="733615" h="1025041" extrusionOk="0">
                <a:moveTo>
                  <a:pt x="157530" y="0"/>
                </a:moveTo>
                <a:lnTo>
                  <a:pt x="189464" y="124194"/>
                </a:lnTo>
                <a:cubicBezTo>
                  <a:pt x="275416" y="400538"/>
                  <a:pt x="414233" y="653590"/>
                  <a:pt x="594086" y="871521"/>
                </a:cubicBezTo>
                <a:lnTo>
                  <a:pt x="733615" y="1025041"/>
                </a:lnTo>
                <a:lnTo>
                  <a:pt x="443944" y="1025041"/>
                </a:lnTo>
                <a:lnTo>
                  <a:pt x="0" y="267833"/>
                </a:lnTo>
                <a:lnTo>
                  <a:pt x="157530"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1" i="0" u="none" strike="noStrike" cap="none">
              <a:solidFill>
                <a:schemeClr val="dk1"/>
              </a:solidFill>
              <a:latin typeface="Avenir"/>
              <a:ea typeface="Avenir"/>
              <a:cs typeface="Avenir"/>
              <a:sym typeface="Avenir"/>
            </a:endParaRPr>
          </a:p>
        </p:txBody>
      </p:sp>
      <p:sp>
        <p:nvSpPr>
          <p:cNvPr id="1732" name="Google Shape;1732;p266"/>
          <p:cNvSpPr txBox="1"/>
          <p:nvPr/>
        </p:nvSpPr>
        <p:spPr>
          <a:xfrm>
            <a:off x="4032275" y="1326245"/>
            <a:ext cx="733500" cy="3969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800" b="1">
                <a:solidFill>
                  <a:schemeClr val="lt1"/>
                </a:solidFill>
                <a:latin typeface="Avenir"/>
                <a:ea typeface="Avenir"/>
                <a:cs typeface="Avenir"/>
                <a:sym typeface="Avenir"/>
              </a:rPr>
              <a:t>Tax determination</a:t>
            </a:r>
            <a:endParaRPr sz="1100">
              <a:solidFill>
                <a:schemeClr val="lt1"/>
              </a:solidFill>
              <a:latin typeface="Avenir"/>
              <a:ea typeface="Avenir"/>
              <a:cs typeface="Avenir"/>
              <a:sym typeface="Avenir"/>
            </a:endParaRPr>
          </a:p>
        </p:txBody>
      </p:sp>
      <p:sp>
        <p:nvSpPr>
          <p:cNvPr id="1733" name="Google Shape;1733;p266"/>
          <p:cNvSpPr txBox="1"/>
          <p:nvPr/>
        </p:nvSpPr>
        <p:spPr>
          <a:xfrm>
            <a:off x="2971201" y="3177045"/>
            <a:ext cx="786900" cy="3969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800" b="1">
                <a:solidFill>
                  <a:schemeClr val="lt1"/>
                </a:solidFill>
                <a:latin typeface="Avenir"/>
                <a:ea typeface="Avenir"/>
                <a:cs typeface="Avenir"/>
                <a:sym typeface="Avenir"/>
              </a:rPr>
              <a:t>Indirect Tax Accounting</a:t>
            </a:r>
            <a:endParaRPr sz="1100">
              <a:solidFill>
                <a:schemeClr val="lt1"/>
              </a:solidFill>
              <a:latin typeface="Avenir"/>
              <a:ea typeface="Avenir"/>
              <a:cs typeface="Avenir"/>
              <a:sym typeface="Avenir"/>
            </a:endParaRPr>
          </a:p>
        </p:txBody>
      </p:sp>
      <p:sp>
        <p:nvSpPr>
          <p:cNvPr id="1734" name="Google Shape;1734;p266"/>
          <p:cNvSpPr txBox="1"/>
          <p:nvPr/>
        </p:nvSpPr>
        <p:spPr>
          <a:xfrm>
            <a:off x="2960650" y="2069776"/>
            <a:ext cx="679800" cy="2622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Clr>
                <a:schemeClr val="dk1"/>
              </a:buClr>
              <a:buFont typeface="Arial"/>
              <a:buNone/>
            </a:pPr>
            <a:r>
              <a:rPr lang="en" sz="800" b="1">
                <a:solidFill>
                  <a:schemeClr val="lt1"/>
                </a:solidFill>
                <a:latin typeface="Avenir"/>
                <a:ea typeface="Avenir"/>
                <a:cs typeface="Avenir"/>
                <a:sym typeface="Avenir"/>
              </a:rPr>
              <a:t>Reporting</a:t>
            </a:r>
            <a:endParaRPr sz="800">
              <a:solidFill>
                <a:schemeClr val="lt1"/>
              </a:solidFill>
              <a:latin typeface="Avenir"/>
              <a:ea typeface="Avenir"/>
              <a:cs typeface="Avenir"/>
              <a:sym typeface="Avenir"/>
            </a:endParaRPr>
          </a:p>
        </p:txBody>
      </p:sp>
      <p:sp>
        <p:nvSpPr>
          <p:cNvPr id="1735" name="Google Shape;1735;p266"/>
          <p:cNvSpPr txBox="1"/>
          <p:nvPr/>
        </p:nvSpPr>
        <p:spPr>
          <a:xfrm>
            <a:off x="5028544" y="3216527"/>
            <a:ext cx="894300" cy="5334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SzPts val="800"/>
              <a:buNone/>
            </a:pPr>
            <a:r>
              <a:rPr lang="en" sz="800" b="1">
                <a:solidFill>
                  <a:schemeClr val="lt1"/>
                </a:solidFill>
                <a:latin typeface="Avenir"/>
                <a:ea typeface="Avenir"/>
                <a:cs typeface="Avenir"/>
                <a:sym typeface="Avenir"/>
              </a:rPr>
              <a:t>Automation</a:t>
            </a:r>
            <a:endParaRPr sz="800" b="1">
              <a:solidFill>
                <a:schemeClr val="lt1"/>
              </a:solidFill>
              <a:latin typeface="Avenir"/>
              <a:ea typeface="Avenir"/>
              <a:cs typeface="Avenir"/>
              <a:sym typeface="Avenir"/>
            </a:endParaRPr>
          </a:p>
        </p:txBody>
      </p:sp>
      <p:sp>
        <p:nvSpPr>
          <p:cNvPr id="1736" name="Google Shape;1736;p266"/>
          <p:cNvSpPr txBox="1"/>
          <p:nvPr/>
        </p:nvSpPr>
        <p:spPr>
          <a:xfrm>
            <a:off x="4034200" y="3711270"/>
            <a:ext cx="733500" cy="3384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800" b="1">
                <a:solidFill>
                  <a:schemeClr val="lt1"/>
                </a:solidFill>
                <a:latin typeface="Avenir"/>
                <a:ea typeface="Avenir"/>
                <a:cs typeface="Avenir"/>
                <a:sym typeface="Avenir"/>
              </a:rPr>
              <a:t>Indirect Tax Master Data</a:t>
            </a:r>
            <a:endParaRPr sz="1100">
              <a:solidFill>
                <a:schemeClr val="lt1"/>
              </a:solidFill>
              <a:latin typeface="Avenir"/>
              <a:ea typeface="Avenir"/>
              <a:cs typeface="Avenir"/>
              <a:sym typeface="Avenir"/>
            </a:endParaRPr>
          </a:p>
        </p:txBody>
      </p:sp>
      <p:sp>
        <p:nvSpPr>
          <p:cNvPr id="1737" name="Google Shape;1737;p266"/>
          <p:cNvSpPr txBox="1"/>
          <p:nvPr/>
        </p:nvSpPr>
        <p:spPr>
          <a:xfrm>
            <a:off x="3746521" y="2250323"/>
            <a:ext cx="60900" cy="134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FFFFFF"/>
              </a:buClr>
              <a:buSzPts val="900"/>
              <a:buFont typeface="Arial"/>
              <a:buNone/>
            </a:pPr>
            <a:r>
              <a:rPr lang="en" sz="900" i="0" u="none" strike="noStrike" cap="none">
                <a:solidFill>
                  <a:schemeClr val="lt1"/>
                </a:solidFill>
                <a:latin typeface="Avenir"/>
                <a:ea typeface="Avenir"/>
                <a:cs typeface="Avenir"/>
                <a:sym typeface="Avenir"/>
              </a:rPr>
              <a:t>6</a:t>
            </a:r>
            <a:endParaRPr sz="1100">
              <a:solidFill>
                <a:schemeClr val="lt1"/>
              </a:solidFill>
              <a:latin typeface="Avenir"/>
              <a:ea typeface="Avenir"/>
              <a:cs typeface="Avenir"/>
              <a:sym typeface="Avenir"/>
            </a:endParaRPr>
          </a:p>
        </p:txBody>
      </p:sp>
      <p:sp>
        <p:nvSpPr>
          <p:cNvPr id="1738" name="Google Shape;1738;p266"/>
          <p:cNvSpPr txBox="1"/>
          <p:nvPr/>
        </p:nvSpPr>
        <p:spPr>
          <a:xfrm>
            <a:off x="4367334" y="1914465"/>
            <a:ext cx="60900" cy="134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FFFFFF"/>
              </a:buClr>
              <a:buSzPts val="900"/>
              <a:buFont typeface="Arial"/>
              <a:buNone/>
            </a:pPr>
            <a:r>
              <a:rPr lang="en" sz="900" i="0" u="none" strike="noStrike" cap="none">
                <a:solidFill>
                  <a:schemeClr val="lt1"/>
                </a:solidFill>
                <a:latin typeface="Avenir"/>
                <a:ea typeface="Avenir"/>
                <a:cs typeface="Avenir"/>
                <a:sym typeface="Avenir"/>
              </a:rPr>
              <a:t>1</a:t>
            </a:r>
            <a:endParaRPr sz="1100">
              <a:solidFill>
                <a:schemeClr val="lt1"/>
              </a:solidFill>
              <a:latin typeface="Avenir"/>
              <a:ea typeface="Avenir"/>
              <a:cs typeface="Avenir"/>
              <a:sym typeface="Avenir"/>
            </a:endParaRPr>
          </a:p>
        </p:txBody>
      </p:sp>
      <p:sp>
        <p:nvSpPr>
          <p:cNvPr id="1739" name="Google Shape;1739;p266"/>
          <p:cNvSpPr txBox="1"/>
          <p:nvPr/>
        </p:nvSpPr>
        <p:spPr>
          <a:xfrm>
            <a:off x="4995584" y="2250323"/>
            <a:ext cx="60900" cy="134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FFFFFF"/>
              </a:buClr>
              <a:buSzPts val="900"/>
              <a:buFont typeface="Arial"/>
              <a:buNone/>
            </a:pPr>
            <a:r>
              <a:rPr lang="en" sz="900" i="0" u="none" strike="noStrike" cap="none">
                <a:solidFill>
                  <a:schemeClr val="lt1"/>
                </a:solidFill>
                <a:latin typeface="Avenir"/>
                <a:ea typeface="Avenir"/>
                <a:cs typeface="Avenir"/>
                <a:sym typeface="Avenir"/>
              </a:rPr>
              <a:t>2</a:t>
            </a:r>
            <a:endParaRPr sz="1100">
              <a:solidFill>
                <a:schemeClr val="lt1"/>
              </a:solidFill>
              <a:latin typeface="Avenir"/>
              <a:ea typeface="Avenir"/>
              <a:cs typeface="Avenir"/>
              <a:sym typeface="Avenir"/>
            </a:endParaRPr>
          </a:p>
        </p:txBody>
      </p:sp>
      <p:sp>
        <p:nvSpPr>
          <p:cNvPr id="1740" name="Google Shape;1740;p266"/>
          <p:cNvSpPr txBox="1"/>
          <p:nvPr/>
        </p:nvSpPr>
        <p:spPr>
          <a:xfrm>
            <a:off x="5011906" y="2969000"/>
            <a:ext cx="60900" cy="134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900"/>
              <a:buFont typeface="Arial"/>
              <a:buNone/>
            </a:pPr>
            <a:r>
              <a:rPr lang="en" sz="900" i="0" u="none" strike="noStrike" cap="none">
                <a:solidFill>
                  <a:schemeClr val="lt1"/>
                </a:solidFill>
                <a:latin typeface="Avenir"/>
                <a:ea typeface="Avenir"/>
                <a:cs typeface="Avenir"/>
                <a:sym typeface="Avenir"/>
              </a:rPr>
              <a:t>3</a:t>
            </a:r>
            <a:endParaRPr sz="1100">
              <a:solidFill>
                <a:schemeClr val="lt1"/>
              </a:solidFill>
              <a:latin typeface="Avenir"/>
              <a:ea typeface="Avenir"/>
              <a:cs typeface="Avenir"/>
              <a:sym typeface="Avenir"/>
            </a:endParaRPr>
          </a:p>
        </p:txBody>
      </p:sp>
      <p:sp>
        <p:nvSpPr>
          <p:cNvPr id="1741" name="Google Shape;1741;p266"/>
          <p:cNvSpPr txBox="1"/>
          <p:nvPr/>
        </p:nvSpPr>
        <p:spPr>
          <a:xfrm>
            <a:off x="4367334" y="3330799"/>
            <a:ext cx="60900" cy="134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900"/>
              <a:buFont typeface="Arial"/>
              <a:buNone/>
            </a:pPr>
            <a:r>
              <a:rPr lang="en" sz="900" i="0" u="none" strike="noStrike" cap="none">
                <a:solidFill>
                  <a:schemeClr val="lt1"/>
                </a:solidFill>
                <a:latin typeface="Avenir"/>
                <a:ea typeface="Avenir"/>
                <a:cs typeface="Avenir"/>
                <a:sym typeface="Avenir"/>
              </a:rPr>
              <a:t>4</a:t>
            </a:r>
            <a:endParaRPr sz="1100">
              <a:solidFill>
                <a:schemeClr val="lt1"/>
              </a:solidFill>
              <a:latin typeface="Avenir"/>
              <a:ea typeface="Avenir"/>
              <a:cs typeface="Avenir"/>
              <a:sym typeface="Avenir"/>
            </a:endParaRPr>
          </a:p>
        </p:txBody>
      </p:sp>
      <p:sp>
        <p:nvSpPr>
          <p:cNvPr id="1742" name="Google Shape;1742;p266"/>
          <p:cNvSpPr txBox="1"/>
          <p:nvPr/>
        </p:nvSpPr>
        <p:spPr>
          <a:xfrm>
            <a:off x="3724923" y="2969000"/>
            <a:ext cx="60900" cy="134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900"/>
              <a:buFont typeface="Arial"/>
              <a:buNone/>
            </a:pPr>
            <a:r>
              <a:rPr lang="en" sz="900" i="0" u="none" strike="noStrike" cap="none">
                <a:solidFill>
                  <a:schemeClr val="lt1"/>
                </a:solidFill>
                <a:latin typeface="Avenir"/>
                <a:ea typeface="Avenir"/>
                <a:cs typeface="Avenir"/>
                <a:sym typeface="Avenir"/>
              </a:rPr>
              <a:t>5</a:t>
            </a:r>
            <a:endParaRPr sz="1100">
              <a:solidFill>
                <a:schemeClr val="lt1"/>
              </a:solidFill>
              <a:latin typeface="Avenir"/>
              <a:ea typeface="Avenir"/>
              <a:cs typeface="Avenir"/>
              <a:sym typeface="Avenir"/>
            </a:endParaRPr>
          </a:p>
        </p:txBody>
      </p:sp>
      <p:sp>
        <p:nvSpPr>
          <p:cNvPr id="1743" name="Google Shape;1743;p266"/>
          <p:cNvSpPr/>
          <p:nvPr/>
        </p:nvSpPr>
        <p:spPr>
          <a:xfrm>
            <a:off x="5523977" y="3092583"/>
            <a:ext cx="499562" cy="689957"/>
          </a:xfrm>
          <a:custGeom>
            <a:avLst/>
            <a:gdLst/>
            <a:ahLst/>
            <a:cxnLst/>
            <a:rect l="l" t="t" r="r" b="b"/>
            <a:pathLst>
              <a:path w="703609" h="989186" extrusionOk="0">
                <a:moveTo>
                  <a:pt x="566866" y="0"/>
                </a:moveTo>
                <a:lnTo>
                  <a:pt x="703609" y="233184"/>
                </a:lnTo>
                <a:lnTo>
                  <a:pt x="260275" y="989186"/>
                </a:lnTo>
                <a:lnTo>
                  <a:pt x="0" y="989186"/>
                </a:lnTo>
                <a:lnTo>
                  <a:pt x="139529" y="835666"/>
                </a:lnTo>
                <a:cubicBezTo>
                  <a:pt x="319382" y="617735"/>
                  <a:pt x="458199" y="364683"/>
                  <a:pt x="544151" y="88339"/>
                </a:cubicBezTo>
                <a:lnTo>
                  <a:pt x="566866"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1" i="0" u="none" strike="noStrike" cap="none">
              <a:solidFill>
                <a:schemeClr val="dk1"/>
              </a:solidFill>
              <a:latin typeface="Avenir"/>
              <a:ea typeface="Avenir"/>
              <a:cs typeface="Avenir"/>
              <a:sym typeface="Avenir"/>
            </a:endParaRPr>
          </a:p>
        </p:txBody>
      </p:sp>
      <p:sp>
        <p:nvSpPr>
          <p:cNvPr id="1744" name="Google Shape;1744;p266"/>
          <p:cNvSpPr txBox="1"/>
          <p:nvPr/>
        </p:nvSpPr>
        <p:spPr>
          <a:xfrm>
            <a:off x="3962827" y="2358992"/>
            <a:ext cx="894300" cy="669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900"/>
              <a:buFont typeface="Arial"/>
              <a:buNone/>
            </a:pPr>
            <a:r>
              <a:rPr lang="en" sz="900" b="1">
                <a:solidFill>
                  <a:schemeClr val="dk1"/>
                </a:solidFill>
                <a:latin typeface="Avenir"/>
                <a:ea typeface="Avenir"/>
                <a:cs typeface="Avenir"/>
                <a:sym typeface="Avenir"/>
              </a:rPr>
              <a:t>Issues, offerings and triggers for discussion</a:t>
            </a:r>
            <a:endParaRPr sz="900" b="1">
              <a:solidFill>
                <a:schemeClr val="dk1"/>
              </a:solidFill>
              <a:latin typeface="Avenir"/>
              <a:ea typeface="Avenir"/>
              <a:cs typeface="Avenir"/>
              <a:sym typeface="Avenir"/>
            </a:endParaRPr>
          </a:p>
        </p:txBody>
      </p:sp>
      <p:sp>
        <p:nvSpPr>
          <p:cNvPr id="1745" name="Google Shape;1745;p266"/>
          <p:cNvSpPr/>
          <p:nvPr/>
        </p:nvSpPr>
        <p:spPr>
          <a:xfrm>
            <a:off x="3981921" y="4178793"/>
            <a:ext cx="825102" cy="166215"/>
          </a:xfrm>
          <a:custGeom>
            <a:avLst/>
            <a:gdLst/>
            <a:ahLst/>
            <a:cxnLst/>
            <a:rect l="l" t="t" r="r" b="b"/>
            <a:pathLst>
              <a:path w="1162115" h="238301" extrusionOk="0">
                <a:moveTo>
                  <a:pt x="0" y="0"/>
                </a:moveTo>
                <a:lnTo>
                  <a:pt x="158309" y="40705"/>
                </a:lnTo>
                <a:cubicBezTo>
                  <a:pt x="301935" y="70095"/>
                  <a:pt x="450644" y="85529"/>
                  <a:pt x="602957" y="85529"/>
                </a:cubicBezTo>
                <a:cubicBezTo>
                  <a:pt x="755271" y="85529"/>
                  <a:pt x="903980" y="70095"/>
                  <a:pt x="1047605" y="40705"/>
                </a:cubicBezTo>
                <a:lnTo>
                  <a:pt x="1162115" y="11262"/>
                </a:lnTo>
                <a:lnTo>
                  <a:pt x="1028917" y="238301"/>
                </a:lnTo>
                <a:lnTo>
                  <a:pt x="139805" y="238301"/>
                </a:lnTo>
                <a:lnTo>
                  <a:pt x="0"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1" i="0" u="none" strike="noStrike" cap="none">
              <a:solidFill>
                <a:schemeClr val="dk1"/>
              </a:solidFill>
              <a:latin typeface="Avenir"/>
              <a:ea typeface="Avenir"/>
              <a:cs typeface="Avenir"/>
              <a:sym typeface="Avenir"/>
            </a:endParaRPr>
          </a:p>
        </p:txBody>
      </p:sp>
      <p:sp>
        <p:nvSpPr>
          <p:cNvPr id="1746" name="Google Shape;1746;p266"/>
          <p:cNvSpPr txBox="1"/>
          <p:nvPr/>
        </p:nvSpPr>
        <p:spPr>
          <a:xfrm>
            <a:off x="5039360" y="2019518"/>
            <a:ext cx="831300" cy="2652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800" b="1">
                <a:solidFill>
                  <a:schemeClr val="lt1"/>
                </a:solidFill>
                <a:latin typeface="Avenir"/>
                <a:ea typeface="Avenir"/>
                <a:cs typeface="Avenir"/>
                <a:sym typeface="Avenir"/>
              </a:rPr>
              <a:t>e-Invoicing</a:t>
            </a:r>
            <a:endParaRPr sz="1100">
              <a:solidFill>
                <a:schemeClr val="lt1"/>
              </a:solidFill>
              <a:latin typeface="Avenir"/>
              <a:ea typeface="Avenir"/>
              <a:cs typeface="Avenir"/>
              <a:sym typeface="Avenir"/>
            </a:endParaRPr>
          </a:p>
        </p:txBody>
      </p:sp>
      <p:sp>
        <p:nvSpPr>
          <p:cNvPr id="1747" name="Google Shape;1747;p266"/>
          <p:cNvSpPr/>
          <p:nvPr/>
        </p:nvSpPr>
        <p:spPr>
          <a:xfrm>
            <a:off x="5527878" y="1610765"/>
            <a:ext cx="494411" cy="686585"/>
          </a:xfrm>
          <a:custGeom>
            <a:avLst/>
            <a:gdLst/>
            <a:ahLst/>
            <a:cxnLst/>
            <a:rect l="l" t="t" r="r" b="b"/>
            <a:pathLst>
              <a:path w="696353" h="984351" extrusionOk="0">
                <a:moveTo>
                  <a:pt x="0" y="0"/>
                </a:moveTo>
                <a:lnTo>
                  <a:pt x="252854" y="0"/>
                </a:lnTo>
                <a:lnTo>
                  <a:pt x="696353" y="753963"/>
                </a:lnTo>
                <a:lnTo>
                  <a:pt x="561694" y="984351"/>
                </a:lnTo>
                <a:lnTo>
                  <a:pt x="538673" y="894820"/>
                </a:lnTo>
                <a:cubicBezTo>
                  <a:pt x="452721" y="618477"/>
                  <a:pt x="313904" y="365424"/>
                  <a:pt x="134051" y="147493"/>
                </a:cubicBezTo>
                <a:lnTo>
                  <a:pt x="0"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58625" tIns="29300" rIns="58625" bIns="2930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1" i="0" u="none" strike="noStrike" cap="none">
              <a:solidFill>
                <a:schemeClr val="dk1"/>
              </a:solidFill>
              <a:latin typeface="Avenir"/>
              <a:ea typeface="Avenir"/>
              <a:cs typeface="Avenir"/>
              <a:sym typeface="Avenir"/>
            </a:endParaRPr>
          </a:p>
        </p:txBody>
      </p:sp>
      <p:sp>
        <p:nvSpPr>
          <p:cNvPr id="1748" name="Google Shape;1748;p266"/>
          <p:cNvSpPr/>
          <p:nvPr/>
        </p:nvSpPr>
        <p:spPr>
          <a:xfrm>
            <a:off x="6191175" y="2139023"/>
            <a:ext cx="2748600" cy="1191900"/>
          </a:xfrm>
          <a:prstGeom prst="rect">
            <a:avLst/>
          </a:prstGeom>
          <a:noFill/>
          <a:ln>
            <a:noFill/>
          </a:ln>
        </p:spPr>
        <p:txBody>
          <a:bodyPr spcFirstLastPara="1" wrap="square" lIns="0" tIns="0" rIns="17300" bIns="0" anchor="t" anchorCtr="0">
            <a:noAutofit/>
          </a:bodyPr>
          <a:lstStyle/>
          <a:p>
            <a:pPr marL="114300" marR="0" lvl="0" indent="0" algn="r" rtl="0">
              <a:spcBef>
                <a:spcPts val="0"/>
              </a:spcBef>
              <a:spcAft>
                <a:spcPts val="0"/>
              </a:spcAft>
              <a:buNone/>
            </a:pPr>
            <a:r>
              <a:rPr lang="en" sz="800" b="1">
                <a:solidFill>
                  <a:schemeClr val="dk1"/>
                </a:solidFill>
              </a:rPr>
              <a:t>New regulations on how clients must invoice and be invoiced</a:t>
            </a:r>
            <a:endParaRPr sz="800" b="1">
              <a:solidFill>
                <a:schemeClr val="dk1"/>
              </a:solidFill>
            </a:endParaRPr>
          </a:p>
          <a:p>
            <a:pPr marL="0" lvl="0" indent="0" algn="r" rtl="0">
              <a:spcBef>
                <a:spcPts val="500"/>
              </a:spcBef>
              <a:spcAft>
                <a:spcPts val="0"/>
              </a:spcAft>
              <a:buNone/>
            </a:pPr>
            <a:r>
              <a:rPr lang="en" sz="700">
                <a:solidFill>
                  <a:srgbClr val="222222"/>
                </a:solidFill>
                <a:highlight>
                  <a:schemeClr val="lt1"/>
                </a:highlight>
              </a:rPr>
              <a:t>Implementing third party e-invoicing solutions such as Sovos and Edicom</a:t>
            </a:r>
            <a:endParaRPr sz="700">
              <a:solidFill>
                <a:srgbClr val="222222"/>
              </a:solidFill>
              <a:highlight>
                <a:schemeClr val="lt1"/>
              </a:highlight>
            </a:endParaRPr>
          </a:p>
          <a:p>
            <a:pPr marL="0" marR="0" lvl="0" indent="0" algn="r" rtl="0">
              <a:spcBef>
                <a:spcPts val="300"/>
              </a:spcBef>
              <a:spcAft>
                <a:spcPts val="0"/>
              </a:spcAft>
              <a:buNone/>
            </a:pPr>
            <a:r>
              <a:rPr lang="en" sz="700">
                <a:solidFill>
                  <a:srgbClr val="222222"/>
                </a:solidFill>
                <a:highlight>
                  <a:schemeClr val="lt1"/>
                </a:highlight>
              </a:rPr>
              <a:t>Monitoring of new obligations/current obligations footprints</a:t>
            </a:r>
            <a:endParaRPr sz="700">
              <a:solidFill>
                <a:srgbClr val="222222"/>
              </a:solidFill>
              <a:highlight>
                <a:schemeClr val="lt1"/>
              </a:highlight>
            </a:endParaRPr>
          </a:p>
          <a:p>
            <a:pPr marL="0" marR="0" lvl="0" indent="0" algn="r" rtl="0">
              <a:spcBef>
                <a:spcPts val="500"/>
              </a:spcBef>
              <a:spcAft>
                <a:spcPts val="0"/>
              </a:spcAft>
              <a:buNone/>
            </a:pPr>
            <a:r>
              <a:rPr lang="en" sz="700">
                <a:solidFill>
                  <a:srgbClr val="222222"/>
                </a:solidFill>
                <a:highlight>
                  <a:schemeClr val="lt1"/>
                </a:highlight>
              </a:rPr>
              <a:t>Readiness support</a:t>
            </a:r>
            <a:r>
              <a:rPr lang="en" sz="800">
                <a:solidFill>
                  <a:schemeClr val="dk1"/>
                </a:solidFill>
              </a:rPr>
              <a:t> </a:t>
            </a:r>
            <a:endParaRPr sz="700">
              <a:solidFill>
                <a:schemeClr val="dk1"/>
              </a:solidFill>
            </a:endParaRPr>
          </a:p>
          <a:p>
            <a:pPr marL="0" marR="0" lvl="0" indent="0" algn="r" rtl="0">
              <a:spcBef>
                <a:spcPts val="500"/>
              </a:spcBef>
              <a:spcAft>
                <a:spcPts val="500"/>
              </a:spcAft>
              <a:buNone/>
            </a:pPr>
            <a:r>
              <a:rPr lang="en" sz="700" i="1">
                <a:solidFill>
                  <a:schemeClr val="dk1"/>
                </a:solidFill>
              </a:rPr>
              <a:t>Discussion triggers: client operating in Poland, France, Germany, Romania, Spain, India, KSA, Malaysia. </a:t>
            </a:r>
            <a:endParaRPr sz="700" i="1">
              <a:solidFill>
                <a:schemeClr val="dk1"/>
              </a:solidFill>
            </a:endParaRPr>
          </a:p>
        </p:txBody>
      </p:sp>
      <p:sp>
        <p:nvSpPr>
          <p:cNvPr id="1749" name="Google Shape;1749;p266"/>
          <p:cNvSpPr/>
          <p:nvPr/>
        </p:nvSpPr>
        <p:spPr>
          <a:xfrm>
            <a:off x="5925650" y="3808213"/>
            <a:ext cx="3006900" cy="828300"/>
          </a:xfrm>
          <a:prstGeom prst="rect">
            <a:avLst/>
          </a:prstGeom>
          <a:noFill/>
          <a:ln>
            <a:noFill/>
          </a:ln>
        </p:spPr>
        <p:txBody>
          <a:bodyPr spcFirstLastPara="1" wrap="square" lIns="0" tIns="0" rIns="17300" bIns="0" anchor="t" anchorCtr="0">
            <a:noAutofit/>
          </a:bodyPr>
          <a:lstStyle/>
          <a:p>
            <a:pPr marL="114300" marR="0" lvl="0" indent="0" algn="r" rtl="0">
              <a:spcBef>
                <a:spcPts val="0"/>
              </a:spcBef>
              <a:spcAft>
                <a:spcPts val="0"/>
              </a:spcAft>
              <a:buNone/>
            </a:pPr>
            <a:r>
              <a:rPr lang="en" sz="800" b="1">
                <a:solidFill>
                  <a:schemeClr val="dk1"/>
                </a:solidFill>
              </a:rPr>
              <a:t>Automating workflows / management information</a:t>
            </a:r>
            <a:endParaRPr sz="800" b="1">
              <a:solidFill>
                <a:schemeClr val="dk1"/>
              </a:solidFill>
            </a:endParaRPr>
          </a:p>
          <a:p>
            <a:pPr marL="0" lvl="0" indent="0" algn="r" rtl="0">
              <a:spcBef>
                <a:spcPts val="500"/>
              </a:spcBef>
              <a:spcAft>
                <a:spcPts val="0"/>
              </a:spcAft>
              <a:buSzPts val="1100"/>
              <a:buNone/>
            </a:pPr>
            <a:r>
              <a:rPr lang="en" sz="700">
                <a:solidFill>
                  <a:srgbClr val="222222"/>
                </a:solidFill>
                <a:highlight>
                  <a:schemeClr val="lt1"/>
                </a:highlight>
              </a:rPr>
              <a:t>Automation using Alteryx or similar</a:t>
            </a:r>
            <a:endParaRPr sz="700">
              <a:solidFill>
                <a:srgbClr val="222222"/>
              </a:solidFill>
              <a:highlight>
                <a:schemeClr val="lt1"/>
              </a:highlight>
            </a:endParaRPr>
          </a:p>
          <a:p>
            <a:pPr marL="0" lvl="0" indent="0" algn="r" rtl="0">
              <a:spcBef>
                <a:spcPts val="500"/>
              </a:spcBef>
              <a:spcAft>
                <a:spcPts val="0"/>
              </a:spcAft>
              <a:buClr>
                <a:schemeClr val="dk1"/>
              </a:buClr>
              <a:buSzPts val="1100"/>
              <a:buFont typeface="Arial"/>
              <a:buNone/>
            </a:pPr>
            <a:r>
              <a:rPr lang="en" sz="700">
                <a:solidFill>
                  <a:srgbClr val="222222"/>
                </a:solidFill>
                <a:highlight>
                  <a:schemeClr val="lt1"/>
                </a:highlight>
              </a:rPr>
              <a:t>Workflow assessment and automation</a:t>
            </a:r>
            <a:endParaRPr sz="700">
              <a:solidFill>
                <a:srgbClr val="222222"/>
              </a:solidFill>
              <a:highlight>
                <a:schemeClr val="lt1"/>
              </a:highlight>
            </a:endParaRPr>
          </a:p>
          <a:p>
            <a:pPr marL="0" lvl="0" indent="0" algn="r" rtl="0">
              <a:spcBef>
                <a:spcPts val="500"/>
              </a:spcBef>
              <a:spcAft>
                <a:spcPts val="500"/>
              </a:spcAft>
              <a:buClr>
                <a:schemeClr val="dk1"/>
              </a:buClr>
              <a:buSzPts val="1100"/>
              <a:buFont typeface="Arial"/>
              <a:buNone/>
            </a:pPr>
            <a:r>
              <a:rPr lang="en" sz="700" i="1">
                <a:solidFill>
                  <a:schemeClr val="dk1"/>
                </a:solidFill>
              </a:rPr>
              <a:t>Discussion triggers: cost scrutiny, lean, centralised  tax function</a:t>
            </a:r>
            <a:endParaRPr sz="800">
              <a:solidFill>
                <a:schemeClr val="dk1"/>
              </a:solidFill>
            </a:endParaRPr>
          </a:p>
        </p:txBody>
      </p:sp>
      <p:sp>
        <p:nvSpPr>
          <p:cNvPr id="1750" name="Google Shape;1750;p266"/>
          <p:cNvSpPr/>
          <p:nvPr/>
        </p:nvSpPr>
        <p:spPr>
          <a:xfrm>
            <a:off x="171575" y="3975500"/>
            <a:ext cx="3468900" cy="788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 sz="800" b="1">
                <a:solidFill>
                  <a:schemeClr val="dk1"/>
                </a:solidFill>
              </a:rPr>
              <a:t>Identifying and assessing quality of Indirect Tax Master Data</a:t>
            </a:r>
            <a:endParaRPr sz="800" b="1">
              <a:solidFill>
                <a:schemeClr val="dk1"/>
              </a:solidFill>
            </a:endParaRPr>
          </a:p>
          <a:p>
            <a:pPr marL="0" lvl="0" indent="0" algn="l" rtl="0">
              <a:spcBef>
                <a:spcPts val="500"/>
              </a:spcBef>
              <a:spcAft>
                <a:spcPts val="0"/>
              </a:spcAft>
              <a:buNone/>
            </a:pPr>
            <a:r>
              <a:rPr lang="en" sz="700">
                <a:solidFill>
                  <a:schemeClr val="dk1"/>
                </a:solidFill>
              </a:rPr>
              <a:t>Reviewing and updating tax rates and tax codes in line with best practice</a:t>
            </a:r>
            <a:endParaRPr sz="700">
              <a:solidFill>
                <a:schemeClr val="dk1"/>
              </a:solidFill>
            </a:endParaRPr>
          </a:p>
          <a:p>
            <a:pPr marL="0" lvl="0" indent="0" algn="l" rtl="0">
              <a:spcBef>
                <a:spcPts val="1000"/>
              </a:spcBef>
              <a:spcAft>
                <a:spcPts val="0"/>
              </a:spcAft>
              <a:buNone/>
            </a:pPr>
            <a:r>
              <a:rPr lang="en" sz="700">
                <a:solidFill>
                  <a:schemeClr val="dk1"/>
                </a:solidFill>
              </a:rPr>
              <a:t>Categorising counterparty and products </a:t>
            </a:r>
            <a:endParaRPr sz="700">
              <a:solidFill>
                <a:schemeClr val="dk1"/>
              </a:solidFill>
            </a:endParaRPr>
          </a:p>
          <a:p>
            <a:pPr marL="0" lvl="0" indent="0" algn="l" rtl="0">
              <a:spcBef>
                <a:spcPts val="1000"/>
              </a:spcBef>
              <a:spcAft>
                <a:spcPts val="1000"/>
              </a:spcAft>
              <a:buNone/>
            </a:pPr>
            <a:r>
              <a:rPr lang="en" sz="700" i="1">
                <a:solidFill>
                  <a:schemeClr val="dk1"/>
                </a:solidFill>
              </a:rPr>
              <a:t>Discussion triggers: High error rates, high compliance costs</a:t>
            </a:r>
            <a:endParaRPr sz="700" i="1">
              <a:solidFill>
                <a:schemeClr val="dk1"/>
              </a:solidFill>
            </a:endParaRPr>
          </a:p>
        </p:txBody>
      </p:sp>
      <p:sp>
        <p:nvSpPr>
          <p:cNvPr id="1751" name="Google Shape;1751;p266"/>
          <p:cNvSpPr/>
          <p:nvPr/>
        </p:nvSpPr>
        <p:spPr>
          <a:xfrm>
            <a:off x="171563" y="2314069"/>
            <a:ext cx="2604600" cy="13503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 sz="800" b="1">
                <a:solidFill>
                  <a:schemeClr val="dk1"/>
                </a:solidFill>
              </a:rPr>
              <a:t>Indirect Tax Application Managed Services</a:t>
            </a:r>
            <a:endParaRPr sz="800">
              <a:solidFill>
                <a:schemeClr val="dk1"/>
              </a:solidFill>
            </a:endParaRPr>
          </a:p>
          <a:p>
            <a:pPr marL="0" lvl="0" indent="0" algn="l" rtl="0">
              <a:spcBef>
                <a:spcPts val="500"/>
              </a:spcBef>
              <a:spcAft>
                <a:spcPts val="0"/>
              </a:spcAft>
              <a:buNone/>
            </a:pPr>
            <a:r>
              <a:rPr lang="en" sz="700">
                <a:solidFill>
                  <a:schemeClr val="dk1"/>
                </a:solidFill>
              </a:rPr>
              <a:t>Management of Indirect Tax Technology via managed service model</a:t>
            </a:r>
            <a:endParaRPr sz="700">
              <a:solidFill>
                <a:schemeClr val="dk1"/>
              </a:solidFill>
            </a:endParaRPr>
          </a:p>
          <a:p>
            <a:pPr marL="0" lvl="0" indent="0" algn="l" rtl="0">
              <a:spcBef>
                <a:spcPts val="1000"/>
              </a:spcBef>
              <a:spcAft>
                <a:spcPts val="0"/>
              </a:spcAft>
              <a:buNone/>
            </a:pPr>
            <a:r>
              <a:rPr lang="en" sz="700">
                <a:solidFill>
                  <a:schemeClr val="dk1"/>
                </a:solidFill>
              </a:rPr>
              <a:t>Offshore / onshore resource</a:t>
            </a:r>
            <a:endParaRPr sz="700">
              <a:solidFill>
                <a:schemeClr val="dk1"/>
              </a:solidFill>
            </a:endParaRPr>
          </a:p>
          <a:p>
            <a:pPr marL="0" lvl="0" indent="0" algn="l" rtl="0">
              <a:spcBef>
                <a:spcPts val="1000"/>
              </a:spcBef>
              <a:spcAft>
                <a:spcPts val="0"/>
              </a:spcAft>
              <a:buNone/>
            </a:pPr>
            <a:r>
              <a:rPr lang="en" sz="700">
                <a:solidFill>
                  <a:schemeClr val="dk1"/>
                </a:solidFill>
              </a:rPr>
              <a:t>Maintenance and improved longevity of assets</a:t>
            </a:r>
            <a:endParaRPr sz="700">
              <a:solidFill>
                <a:schemeClr val="dk1"/>
              </a:solidFill>
            </a:endParaRPr>
          </a:p>
          <a:p>
            <a:pPr marL="0" lvl="0" indent="0" algn="l" rtl="0">
              <a:spcBef>
                <a:spcPts val="1000"/>
              </a:spcBef>
              <a:spcAft>
                <a:spcPts val="1000"/>
              </a:spcAft>
              <a:buNone/>
            </a:pPr>
            <a:r>
              <a:rPr lang="en" sz="700" i="1">
                <a:solidFill>
                  <a:schemeClr val="dk1"/>
                </a:solidFill>
              </a:rPr>
              <a:t>Discussion triggers: Tax owned technology, difficulty finding technology SME skill set in market</a:t>
            </a:r>
            <a:endParaRPr sz="700" i="1">
              <a:solidFill>
                <a:schemeClr val="dk1"/>
              </a:solidFill>
            </a:endParaRPr>
          </a:p>
        </p:txBody>
      </p:sp>
      <p:sp>
        <p:nvSpPr>
          <p:cNvPr id="1752" name="Google Shape;1752;p266"/>
          <p:cNvSpPr txBox="1">
            <a:spLocks noGrp="1"/>
          </p:cNvSpPr>
          <p:nvPr>
            <p:ph type="title"/>
          </p:nvPr>
        </p:nvSpPr>
        <p:spPr>
          <a:xfrm>
            <a:off x="275030" y="257306"/>
            <a:ext cx="8479500" cy="190200"/>
          </a:xfrm>
          <a:prstGeom prst="rect">
            <a:avLst/>
          </a:prstGeom>
        </p:spPr>
        <p:txBody>
          <a:bodyPr spcFirstLastPara="1" wrap="square" lIns="0" tIns="0" rIns="0" bIns="0" anchor="t" anchorCtr="0">
            <a:noAutofit/>
          </a:bodyPr>
          <a:lstStyle/>
          <a:p>
            <a:pPr marL="0" marR="0" lvl="0" indent="0" algn="l" rtl="0">
              <a:lnSpc>
                <a:spcPct val="85000"/>
              </a:lnSpc>
              <a:spcBef>
                <a:spcPts val="0"/>
              </a:spcBef>
              <a:spcAft>
                <a:spcPts val="0"/>
              </a:spcAft>
              <a:buNone/>
            </a:pPr>
            <a:r>
              <a:rPr lang="en" sz="1800" b="1">
                <a:solidFill>
                  <a:srgbClr val="000000"/>
                </a:solidFill>
              </a:rPr>
              <a:t>Operational indirect tax</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757"/>
        <p:cNvGrpSpPr/>
        <p:nvPr/>
      </p:nvGrpSpPr>
      <p:grpSpPr>
        <a:xfrm>
          <a:off x="0" y="0"/>
          <a:ext cx="0" cy="0"/>
          <a:chOff x="0" y="0"/>
          <a:chExt cx="0" cy="0"/>
        </a:xfrm>
      </p:grpSpPr>
      <p:sp>
        <p:nvSpPr>
          <p:cNvPr id="1758" name="Google Shape;1758;p267"/>
          <p:cNvSpPr txBox="1">
            <a:spLocks noGrp="1"/>
          </p:cNvSpPr>
          <p:nvPr>
            <p:ph type="title"/>
          </p:nvPr>
        </p:nvSpPr>
        <p:spPr>
          <a:xfrm>
            <a:off x="3962985" y="1577979"/>
            <a:ext cx="3702600" cy="1923300"/>
          </a:xfrm>
          <a:prstGeom prst="rect">
            <a:avLst/>
          </a:prstGeom>
          <a:noFill/>
          <a:ln>
            <a:noFill/>
          </a:ln>
        </p:spPr>
        <p:txBody>
          <a:bodyPr spcFirstLastPara="1" wrap="square" lIns="0" tIns="0" rIns="0" bIns="0" anchor="t" anchorCtr="0">
            <a:normAutofit/>
          </a:bodyPr>
          <a:lstStyle/>
          <a:p>
            <a:pPr marL="0" lvl="0" indent="0" algn="l" rtl="0">
              <a:lnSpc>
                <a:spcPct val="85000"/>
              </a:lnSpc>
              <a:spcBef>
                <a:spcPts val="0"/>
              </a:spcBef>
              <a:spcAft>
                <a:spcPts val="0"/>
              </a:spcAft>
              <a:buSzPts val="2400"/>
              <a:buNone/>
            </a:pPr>
            <a:r>
              <a:rPr lang="en"/>
              <a:t>ITX governance &amp; dispute resolution </a:t>
            </a:r>
            <a:endParaRPr/>
          </a:p>
        </p:txBody>
      </p:sp>
      <p:sp>
        <p:nvSpPr>
          <p:cNvPr id="1759" name="Google Shape;1759;p267"/>
          <p:cNvSpPr txBox="1">
            <a:spLocks noGrp="1"/>
          </p:cNvSpPr>
          <p:nvPr>
            <p:ph type="subTitle" idx="1"/>
          </p:nvPr>
        </p:nvSpPr>
        <p:spPr>
          <a:xfrm>
            <a:off x="332185" y="0"/>
            <a:ext cx="3258600" cy="5143500"/>
          </a:xfrm>
          <a:prstGeom prst="rect">
            <a:avLst/>
          </a:prstGeom>
          <a:noFill/>
          <a:ln>
            <a:noFill/>
          </a:ln>
        </p:spPr>
        <p:txBody>
          <a:bodyPr spcFirstLastPara="1" wrap="square" lIns="0" tIns="0" rIns="0" bIns="0" anchor="ctr" anchorCtr="0">
            <a:normAutofit fontScale="40000"/>
          </a:bodyPr>
          <a:lstStyle/>
          <a:p>
            <a:pPr marL="0" lvl="0" indent="0" algn="l" rtl="0">
              <a:lnSpc>
                <a:spcPct val="95000"/>
              </a:lnSpc>
              <a:spcBef>
                <a:spcPts val="0"/>
              </a:spcBef>
              <a:spcAft>
                <a:spcPts val="0"/>
              </a:spcAft>
              <a:buSzPts val="480"/>
              <a:buNone/>
            </a:pPr>
            <a:r>
              <a:rPr lang="en"/>
              <a:t>10</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29"/>
        <p:cNvGrpSpPr/>
        <p:nvPr/>
      </p:nvGrpSpPr>
      <p:grpSpPr>
        <a:xfrm>
          <a:off x="0" y="0"/>
          <a:ext cx="0" cy="0"/>
          <a:chOff x="0" y="0"/>
          <a:chExt cx="0" cy="0"/>
        </a:xfrm>
      </p:grpSpPr>
      <p:sp>
        <p:nvSpPr>
          <p:cNvPr id="1330" name="Google Shape;1330;p241"/>
          <p:cNvSpPr txBox="1">
            <a:spLocks noGrp="1"/>
          </p:cNvSpPr>
          <p:nvPr>
            <p:ph type="title"/>
          </p:nvPr>
        </p:nvSpPr>
        <p:spPr>
          <a:xfrm>
            <a:off x="3962985" y="1577979"/>
            <a:ext cx="3702600" cy="1923300"/>
          </a:xfrm>
          <a:prstGeom prst="rect">
            <a:avLst/>
          </a:prstGeom>
          <a:noFill/>
          <a:ln>
            <a:noFill/>
          </a:ln>
        </p:spPr>
        <p:txBody>
          <a:bodyPr spcFirstLastPara="1" wrap="square" lIns="0" tIns="0" rIns="0" bIns="0" anchor="t" anchorCtr="0">
            <a:normAutofit/>
          </a:bodyPr>
          <a:lstStyle/>
          <a:p>
            <a:pPr marL="0" lvl="0" indent="0" algn="l" rtl="0">
              <a:lnSpc>
                <a:spcPct val="85000"/>
              </a:lnSpc>
              <a:spcBef>
                <a:spcPts val="0"/>
              </a:spcBef>
              <a:spcAft>
                <a:spcPts val="0"/>
              </a:spcAft>
              <a:buSzPts val="2400"/>
              <a:buNone/>
            </a:pPr>
            <a:r>
              <a:rPr lang="en"/>
              <a:t>VAT recovery on transaction costs</a:t>
            </a:r>
            <a:endParaRPr/>
          </a:p>
        </p:txBody>
      </p:sp>
      <p:sp>
        <p:nvSpPr>
          <p:cNvPr id="1331" name="Google Shape;1331;p241"/>
          <p:cNvSpPr txBox="1">
            <a:spLocks noGrp="1"/>
          </p:cNvSpPr>
          <p:nvPr>
            <p:ph type="subTitle" idx="1"/>
          </p:nvPr>
        </p:nvSpPr>
        <p:spPr>
          <a:xfrm>
            <a:off x="332185" y="0"/>
            <a:ext cx="3258600" cy="5143500"/>
          </a:xfrm>
          <a:prstGeom prst="rect">
            <a:avLst/>
          </a:prstGeom>
          <a:noFill/>
          <a:ln>
            <a:noFill/>
          </a:ln>
        </p:spPr>
        <p:txBody>
          <a:bodyPr spcFirstLastPara="1" wrap="square" lIns="0" tIns="0" rIns="0" bIns="0" anchor="ctr" anchorCtr="0">
            <a:normAutofit fontScale="85000" lnSpcReduction="20000"/>
          </a:bodyPr>
          <a:lstStyle/>
          <a:p>
            <a:pPr marL="0" lvl="0" indent="0" algn="l" rtl="0">
              <a:lnSpc>
                <a:spcPct val="95000"/>
              </a:lnSpc>
              <a:spcBef>
                <a:spcPts val="0"/>
              </a:spcBef>
              <a:spcAft>
                <a:spcPts val="0"/>
              </a:spcAft>
              <a:buSzPts val="1020"/>
              <a:buNone/>
            </a:pPr>
            <a:r>
              <a:rPr lang="en"/>
              <a:t>1</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763"/>
        <p:cNvGrpSpPr/>
        <p:nvPr/>
      </p:nvGrpSpPr>
      <p:grpSpPr>
        <a:xfrm>
          <a:off x="0" y="0"/>
          <a:ext cx="0" cy="0"/>
          <a:chOff x="0" y="0"/>
          <a:chExt cx="0" cy="0"/>
        </a:xfrm>
      </p:grpSpPr>
      <p:sp>
        <p:nvSpPr>
          <p:cNvPr id="1764" name="Google Shape;1764;p268"/>
          <p:cNvSpPr txBox="1">
            <a:spLocks noGrp="1"/>
          </p:cNvSpPr>
          <p:nvPr>
            <p:ph type="title"/>
          </p:nvPr>
        </p:nvSpPr>
        <p:spPr>
          <a:xfrm>
            <a:off x="332175" y="322885"/>
            <a:ext cx="8479200" cy="248700"/>
          </a:xfrm>
          <a:prstGeom prst="rect">
            <a:avLst/>
          </a:prstGeom>
          <a:noFill/>
          <a:ln>
            <a:noFill/>
          </a:ln>
        </p:spPr>
        <p:txBody>
          <a:bodyPr spcFirstLastPara="1" wrap="square" lIns="0" tIns="0" rIns="0" bIns="0" anchor="t" anchorCtr="0">
            <a:spAutoFit/>
          </a:bodyPr>
          <a:lstStyle/>
          <a:p>
            <a:pPr marL="0" marR="0" lvl="0" indent="0" algn="l" rtl="0">
              <a:lnSpc>
                <a:spcPct val="85000"/>
              </a:lnSpc>
              <a:spcBef>
                <a:spcPts val="0"/>
              </a:spcBef>
              <a:spcAft>
                <a:spcPts val="0"/>
              </a:spcAft>
              <a:buClr>
                <a:schemeClr val="dk1"/>
              </a:buClr>
              <a:buSzPts val="800"/>
              <a:buFont typeface="Arial"/>
              <a:buNone/>
            </a:pPr>
            <a:r>
              <a:rPr lang="en" sz="1900"/>
              <a:t>Risk &amp; Governance</a:t>
            </a:r>
            <a:endParaRPr sz="1900"/>
          </a:p>
        </p:txBody>
      </p:sp>
      <p:sp>
        <p:nvSpPr>
          <p:cNvPr id="1765" name="Google Shape;1765;p268"/>
          <p:cNvSpPr/>
          <p:nvPr/>
        </p:nvSpPr>
        <p:spPr>
          <a:xfrm>
            <a:off x="1898036" y="1012500"/>
            <a:ext cx="1374621" cy="1430797"/>
          </a:xfrm>
          <a:custGeom>
            <a:avLst/>
            <a:gdLst/>
            <a:ahLst/>
            <a:cxnLst/>
            <a:rect l="l" t="t" r="r" b="b"/>
            <a:pathLst>
              <a:path w="1332" h="1400" extrusionOk="0">
                <a:moveTo>
                  <a:pt x="1332" y="968"/>
                </a:moveTo>
                <a:cubicBezTo>
                  <a:pt x="1145" y="391"/>
                  <a:pt x="607" y="0"/>
                  <a:pt x="0" y="0"/>
                </a:cubicBezTo>
                <a:lnTo>
                  <a:pt x="0" y="1400"/>
                </a:lnTo>
                <a:lnTo>
                  <a:pt x="1332" y="968"/>
                </a:lnTo>
                <a:close/>
              </a:path>
            </a:pathLst>
          </a:custGeom>
          <a:solidFill>
            <a:schemeClr val="accent1"/>
          </a:solidFill>
          <a:ln w="38100" cap="flat" cmpd="sng">
            <a:solidFill>
              <a:schemeClr val="lt1"/>
            </a:solidFill>
            <a:prstDash val="solid"/>
            <a:round/>
            <a:headEnd type="none" w="sm" len="sm"/>
            <a:tailEnd type="none" w="sm" len="sm"/>
          </a:ln>
        </p:spPr>
        <p:txBody>
          <a:bodyPr spcFirstLastPara="1" wrap="square" lIns="265175" tIns="493750" rIns="78175" bIns="39075" anchor="t" anchorCtr="0">
            <a:noAutofit/>
          </a:bodyPr>
          <a:lstStyle/>
          <a:p>
            <a:pPr marL="0" marR="0" lvl="0" indent="0" algn="ctr" rtl="0">
              <a:lnSpc>
                <a:spcPct val="100000"/>
              </a:lnSpc>
              <a:spcBef>
                <a:spcPts val="0"/>
              </a:spcBef>
              <a:spcAft>
                <a:spcPts val="0"/>
              </a:spcAft>
              <a:buClr>
                <a:srgbClr val="000000"/>
              </a:buClr>
              <a:buSzPts val="900"/>
              <a:buFont typeface="Arial"/>
              <a:buNone/>
            </a:pPr>
            <a:endParaRPr sz="900">
              <a:solidFill>
                <a:schemeClr val="lt1"/>
              </a:solidFill>
            </a:endParaRPr>
          </a:p>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lt1"/>
              </a:solidFill>
              <a:latin typeface="Arial"/>
              <a:ea typeface="Arial"/>
              <a:cs typeface="Arial"/>
              <a:sym typeface="Arial"/>
            </a:endParaRPr>
          </a:p>
        </p:txBody>
      </p:sp>
      <p:sp>
        <p:nvSpPr>
          <p:cNvPr id="1766" name="Google Shape;1766;p268"/>
          <p:cNvSpPr/>
          <p:nvPr/>
        </p:nvSpPr>
        <p:spPr>
          <a:xfrm>
            <a:off x="1898036" y="2001795"/>
            <a:ext cx="1567604" cy="1599430"/>
          </a:xfrm>
          <a:custGeom>
            <a:avLst/>
            <a:gdLst/>
            <a:ahLst/>
            <a:cxnLst/>
            <a:rect l="l" t="t" r="r" b="b"/>
            <a:pathLst>
              <a:path w="1519" h="1565" extrusionOk="0">
                <a:moveTo>
                  <a:pt x="823" y="1565"/>
                </a:moveTo>
                <a:cubicBezTo>
                  <a:pt x="1314" y="1209"/>
                  <a:pt x="1519" y="577"/>
                  <a:pt x="1332" y="0"/>
                </a:cubicBezTo>
                <a:lnTo>
                  <a:pt x="0" y="432"/>
                </a:lnTo>
                <a:lnTo>
                  <a:pt x="823" y="1565"/>
                </a:lnTo>
                <a:close/>
              </a:path>
            </a:pathLst>
          </a:custGeom>
          <a:solidFill>
            <a:srgbClr val="EB8C00"/>
          </a:solidFill>
          <a:ln w="38100" cap="flat" cmpd="sng">
            <a:solidFill>
              <a:schemeClr val="lt1"/>
            </a:solidFill>
            <a:prstDash val="solid"/>
            <a:round/>
            <a:headEnd type="none" w="sm" len="sm"/>
            <a:tailEnd type="none" w="sm" len="sm"/>
          </a:ln>
        </p:spPr>
        <p:txBody>
          <a:bodyPr spcFirstLastPara="1" wrap="square" lIns="539475" tIns="39075" rIns="78175" bIns="39075" anchor="t"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endParaRPr sz="9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900"/>
              <a:buFont typeface="Arial"/>
              <a:buNone/>
            </a:pPr>
            <a:endParaRPr sz="9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endParaRPr sz="900"/>
          </a:p>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1767" name="Google Shape;1767;p268"/>
          <p:cNvSpPr/>
          <p:nvPr/>
        </p:nvSpPr>
        <p:spPr>
          <a:xfrm>
            <a:off x="1050422" y="2443298"/>
            <a:ext cx="1697636" cy="1522776"/>
          </a:xfrm>
          <a:custGeom>
            <a:avLst/>
            <a:gdLst/>
            <a:ahLst/>
            <a:cxnLst/>
            <a:rect l="l" t="t" r="r" b="b"/>
            <a:pathLst>
              <a:path w="1645" h="1490" extrusionOk="0">
                <a:moveTo>
                  <a:pt x="0" y="1133"/>
                </a:moveTo>
                <a:cubicBezTo>
                  <a:pt x="490" y="1490"/>
                  <a:pt x="1155" y="1490"/>
                  <a:pt x="1645" y="1133"/>
                </a:cubicBezTo>
                <a:lnTo>
                  <a:pt x="822" y="0"/>
                </a:lnTo>
                <a:lnTo>
                  <a:pt x="0" y="1133"/>
                </a:lnTo>
                <a:close/>
              </a:path>
            </a:pathLst>
          </a:custGeom>
          <a:solidFill>
            <a:schemeClr val="accent6"/>
          </a:solidFill>
          <a:ln w="38100" cap="flat" cmpd="sng">
            <a:solidFill>
              <a:schemeClr val="lt1"/>
            </a:solidFill>
            <a:prstDash val="solid"/>
            <a:round/>
            <a:headEnd type="none" w="sm" len="sm"/>
            <a:tailEnd type="none" w="sm" len="sm"/>
          </a:ln>
        </p:spPr>
        <p:txBody>
          <a:bodyPr spcFirstLastPara="1" wrap="square" lIns="630925" tIns="493750" rIns="78175" bIns="39075" anchor="t" anchorCtr="0">
            <a:noAutofit/>
          </a:bodyPr>
          <a:lstStyle/>
          <a:p>
            <a:pPr marL="0" marR="0" lvl="0" indent="0" algn="ctr" rtl="0">
              <a:lnSpc>
                <a:spcPct val="100000"/>
              </a:lnSpc>
              <a:spcBef>
                <a:spcPts val="0"/>
              </a:spcBef>
              <a:spcAft>
                <a:spcPts val="0"/>
              </a:spcAft>
              <a:buClr>
                <a:schemeClr val="dk1"/>
              </a:buClr>
              <a:buSzPts val="900"/>
              <a:buFont typeface="Arial"/>
              <a:buNone/>
            </a:pPr>
            <a:endParaRPr sz="900" b="0" i="0" u="none" strike="noStrike" cap="none">
              <a:solidFill>
                <a:schemeClr val="lt1"/>
              </a:solidFill>
              <a:latin typeface="Arial"/>
              <a:ea typeface="Arial"/>
              <a:cs typeface="Arial"/>
              <a:sym typeface="Arial"/>
            </a:endParaRPr>
          </a:p>
        </p:txBody>
      </p:sp>
      <p:sp>
        <p:nvSpPr>
          <p:cNvPr id="1768" name="Google Shape;1768;p268"/>
          <p:cNvSpPr/>
          <p:nvPr/>
        </p:nvSpPr>
        <p:spPr>
          <a:xfrm>
            <a:off x="332151" y="2001795"/>
            <a:ext cx="1566572" cy="1599430"/>
          </a:xfrm>
          <a:custGeom>
            <a:avLst/>
            <a:gdLst/>
            <a:ahLst/>
            <a:cxnLst/>
            <a:rect l="l" t="t" r="r" b="b"/>
            <a:pathLst>
              <a:path w="1518" h="1565" extrusionOk="0">
                <a:moveTo>
                  <a:pt x="187" y="0"/>
                </a:moveTo>
                <a:cubicBezTo>
                  <a:pt x="0" y="577"/>
                  <a:pt x="205" y="1209"/>
                  <a:pt x="696" y="1565"/>
                </a:cubicBezTo>
                <a:lnTo>
                  <a:pt x="1518" y="432"/>
                </a:lnTo>
                <a:lnTo>
                  <a:pt x="187" y="0"/>
                </a:lnTo>
                <a:close/>
              </a:path>
            </a:pathLst>
          </a:custGeom>
          <a:solidFill>
            <a:srgbClr val="7D7D7D"/>
          </a:solidFill>
          <a:ln w="38100" cap="flat" cmpd="sng">
            <a:solidFill>
              <a:schemeClr val="lt1"/>
            </a:solidFill>
            <a:prstDash val="solid"/>
            <a:round/>
            <a:headEnd type="none" w="sm" len="sm"/>
            <a:tailEnd type="none" w="sm" len="sm"/>
          </a:ln>
        </p:spPr>
        <p:txBody>
          <a:bodyPr spcFirstLastPara="1" wrap="square" lIns="448050" tIns="402325" rIns="78175" bIns="39075" anchor="t" anchorCtr="0">
            <a:noAutofit/>
          </a:bodyPr>
          <a:lstStyle/>
          <a:p>
            <a:pPr marL="0" marR="0" lvl="0" indent="0" algn="ctr" rtl="0">
              <a:lnSpc>
                <a:spcPct val="100000"/>
              </a:lnSpc>
              <a:spcBef>
                <a:spcPts val="0"/>
              </a:spcBef>
              <a:spcAft>
                <a:spcPts val="0"/>
              </a:spcAft>
              <a:buClr>
                <a:srgbClr val="000000"/>
              </a:buClr>
              <a:buSzPts val="900"/>
              <a:buFont typeface="Arial"/>
              <a:buNone/>
            </a:pPr>
            <a:endParaRPr sz="900">
              <a:solidFill>
                <a:schemeClr val="lt1"/>
              </a:solidFill>
            </a:endParaRPr>
          </a:p>
        </p:txBody>
      </p:sp>
      <p:sp>
        <p:nvSpPr>
          <p:cNvPr id="1769" name="Google Shape;1769;p268"/>
          <p:cNvSpPr/>
          <p:nvPr/>
        </p:nvSpPr>
        <p:spPr>
          <a:xfrm>
            <a:off x="524790" y="1012500"/>
            <a:ext cx="1373589" cy="1430797"/>
          </a:xfrm>
          <a:custGeom>
            <a:avLst/>
            <a:gdLst/>
            <a:ahLst/>
            <a:cxnLst/>
            <a:rect l="l" t="t" r="r" b="b"/>
            <a:pathLst>
              <a:path w="1331" h="1400" extrusionOk="0">
                <a:moveTo>
                  <a:pt x="1331" y="0"/>
                </a:moveTo>
                <a:cubicBezTo>
                  <a:pt x="725" y="0"/>
                  <a:pt x="187" y="391"/>
                  <a:pt x="0" y="968"/>
                </a:cubicBezTo>
                <a:lnTo>
                  <a:pt x="1331" y="1400"/>
                </a:lnTo>
                <a:lnTo>
                  <a:pt x="1331" y="0"/>
                </a:lnTo>
                <a:close/>
              </a:path>
            </a:pathLst>
          </a:custGeom>
          <a:solidFill>
            <a:schemeClr val="lt2"/>
          </a:solidFill>
          <a:ln w="38100" cap="flat" cmpd="sng">
            <a:solidFill>
              <a:schemeClr val="lt1"/>
            </a:solidFill>
            <a:prstDash val="solid"/>
            <a:round/>
            <a:headEnd type="none" w="sm" len="sm"/>
            <a:tailEnd type="none" w="sm" len="sm"/>
          </a:ln>
        </p:spPr>
        <p:txBody>
          <a:bodyPr spcFirstLastPara="1" wrap="square" lIns="448050" tIns="493750" rIns="78175" bIns="39075" anchor="t" anchorCtr="0">
            <a:noAutofit/>
          </a:bodyPr>
          <a:lstStyle/>
          <a:p>
            <a:pPr marL="0" marR="0" lvl="0" indent="0" algn="ctr" rtl="0">
              <a:lnSpc>
                <a:spcPct val="100000"/>
              </a:lnSpc>
              <a:spcBef>
                <a:spcPts val="0"/>
              </a:spcBef>
              <a:spcAft>
                <a:spcPts val="0"/>
              </a:spcAft>
              <a:buClr>
                <a:schemeClr val="dk1"/>
              </a:buClr>
              <a:buSzPts val="900"/>
              <a:buFont typeface="Arial"/>
              <a:buNone/>
            </a:pPr>
            <a:endParaRPr sz="900" b="0" i="0" u="none" strike="noStrike" cap="none">
              <a:solidFill>
                <a:schemeClr val="dk1"/>
              </a:solidFill>
              <a:latin typeface="Arial"/>
              <a:ea typeface="Arial"/>
              <a:cs typeface="Arial"/>
              <a:sym typeface="Arial"/>
            </a:endParaRPr>
          </a:p>
        </p:txBody>
      </p:sp>
      <p:sp>
        <p:nvSpPr>
          <p:cNvPr id="1770" name="Google Shape;1770;p268"/>
          <p:cNvSpPr txBox="1"/>
          <p:nvPr/>
        </p:nvSpPr>
        <p:spPr>
          <a:xfrm>
            <a:off x="3908633" y="1014506"/>
            <a:ext cx="4903200" cy="985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 sz="700" b="1" i="0" u="none" strike="noStrike" cap="none">
                <a:solidFill>
                  <a:schemeClr val="dk1"/>
                </a:solidFill>
              </a:rPr>
              <a:t>BRR+ assessment - </a:t>
            </a:r>
            <a:r>
              <a:rPr lang="en" sz="700" b="0" i="0" u="none" strike="noStrike" cap="none">
                <a:solidFill>
                  <a:schemeClr val="dk1"/>
                </a:solidFill>
                <a:latin typeface="Arial"/>
                <a:ea typeface="Arial"/>
                <a:cs typeface="Arial"/>
                <a:sym typeface="Arial"/>
              </a:rPr>
              <a:t>methodology from October 2019 aims to more accurately reflect the risk profile of taxpayers.</a:t>
            </a:r>
            <a:endParaRPr sz="700" b="0" i="0" u="none" strike="noStrike" cap="none">
              <a:solidFill>
                <a:schemeClr val="dk1"/>
              </a:solidFill>
              <a:latin typeface="Arial"/>
              <a:ea typeface="Arial"/>
              <a:cs typeface="Arial"/>
              <a:sym typeface="Arial"/>
            </a:endParaRPr>
          </a:p>
          <a:p>
            <a:pPr marL="139700" marR="0" lvl="0" indent="-146050" algn="l" rtl="0">
              <a:lnSpc>
                <a:spcPct val="100000"/>
              </a:lnSpc>
              <a:spcBef>
                <a:spcPts val="300"/>
              </a:spcBef>
              <a:spcAft>
                <a:spcPts val="0"/>
              </a:spcAft>
              <a:buSzPts val="700"/>
              <a:buChar char="•"/>
            </a:pPr>
            <a:r>
              <a:rPr lang="en" sz="700"/>
              <a:t>Increased granularity;</a:t>
            </a:r>
            <a:endParaRPr sz="700"/>
          </a:p>
          <a:p>
            <a:pPr marL="139700" marR="0" lvl="0" indent="-146050" algn="l" rtl="0">
              <a:lnSpc>
                <a:spcPct val="100000"/>
              </a:lnSpc>
              <a:spcBef>
                <a:spcPts val="300"/>
              </a:spcBef>
              <a:spcAft>
                <a:spcPts val="0"/>
              </a:spcAft>
              <a:buSzPts val="700"/>
              <a:buChar char="•"/>
            </a:pPr>
            <a:r>
              <a:rPr lang="en" sz="700"/>
              <a:t>Explicit focus on different taxes;</a:t>
            </a:r>
            <a:endParaRPr sz="700"/>
          </a:p>
          <a:p>
            <a:pPr marL="139700" marR="0" lvl="0" indent="-146050" algn="l" rtl="0">
              <a:lnSpc>
                <a:spcPct val="100000"/>
              </a:lnSpc>
              <a:spcBef>
                <a:spcPts val="300"/>
              </a:spcBef>
              <a:spcAft>
                <a:spcPts val="0"/>
              </a:spcAft>
              <a:buSzPts val="700"/>
              <a:buChar char="•"/>
            </a:pPr>
            <a:r>
              <a:rPr lang="en" sz="700"/>
              <a:t>Increased expectations regarding documentation and testing;</a:t>
            </a:r>
            <a:endParaRPr sz="700"/>
          </a:p>
          <a:p>
            <a:pPr marL="139700" marR="0" lvl="0" indent="-146050" algn="l" rtl="0">
              <a:lnSpc>
                <a:spcPct val="100000"/>
              </a:lnSpc>
              <a:spcBef>
                <a:spcPts val="300"/>
              </a:spcBef>
              <a:spcAft>
                <a:spcPts val="0"/>
              </a:spcAft>
              <a:buSzPts val="700"/>
              <a:buChar char="•"/>
            </a:pPr>
            <a:r>
              <a:rPr lang="en" sz="700"/>
              <a:t>Move to a risk rating scale;</a:t>
            </a:r>
            <a:endParaRPr sz="700"/>
          </a:p>
          <a:p>
            <a:pPr marL="139700" marR="0" lvl="0" indent="-146050" algn="l" rtl="0">
              <a:lnSpc>
                <a:spcPct val="100000"/>
              </a:lnSpc>
              <a:spcBef>
                <a:spcPts val="300"/>
              </a:spcBef>
              <a:spcAft>
                <a:spcPts val="0"/>
              </a:spcAft>
              <a:buSzPts val="700"/>
              <a:buChar char="•"/>
            </a:pPr>
            <a:r>
              <a:rPr lang="en" sz="700"/>
              <a:t>Credit for prior work on tax governance;</a:t>
            </a:r>
            <a:endParaRPr sz="700"/>
          </a:p>
          <a:p>
            <a:pPr marL="139700" marR="0" lvl="0" indent="-146050" algn="l" rtl="0">
              <a:lnSpc>
                <a:spcPct val="100000"/>
              </a:lnSpc>
              <a:spcBef>
                <a:spcPts val="300"/>
              </a:spcBef>
              <a:spcAft>
                <a:spcPts val="300"/>
              </a:spcAft>
              <a:buSzPts val="700"/>
              <a:buChar char="•"/>
            </a:pPr>
            <a:r>
              <a:rPr lang="en" sz="700"/>
              <a:t>Explicit consideration of CCO.</a:t>
            </a:r>
            <a:endParaRPr sz="700"/>
          </a:p>
        </p:txBody>
      </p:sp>
      <p:sp>
        <p:nvSpPr>
          <p:cNvPr id="1771" name="Google Shape;1771;p268"/>
          <p:cNvSpPr txBox="1"/>
          <p:nvPr/>
        </p:nvSpPr>
        <p:spPr>
          <a:xfrm>
            <a:off x="3908633" y="2106032"/>
            <a:ext cx="4903200" cy="2154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300"/>
              </a:spcAft>
              <a:buClr>
                <a:srgbClr val="000000"/>
              </a:buClr>
              <a:buSzPts val="700"/>
              <a:buFont typeface="Arial"/>
              <a:buNone/>
            </a:pPr>
            <a:r>
              <a:rPr lang="en" sz="700" b="1">
                <a:solidFill>
                  <a:schemeClr val="dk1"/>
                </a:solidFill>
              </a:rPr>
              <a:t>SAO </a:t>
            </a:r>
            <a:r>
              <a:rPr lang="en" sz="700">
                <a:solidFill>
                  <a:schemeClr val="dk1"/>
                </a:solidFill>
              </a:rPr>
              <a:t>- </a:t>
            </a:r>
            <a:r>
              <a:rPr lang="en" sz="700" b="0" i="0" u="none" strike="noStrike" cap="none">
                <a:solidFill>
                  <a:schemeClr val="dk1"/>
                </a:solidFill>
                <a:latin typeface="Arial"/>
                <a:ea typeface="Arial"/>
                <a:cs typeface="Arial"/>
                <a:sym typeface="Arial"/>
              </a:rPr>
              <a:t>A qualifying company is required to appoint an ‘SAO’, and this person must take reasonable steps to ensure that the company has appropriate tax accounting arrangements in place. Penalties apply if the rules are breached.</a:t>
            </a:r>
            <a:endParaRPr sz="700" b="0" i="0" u="none" strike="noStrike" cap="none">
              <a:solidFill>
                <a:schemeClr val="dk1"/>
              </a:solidFill>
              <a:latin typeface="Arial"/>
              <a:ea typeface="Arial"/>
              <a:cs typeface="Arial"/>
              <a:sym typeface="Arial"/>
            </a:endParaRPr>
          </a:p>
        </p:txBody>
      </p:sp>
      <p:sp>
        <p:nvSpPr>
          <p:cNvPr id="1772" name="Google Shape;1772;p268"/>
          <p:cNvSpPr/>
          <p:nvPr/>
        </p:nvSpPr>
        <p:spPr>
          <a:xfrm>
            <a:off x="3694567" y="1012500"/>
            <a:ext cx="143100" cy="153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700" b="0" i="0" u="none" strike="noStrike" cap="none">
              <a:solidFill>
                <a:srgbClr val="000000"/>
              </a:solidFill>
              <a:latin typeface="Arial"/>
              <a:ea typeface="Arial"/>
              <a:cs typeface="Arial"/>
              <a:sym typeface="Arial"/>
            </a:endParaRPr>
          </a:p>
        </p:txBody>
      </p:sp>
      <p:sp>
        <p:nvSpPr>
          <p:cNvPr id="1773" name="Google Shape;1773;p268"/>
          <p:cNvSpPr/>
          <p:nvPr/>
        </p:nvSpPr>
        <p:spPr>
          <a:xfrm>
            <a:off x="3694567" y="2106032"/>
            <a:ext cx="143100" cy="1530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700" b="0" i="0" u="none" strike="noStrike" cap="none">
              <a:solidFill>
                <a:srgbClr val="000000"/>
              </a:solidFill>
              <a:latin typeface="Arial"/>
              <a:ea typeface="Arial"/>
              <a:cs typeface="Arial"/>
              <a:sym typeface="Arial"/>
            </a:endParaRPr>
          </a:p>
        </p:txBody>
      </p:sp>
      <p:sp>
        <p:nvSpPr>
          <p:cNvPr id="1774" name="Google Shape;1774;p268"/>
          <p:cNvSpPr txBox="1"/>
          <p:nvPr/>
        </p:nvSpPr>
        <p:spPr>
          <a:xfrm>
            <a:off x="3903238" y="2416622"/>
            <a:ext cx="4903200" cy="1162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 sz="700" b="1">
                <a:solidFill>
                  <a:schemeClr val="dk1"/>
                </a:solidFill>
              </a:rPr>
              <a:t>CCO </a:t>
            </a:r>
            <a:r>
              <a:rPr lang="en" sz="700">
                <a:solidFill>
                  <a:schemeClr val="dk1"/>
                </a:solidFill>
              </a:rPr>
              <a:t>- New offence of corporate failure to prevent the facilitation of tax evasion both in the UK and overseas. For an offence to take place there must be:</a:t>
            </a:r>
            <a:endParaRPr sz="700">
              <a:solidFill>
                <a:schemeClr val="dk1"/>
              </a:solidFill>
            </a:endParaRPr>
          </a:p>
          <a:p>
            <a:pPr marL="139700" marR="0" lvl="0" indent="-146050" algn="l" rtl="0">
              <a:lnSpc>
                <a:spcPct val="100000"/>
              </a:lnSpc>
              <a:spcBef>
                <a:spcPts val="300"/>
              </a:spcBef>
              <a:spcAft>
                <a:spcPts val="0"/>
              </a:spcAft>
              <a:buSzPts val="700"/>
              <a:buChar char="•"/>
            </a:pPr>
            <a:r>
              <a:rPr lang="en" sz="700"/>
              <a:t>Criminal tax evasion by a taxpayer under existing laws;</a:t>
            </a:r>
            <a:endParaRPr sz="700"/>
          </a:p>
          <a:p>
            <a:pPr marL="139700" marR="0" lvl="0" indent="-146050" algn="l" rtl="0">
              <a:lnSpc>
                <a:spcPct val="100000"/>
              </a:lnSpc>
              <a:spcBef>
                <a:spcPts val="300"/>
              </a:spcBef>
              <a:spcAft>
                <a:spcPts val="0"/>
              </a:spcAft>
              <a:buSzPts val="700"/>
              <a:buChar char="•"/>
            </a:pPr>
            <a:r>
              <a:rPr lang="en" sz="700"/>
              <a:t>Criminal facilitation of the tax evasion by an ‘associated person’ of a ‘relevant body’ who is acting in that capacity;</a:t>
            </a:r>
            <a:endParaRPr sz="700"/>
          </a:p>
          <a:p>
            <a:pPr marL="139700" marR="0" lvl="0" indent="-146050" algn="l" rtl="0">
              <a:lnSpc>
                <a:spcPct val="100000"/>
              </a:lnSpc>
              <a:spcBef>
                <a:spcPts val="300"/>
              </a:spcBef>
              <a:spcAft>
                <a:spcPts val="0"/>
              </a:spcAft>
              <a:buSzPts val="700"/>
              <a:buChar char="•"/>
            </a:pPr>
            <a:r>
              <a:rPr lang="en" sz="700"/>
              <a:t>The relevant body</a:t>
            </a:r>
            <a:r>
              <a:rPr lang="en" sz="700">
                <a:solidFill>
                  <a:schemeClr val="dk1"/>
                </a:solidFill>
              </a:rPr>
              <a:t> failed to prevent its associated person from committing the criminal act.</a:t>
            </a:r>
            <a:endParaRPr sz="700">
              <a:solidFill>
                <a:schemeClr val="dk1"/>
              </a:solidFill>
            </a:endParaRPr>
          </a:p>
          <a:p>
            <a:pPr marL="0" marR="0" lvl="0" indent="0" algn="l" rtl="0">
              <a:lnSpc>
                <a:spcPct val="100000"/>
              </a:lnSpc>
              <a:spcBef>
                <a:spcPts val="300"/>
              </a:spcBef>
              <a:spcAft>
                <a:spcPts val="0"/>
              </a:spcAft>
              <a:buNone/>
            </a:pPr>
            <a:r>
              <a:rPr lang="en" sz="700">
                <a:solidFill>
                  <a:schemeClr val="dk1"/>
                </a:solidFill>
              </a:rPr>
              <a:t>Only defence is that the relevant body put in place ‘reasonable prevention procedures’.</a:t>
            </a:r>
            <a:endParaRPr sz="700">
              <a:solidFill>
                <a:schemeClr val="dk1"/>
              </a:solidFill>
            </a:endParaRPr>
          </a:p>
          <a:p>
            <a:pPr marL="0" marR="0" lvl="0" indent="0" algn="l" rtl="0">
              <a:lnSpc>
                <a:spcPct val="100000"/>
              </a:lnSpc>
              <a:spcBef>
                <a:spcPts val="300"/>
              </a:spcBef>
              <a:spcAft>
                <a:spcPts val="300"/>
              </a:spcAft>
              <a:buClr>
                <a:srgbClr val="000000"/>
              </a:buClr>
              <a:buSzPts val="700"/>
              <a:buFont typeface="Arial"/>
              <a:buNone/>
            </a:pPr>
            <a:r>
              <a:rPr lang="en" sz="700">
                <a:solidFill>
                  <a:schemeClr val="dk1"/>
                </a:solidFill>
              </a:rPr>
              <a:t>‘Associated persons’ are those who perform services for or on behalf of the corporation (whether an individual or legal entity). This can include employees, agents or third party service providers. Any business relationship with a third party who provides services to the corporation’s clients can result in a liability for their actions.</a:t>
            </a:r>
            <a:endParaRPr sz="700">
              <a:solidFill>
                <a:schemeClr val="dk1"/>
              </a:solidFill>
            </a:endParaRPr>
          </a:p>
        </p:txBody>
      </p:sp>
      <p:sp>
        <p:nvSpPr>
          <p:cNvPr id="1775" name="Google Shape;1775;p268"/>
          <p:cNvSpPr/>
          <p:nvPr/>
        </p:nvSpPr>
        <p:spPr>
          <a:xfrm>
            <a:off x="3694567" y="2416622"/>
            <a:ext cx="143100" cy="153000"/>
          </a:xfrm>
          <a:prstGeom prst="rect">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700" b="0" i="0" u="none" strike="noStrike" cap="none">
              <a:solidFill>
                <a:srgbClr val="000000"/>
              </a:solidFill>
              <a:latin typeface="Arial"/>
              <a:ea typeface="Arial"/>
              <a:cs typeface="Arial"/>
              <a:sym typeface="Arial"/>
            </a:endParaRPr>
          </a:p>
        </p:txBody>
      </p:sp>
      <p:sp>
        <p:nvSpPr>
          <p:cNvPr id="1776" name="Google Shape;1776;p268"/>
          <p:cNvSpPr txBox="1"/>
          <p:nvPr/>
        </p:nvSpPr>
        <p:spPr>
          <a:xfrm>
            <a:off x="3902685" y="3821593"/>
            <a:ext cx="4903200" cy="3231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300"/>
              </a:spcAft>
              <a:buClr>
                <a:srgbClr val="000000"/>
              </a:buClr>
              <a:buSzPts val="700"/>
              <a:buFont typeface="Arial"/>
              <a:buNone/>
            </a:pPr>
            <a:r>
              <a:rPr lang="en" sz="700" b="1">
                <a:solidFill>
                  <a:schemeClr val="dk1"/>
                </a:solidFill>
              </a:rPr>
              <a:t>UTT </a:t>
            </a:r>
            <a:r>
              <a:rPr lang="en" sz="700">
                <a:solidFill>
                  <a:schemeClr val="dk1"/>
                </a:solidFill>
              </a:rPr>
              <a:t>- </a:t>
            </a:r>
            <a:r>
              <a:rPr lang="en" sz="700" b="0" i="0" u="none" strike="noStrike" cap="none">
                <a:solidFill>
                  <a:schemeClr val="dk1"/>
                </a:solidFill>
                <a:latin typeface="Arial"/>
                <a:ea typeface="Arial"/>
                <a:cs typeface="Arial"/>
                <a:sym typeface="Arial"/>
              </a:rPr>
              <a:t>A qualifying company is required to notify HMRC of uncertain tax treatments in CT, VAT and PAYE returns to be filed on or after 1 April 2022. Taxpayers will have an option on how to notify HMRC. HMRC have published a technical manual to provide guidance on how the rules will apply to businesses.</a:t>
            </a:r>
            <a:endParaRPr sz="700" b="0" i="0" u="none" strike="noStrike" cap="none">
              <a:solidFill>
                <a:schemeClr val="dk1"/>
              </a:solidFill>
              <a:latin typeface="Arial"/>
              <a:ea typeface="Arial"/>
              <a:cs typeface="Arial"/>
              <a:sym typeface="Arial"/>
            </a:endParaRPr>
          </a:p>
        </p:txBody>
      </p:sp>
      <p:sp>
        <p:nvSpPr>
          <p:cNvPr id="1777" name="Google Shape;1777;p268"/>
          <p:cNvSpPr/>
          <p:nvPr/>
        </p:nvSpPr>
        <p:spPr>
          <a:xfrm>
            <a:off x="3697002" y="3821593"/>
            <a:ext cx="143100" cy="1530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700" b="0" i="0" u="none" strike="noStrike" cap="none">
              <a:solidFill>
                <a:srgbClr val="000000"/>
              </a:solidFill>
              <a:latin typeface="Arial"/>
              <a:ea typeface="Arial"/>
              <a:cs typeface="Arial"/>
              <a:sym typeface="Arial"/>
            </a:endParaRPr>
          </a:p>
        </p:txBody>
      </p:sp>
      <p:sp>
        <p:nvSpPr>
          <p:cNvPr id="1778" name="Google Shape;1778;p268"/>
          <p:cNvSpPr txBox="1"/>
          <p:nvPr/>
        </p:nvSpPr>
        <p:spPr>
          <a:xfrm>
            <a:off x="3897115" y="4286381"/>
            <a:ext cx="4649100" cy="3231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500"/>
              </a:spcAft>
              <a:buClr>
                <a:srgbClr val="000000"/>
              </a:buClr>
              <a:buSzPts val="700"/>
              <a:buFont typeface="Arial"/>
              <a:buNone/>
            </a:pPr>
            <a:r>
              <a:rPr lang="en" sz="700" b="1">
                <a:solidFill>
                  <a:schemeClr val="dk1"/>
                </a:solidFill>
              </a:rPr>
              <a:t>Technology </a:t>
            </a:r>
            <a:r>
              <a:rPr lang="en" sz="700">
                <a:solidFill>
                  <a:schemeClr val="dk1"/>
                </a:solidFill>
              </a:rPr>
              <a:t>- </a:t>
            </a:r>
            <a:r>
              <a:rPr lang="en" sz="700" b="0" i="0" u="none" strike="noStrike" cap="none">
                <a:solidFill>
                  <a:schemeClr val="dk1"/>
                </a:solidFill>
                <a:latin typeface="Arial"/>
                <a:ea typeface="Arial"/>
                <a:cs typeface="Arial"/>
                <a:sym typeface="Arial"/>
              </a:rPr>
              <a:t>Tax functions are increasingly expected to leverage new technologies to assist with tax governance. Various technology solutions help manage risk by assisting tax functions with the increasingly complex reporting requirements.</a:t>
            </a:r>
            <a:endParaRPr sz="700" b="0" i="0" u="none" strike="noStrike" cap="none">
              <a:solidFill>
                <a:schemeClr val="dk1"/>
              </a:solidFill>
              <a:latin typeface="Arial"/>
              <a:ea typeface="Arial"/>
              <a:cs typeface="Arial"/>
              <a:sym typeface="Arial"/>
            </a:endParaRPr>
          </a:p>
        </p:txBody>
      </p:sp>
      <p:sp>
        <p:nvSpPr>
          <p:cNvPr id="1779" name="Google Shape;1779;p268"/>
          <p:cNvSpPr/>
          <p:nvPr/>
        </p:nvSpPr>
        <p:spPr>
          <a:xfrm>
            <a:off x="3694576" y="4286381"/>
            <a:ext cx="143100" cy="1530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700" b="0" i="0" u="none" strike="noStrike" cap="none">
              <a:solidFill>
                <a:srgbClr val="000000"/>
              </a:solidFill>
              <a:latin typeface="Arial"/>
              <a:ea typeface="Arial"/>
              <a:cs typeface="Arial"/>
              <a:sym typeface="Arial"/>
            </a:endParaRPr>
          </a:p>
        </p:txBody>
      </p:sp>
      <p:sp>
        <p:nvSpPr>
          <p:cNvPr id="1780" name="Google Shape;1780;p268"/>
          <p:cNvSpPr txBox="1"/>
          <p:nvPr/>
        </p:nvSpPr>
        <p:spPr>
          <a:xfrm>
            <a:off x="2022507" y="1655513"/>
            <a:ext cx="662400" cy="3231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n" sz="700">
                <a:solidFill>
                  <a:schemeClr val="lt1"/>
                </a:solidFill>
              </a:rPr>
              <a:t>Business</a:t>
            </a:r>
            <a:endParaRPr sz="700">
              <a:solidFill>
                <a:schemeClr val="lt1"/>
              </a:solidFill>
            </a:endParaRPr>
          </a:p>
          <a:p>
            <a:pPr marL="0" lvl="0" indent="0" algn="ctr" rtl="0">
              <a:spcBef>
                <a:spcPts val="0"/>
              </a:spcBef>
              <a:spcAft>
                <a:spcPts val="0"/>
              </a:spcAft>
              <a:buNone/>
            </a:pPr>
            <a:r>
              <a:rPr lang="en" sz="700">
                <a:solidFill>
                  <a:schemeClr val="lt1"/>
                </a:solidFill>
              </a:rPr>
              <a:t>Risk-Review </a:t>
            </a:r>
            <a:endParaRPr sz="700">
              <a:solidFill>
                <a:schemeClr val="lt1"/>
              </a:solidFill>
            </a:endParaRPr>
          </a:p>
          <a:p>
            <a:pPr marL="0" lvl="0" indent="0" algn="ctr" rtl="0">
              <a:spcBef>
                <a:spcPts val="0"/>
              </a:spcBef>
              <a:spcAft>
                <a:spcPts val="0"/>
              </a:spcAft>
              <a:buNone/>
            </a:pPr>
            <a:r>
              <a:rPr lang="en" sz="700">
                <a:solidFill>
                  <a:schemeClr val="lt1"/>
                </a:solidFill>
              </a:rPr>
              <a:t>(BRR)</a:t>
            </a:r>
            <a:endParaRPr sz="700"/>
          </a:p>
        </p:txBody>
      </p:sp>
      <p:sp>
        <p:nvSpPr>
          <p:cNvPr id="1781" name="Google Shape;1781;p268"/>
          <p:cNvSpPr txBox="1"/>
          <p:nvPr/>
        </p:nvSpPr>
        <p:spPr>
          <a:xfrm>
            <a:off x="2405127" y="2504044"/>
            <a:ext cx="849900" cy="3231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n" sz="700">
                <a:solidFill>
                  <a:schemeClr val="dk1"/>
                </a:solidFill>
              </a:rPr>
              <a:t>Senior </a:t>
            </a:r>
            <a:endParaRPr sz="700">
              <a:solidFill>
                <a:schemeClr val="dk1"/>
              </a:solidFill>
            </a:endParaRPr>
          </a:p>
          <a:p>
            <a:pPr marL="0" lvl="0" indent="0" algn="ctr" rtl="0">
              <a:spcBef>
                <a:spcPts val="0"/>
              </a:spcBef>
              <a:spcAft>
                <a:spcPts val="0"/>
              </a:spcAft>
              <a:buNone/>
            </a:pPr>
            <a:r>
              <a:rPr lang="en" sz="700">
                <a:solidFill>
                  <a:schemeClr val="dk1"/>
                </a:solidFill>
              </a:rPr>
              <a:t>Accounting </a:t>
            </a:r>
            <a:endParaRPr sz="700">
              <a:solidFill>
                <a:schemeClr val="dk1"/>
              </a:solidFill>
            </a:endParaRPr>
          </a:p>
          <a:p>
            <a:pPr marL="0" lvl="0" indent="0" algn="ctr" rtl="0">
              <a:spcBef>
                <a:spcPts val="0"/>
              </a:spcBef>
              <a:spcAft>
                <a:spcPts val="0"/>
              </a:spcAft>
              <a:buNone/>
            </a:pPr>
            <a:r>
              <a:rPr lang="en" sz="700">
                <a:solidFill>
                  <a:schemeClr val="dk1"/>
                </a:solidFill>
              </a:rPr>
              <a:t>Officer (SAO)</a:t>
            </a:r>
            <a:endParaRPr sz="700">
              <a:solidFill>
                <a:schemeClr val="dk1"/>
              </a:solidFill>
            </a:endParaRPr>
          </a:p>
        </p:txBody>
      </p:sp>
      <p:sp>
        <p:nvSpPr>
          <p:cNvPr id="1782" name="Google Shape;1782;p268"/>
          <p:cNvSpPr txBox="1"/>
          <p:nvPr/>
        </p:nvSpPr>
        <p:spPr>
          <a:xfrm>
            <a:off x="1610417" y="3083925"/>
            <a:ext cx="849900" cy="3231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n" sz="700">
                <a:solidFill>
                  <a:schemeClr val="lt1"/>
                </a:solidFill>
              </a:rPr>
              <a:t>Corporate</a:t>
            </a:r>
            <a:endParaRPr sz="700">
              <a:solidFill>
                <a:schemeClr val="lt1"/>
              </a:solidFill>
            </a:endParaRPr>
          </a:p>
          <a:p>
            <a:pPr marL="0" lvl="0" indent="0" algn="ctr" rtl="0">
              <a:spcBef>
                <a:spcPts val="0"/>
              </a:spcBef>
              <a:spcAft>
                <a:spcPts val="0"/>
              </a:spcAft>
              <a:buNone/>
            </a:pPr>
            <a:r>
              <a:rPr lang="en" sz="700">
                <a:solidFill>
                  <a:schemeClr val="lt1"/>
                </a:solidFill>
              </a:rPr>
              <a:t>Criminal </a:t>
            </a:r>
            <a:br>
              <a:rPr lang="en" sz="700">
                <a:solidFill>
                  <a:schemeClr val="lt1"/>
                </a:solidFill>
              </a:rPr>
            </a:br>
            <a:r>
              <a:rPr lang="en" sz="700">
                <a:solidFill>
                  <a:schemeClr val="lt1"/>
                </a:solidFill>
              </a:rPr>
              <a:t>Offences (CCO)</a:t>
            </a:r>
            <a:endParaRPr sz="700">
              <a:solidFill>
                <a:schemeClr val="lt1"/>
              </a:solidFill>
            </a:endParaRPr>
          </a:p>
        </p:txBody>
      </p:sp>
      <p:sp>
        <p:nvSpPr>
          <p:cNvPr id="1783" name="Google Shape;1783;p268"/>
          <p:cNvSpPr txBox="1"/>
          <p:nvPr/>
        </p:nvSpPr>
        <p:spPr>
          <a:xfrm>
            <a:off x="690464" y="2569631"/>
            <a:ext cx="849900" cy="3231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n" sz="700">
                <a:solidFill>
                  <a:schemeClr val="lt1"/>
                </a:solidFill>
              </a:rPr>
              <a:t>Uncertain</a:t>
            </a:r>
            <a:endParaRPr sz="700">
              <a:solidFill>
                <a:schemeClr val="lt1"/>
              </a:solidFill>
            </a:endParaRPr>
          </a:p>
          <a:p>
            <a:pPr marL="0" lvl="0" indent="0" algn="ctr" rtl="0">
              <a:spcBef>
                <a:spcPts val="0"/>
              </a:spcBef>
              <a:spcAft>
                <a:spcPts val="0"/>
              </a:spcAft>
              <a:buNone/>
            </a:pPr>
            <a:r>
              <a:rPr lang="en" sz="700">
                <a:solidFill>
                  <a:schemeClr val="lt1"/>
                </a:solidFill>
              </a:rPr>
              <a:t>Tαx Treatment</a:t>
            </a:r>
            <a:endParaRPr sz="700">
              <a:solidFill>
                <a:schemeClr val="lt1"/>
              </a:solidFill>
            </a:endParaRPr>
          </a:p>
          <a:p>
            <a:pPr marL="0" lvl="0" indent="0" algn="ctr" rtl="0">
              <a:spcBef>
                <a:spcPts val="0"/>
              </a:spcBef>
              <a:spcAft>
                <a:spcPts val="0"/>
              </a:spcAft>
              <a:buNone/>
            </a:pPr>
            <a:r>
              <a:rPr lang="en" sz="700">
                <a:solidFill>
                  <a:schemeClr val="lt1"/>
                </a:solidFill>
              </a:rPr>
              <a:t>(UTT)</a:t>
            </a:r>
            <a:endParaRPr sz="700">
              <a:solidFill>
                <a:schemeClr val="lt1"/>
              </a:solidFill>
            </a:endParaRPr>
          </a:p>
        </p:txBody>
      </p:sp>
      <p:sp>
        <p:nvSpPr>
          <p:cNvPr id="1784" name="Google Shape;1784;p268"/>
          <p:cNvSpPr txBox="1"/>
          <p:nvPr/>
        </p:nvSpPr>
        <p:spPr>
          <a:xfrm>
            <a:off x="965191" y="1616231"/>
            <a:ext cx="849900" cy="2154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n" sz="700">
                <a:solidFill>
                  <a:schemeClr val="dk1"/>
                </a:solidFill>
              </a:rPr>
              <a:t>Technology</a:t>
            </a:r>
            <a:endParaRPr sz="700">
              <a:solidFill>
                <a:schemeClr val="dk1"/>
              </a:solidFill>
            </a:endParaRPr>
          </a:p>
          <a:p>
            <a:pPr marL="0" lvl="0" indent="0" algn="ctr" rtl="0">
              <a:spcBef>
                <a:spcPts val="0"/>
              </a:spcBef>
              <a:spcAft>
                <a:spcPts val="0"/>
              </a:spcAft>
              <a:buNone/>
            </a:pPr>
            <a:r>
              <a:rPr lang="en" sz="700">
                <a:solidFill>
                  <a:schemeClr val="dk1"/>
                </a:solidFill>
              </a:rPr>
              <a:t>in Governance</a:t>
            </a:r>
            <a:endParaRPr sz="700">
              <a:solidFill>
                <a:schemeClr val="dk1"/>
              </a:solidFill>
            </a:endParaRPr>
          </a:p>
        </p:txBody>
      </p:sp>
      <p:sp>
        <p:nvSpPr>
          <p:cNvPr id="1785" name="Google Shape;1785;p268"/>
          <p:cNvSpPr txBox="1">
            <a:spLocks noGrp="1"/>
          </p:cNvSpPr>
          <p:nvPr>
            <p:ph type="body" idx="4294967295"/>
          </p:nvPr>
        </p:nvSpPr>
        <p:spPr>
          <a:xfrm>
            <a:off x="332170" y="621000"/>
            <a:ext cx="8479200" cy="22590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chemeClr val="dk1"/>
              </a:buClr>
              <a:buSzPts val="800"/>
              <a:buFont typeface="Arial"/>
              <a:buNone/>
            </a:pPr>
            <a:r>
              <a:rPr lang="en" sz="1000"/>
              <a:t>HMRC tax governance landscape</a:t>
            </a:r>
            <a:endParaRPr sz="1000"/>
          </a:p>
        </p:txBody>
      </p:sp>
      <p:sp>
        <p:nvSpPr>
          <p:cNvPr id="1786" name="Google Shape;1786;p268"/>
          <p:cNvSpPr/>
          <p:nvPr/>
        </p:nvSpPr>
        <p:spPr>
          <a:xfrm>
            <a:off x="8958118" y="-86231"/>
            <a:ext cx="855000" cy="407700"/>
          </a:xfrm>
          <a:prstGeom prst="rect">
            <a:avLst/>
          </a:prstGeom>
          <a:solidFill>
            <a:srgbClr val="00FF00"/>
          </a:solid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 sz="900" b="1">
                <a:solidFill>
                  <a:schemeClr val="dk1"/>
                </a:solidFill>
              </a:rPr>
              <a:t>DESIGN</a:t>
            </a:r>
            <a:endParaRPr sz="900" b="1">
              <a:solidFill>
                <a:schemeClr val="dk1"/>
              </a:solidFill>
            </a:endParaRPr>
          </a:p>
          <a:p>
            <a:pPr marL="0" marR="0" lvl="0" indent="0" algn="ctr" rtl="0">
              <a:lnSpc>
                <a:spcPct val="100000"/>
              </a:lnSpc>
              <a:spcBef>
                <a:spcPts val="0"/>
              </a:spcBef>
              <a:spcAft>
                <a:spcPts val="0"/>
              </a:spcAft>
              <a:buClr>
                <a:srgbClr val="000000"/>
              </a:buClr>
              <a:buSzPts val="700"/>
              <a:buFont typeface="Arial"/>
              <a:buNone/>
            </a:pPr>
            <a:r>
              <a:rPr lang="en" sz="900" b="1">
                <a:solidFill>
                  <a:schemeClr val="dk1"/>
                </a:solidFill>
              </a:rPr>
              <a:t>Completed</a:t>
            </a:r>
            <a:endParaRPr sz="900" b="1">
              <a:solidFill>
                <a:schemeClr val="dk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790"/>
        <p:cNvGrpSpPr/>
        <p:nvPr/>
      </p:nvGrpSpPr>
      <p:grpSpPr>
        <a:xfrm>
          <a:off x="0" y="0"/>
          <a:ext cx="0" cy="0"/>
          <a:chOff x="0" y="0"/>
          <a:chExt cx="0" cy="0"/>
        </a:xfrm>
      </p:grpSpPr>
      <p:sp>
        <p:nvSpPr>
          <p:cNvPr id="1791" name="Google Shape;1791;p269"/>
          <p:cNvSpPr/>
          <p:nvPr/>
        </p:nvSpPr>
        <p:spPr>
          <a:xfrm>
            <a:off x="1191240" y="1012500"/>
            <a:ext cx="1364100" cy="217200"/>
          </a:xfrm>
          <a:prstGeom prst="rect">
            <a:avLst/>
          </a:prstGeom>
          <a:solidFill>
            <a:schemeClr val="dk2"/>
          </a:solidFill>
          <a:ln>
            <a:noFill/>
          </a:ln>
        </p:spPr>
        <p:txBody>
          <a:bodyPr spcFirstLastPara="1" wrap="square" lIns="54000" tIns="54000" rIns="54000" bIns="54000" anchor="t" anchorCtr="0">
            <a:noAutofit/>
          </a:bodyPr>
          <a:lstStyle/>
          <a:p>
            <a:pPr marL="0" marR="0" lvl="0" indent="0" algn="l" rtl="0">
              <a:spcBef>
                <a:spcPts val="0"/>
              </a:spcBef>
              <a:spcAft>
                <a:spcPts val="0"/>
              </a:spcAft>
              <a:buClr>
                <a:srgbClr val="FFFFFF"/>
              </a:buClr>
              <a:buSzPts val="600"/>
              <a:buFont typeface="Arial"/>
              <a:buNone/>
            </a:pPr>
            <a:r>
              <a:rPr lang="en" sz="700">
                <a:solidFill>
                  <a:schemeClr val="lt1"/>
                </a:solidFill>
                <a:latin typeface="Arial"/>
                <a:ea typeface="Arial"/>
                <a:cs typeface="Arial"/>
                <a:sym typeface="Arial"/>
              </a:rPr>
              <a:t>Board of Directors</a:t>
            </a:r>
            <a:endParaRPr sz="700">
              <a:solidFill>
                <a:schemeClr val="lt1"/>
              </a:solidFill>
              <a:latin typeface="Arial"/>
              <a:ea typeface="Arial"/>
              <a:cs typeface="Arial"/>
              <a:sym typeface="Arial"/>
            </a:endParaRPr>
          </a:p>
        </p:txBody>
      </p:sp>
      <p:sp>
        <p:nvSpPr>
          <p:cNvPr id="1792" name="Google Shape;1792;p269"/>
          <p:cNvSpPr txBox="1"/>
          <p:nvPr/>
        </p:nvSpPr>
        <p:spPr>
          <a:xfrm>
            <a:off x="332151" y="1361213"/>
            <a:ext cx="1010100" cy="335700"/>
          </a:xfrm>
          <a:prstGeom prst="rect">
            <a:avLst/>
          </a:prstGeom>
          <a:solidFill>
            <a:schemeClr val="dk2"/>
          </a:solidFill>
          <a:ln>
            <a:noFill/>
          </a:ln>
        </p:spPr>
        <p:txBody>
          <a:bodyPr spcFirstLastPara="1" wrap="square" lIns="54000" tIns="54000" rIns="54000" bIns="54000" anchor="t" anchorCtr="0">
            <a:noAutofit/>
          </a:bodyPr>
          <a:lstStyle/>
          <a:p>
            <a:pPr marL="0" marR="0" lvl="0" indent="0" algn="l" rtl="0">
              <a:spcBef>
                <a:spcPts val="0"/>
              </a:spcBef>
              <a:spcAft>
                <a:spcPts val="0"/>
              </a:spcAft>
              <a:buClr>
                <a:srgbClr val="FFFFFF"/>
              </a:buClr>
              <a:buSzPts val="600"/>
              <a:buFont typeface="Arial"/>
              <a:buNone/>
            </a:pPr>
            <a:r>
              <a:rPr lang="en" sz="700">
                <a:solidFill>
                  <a:schemeClr val="lt1"/>
                </a:solidFill>
                <a:latin typeface="Arial"/>
                <a:ea typeface="Arial"/>
                <a:cs typeface="Arial"/>
                <a:sym typeface="Arial"/>
              </a:rPr>
              <a:t>Tax Risk</a:t>
            </a:r>
            <a:br>
              <a:rPr lang="en" sz="700">
                <a:solidFill>
                  <a:schemeClr val="lt1"/>
                </a:solidFill>
                <a:latin typeface="Arial"/>
                <a:ea typeface="Arial"/>
                <a:cs typeface="Arial"/>
                <a:sym typeface="Arial"/>
              </a:rPr>
            </a:br>
            <a:r>
              <a:rPr lang="en" sz="700">
                <a:solidFill>
                  <a:schemeClr val="lt1"/>
                </a:solidFill>
                <a:latin typeface="Arial"/>
                <a:ea typeface="Arial"/>
                <a:cs typeface="Arial"/>
                <a:sym typeface="Arial"/>
              </a:rPr>
              <a:t>Committee</a:t>
            </a:r>
            <a:endParaRPr sz="700">
              <a:solidFill>
                <a:schemeClr val="lt1"/>
              </a:solidFill>
              <a:latin typeface="Arial"/>
              <a:ea typeface="Arial"/>
              <a:cs typeface="Arial"/>
              <a:sym typeface="Arial"/>
            </a:endParaRPr>
          </a:p>
        </p:txBody>
      </p:sp>
      <p:sp>
        <p:nvSpPr>
          <p:cNvPr id="1793" name="Google Shape;1793;p269"/>
          <p:cNvSpPr txBox="1"/>
          <p:nvPr/>
        </p:nvSpPr>
        <p:spPr>
          <a:xfrm>
            <a:off x="2425224" y="1361218"/>
            <a:ext cx="855300" cy="335700"/>
          </a:xfrm>
          <a:prstGeom prst="rect">
            <a:avLst/>
          </a:prstGeom>
          <a:solidFill>
            <a:schemeClr val="dk2"/>
          </a:solidFill>
          <a:ln>
            <a:noFill/>
          </a:ln>
        </p:spPr>
        <p:txBody>
          <a:bodyPr spcFirstLastPara="1" wrap="square" lIns="54000" tIns="54000" rIns="54000" bIns="54000" anchor="t" anchorCtr="0">
            <a:noAutofit/>
          </a:bodyPr>
          <a:lstStyle/>
          <a:p>
            <a:pPr marL="0" marR="0" lvl="0" indent="0" algn="l" rtl="0">
              <a:spcBef>
                <a:spcPts val="0"/>
              </a:spcBef>
              <a:spcAft>
                <a:spcPts val="0"/>
              </a:spcAft>
              <a:buClr>
                <a:srgbClr val="FFFFFF"/>
              </a:buClr>
              <a:buSzPts val="600"/>
              <a:buFont typeface="Arial"/>
              <a:buNone/>
            </a:pPr>
            <a:r>
              <a:rPr lang="en" sz="700">
                <a:solidFill>
                  <a:schemeClr val="lt1"/>
                </a:solidFill>
                <a:latin typeface="Arial"/>
                <a:ea typeface="Arial"/>
                <a:cs typeface="Arial"/>
                <a:sym typeface="Arial"/>
              </a:rPr>
              <a:t>Tax Director</a:t>
            </a:r>
            <a:endParaRPr sz="700">
              <a:solidFill>
                <a:schemeClr val="lt1"/>
              </a:solidFill>
              <a:latin typeface="Arial"/>
              <a:ea typeface="Arial"/>
              <a:cs typeface="Arial"/>
              <a:sym typeface="Arial"/>
            </a:endParaRPr>
          </a:p>
        </p:txBody>
      </p:sp>
      <p:cxnSp>
        <p:nvCxnSpPr>
          <p:cNvPr id="1794" name="Google Shape;1794;p269"/>
          <p:cNvCxnSpPr>
            <a:stCxn id="1791" idx="1"/>
            <a:endCxn id="1792" idx="0"/>
          </p:cNvCxnSpPr>
          <p:nvPr/>
        </p:nvCxnSpPr>
        <p:spPr>
          <a:xfrm flipH="1">
            <a:off x="837240" y="1121100"/>
            <a:ext cx="354000" cy="240000"/>
          </a:xfrm>
          <a:prstGeom prst="bentConnector2">
            <a:avLst/>
          </a:prstGeom>
          <a:noFill/>
          <a:ln w="12700" cap="sq" cmpd="sng">
            <a:solidFill>
              <a:schemeClr val="dk2"/>
            </a:solidFill>
            <a:prstDash val="solid"/>
            <a:round/>
            <a:headEnd type="none" w="sm" len="sm"/>
            <a:tailEnd type="triangle" w="med" len="med"/>
          </a:ln>
        </p:spPr>
      </p:cxnSp>
      <p:cxnSp>
        <p:nvCxnSpPr>
          <p:cNvPr id="1795" name="Google Shape;1795;p269"/>
          <p:cNvCxnSpPr>
            <a:stCxn id="1791" idx="3"/>
            <a:endCxn id="1793" idx="0"/>
          </p:cNvCxnSpPr>
          <p:nvPr/>
        </p:nvCxnSpPr>
        <p:spPr>
          <a:xfrm>
            <a:off x="2555340" y="1121100"/>
            <a:ext cx="297600" cy="240000"/>
          </a:xfrm>
          <a:prstGeom prst="bentConnector2">
            <a:avLst/>
          </a:prstGeom>
          <a:noFill/>
          <a:ln w="12700" cap="sq" cmpd="sng">
            <a:solidFill>
              <a:schemeClr val="dk2"/>
            </a:solidFill>
            <a:prstDash val="solid"/>
            <a:round/>
            <a:headEnd type="none" w="sm" len="sm"/>
            <a:tailEnd type="triangle" w="med" len="med"/>
          </a:ln>
        </p:spPr>
      </p:cxnSp>
      <p:sp>
        <p:nvSpPr>
          <p:cNvPr id="1796" name="Google Shape;1796;p269"/>
          <p:cNvSpPr/>
          <p:nvPr/>
        </p:nvSpPr>
        <p:spPr>
          <a:xfrm>
            <a:off x="1459405" y="1361217"/>
            <a:ext cx="855300" cy="335700"/>
          </a:xfrm>
          <a:prstGeom prst="rect">
            <a:avLst/>
          </a:prstGeom>
          <a:noFill/>
          <a:ln w="9525" cap="flat" cmpd="sng">
            <a:solidFill>
              <a:schemeClr val="accent6"/>
            </a:solidFill>
            <a:prstDash val="solid"/>
            <a:round/>
            <a:headEnd type="none" w="sm" len="sm"/>
            <a:tailEnd type="none" w="sm" len="sm"/>
          </a:ln>
        </p:spPr>
        <p:txBody>
          <a:bodyPr spcFirstLastPara="1" wrap="square" lIns="54000" tIns="54000" rIns="54000" bIns="54000" anchor="t" anchorCtr="0">
            <a:noAutofit/>
          </a:bodyPr>
          <a:lstStyle/>
          <a:p>
            <a:pPr marL="0" marR="0" lvl="0" indent="0" algn="l" rtl="0">
              <a:spcBef>
                <a:spcPts val="0"/>
              </a:spcBef>
              <a:spcAft>
                <a:spcPts val="0"/>
              </a:spcAft>
              <a:buClr>
                <a:srgbClr val="000000"/>
              </a:buClr>
              <a:buSzPts val="600"/>
              <a:buFont typeface="Arial"/>
              <a:buNone/>
            </a:pPr>
            <a:r>
              <a:rPr lang="en" sz="700">
                <a:solidFill>
                  <a:schemeClr val="dk1"/>
                </a:solidFill>
                <a:latin typeface="Arial"/>
                <a:ea typeface="Arial"/>
                <a:cs typeface="Arial"/>
                <a:sym typeface="Arial"/>
              </a:rPr>
              <a:t>Delegation </a:t>
            </a:r>
            <a:br>
              <a:rPr lang="en" sz="700">
                <a:solidFill>
                  <a:schemeClr val="dk1"/>
                </a:solidFill>
                <a:latin typeface="Arial"/>
                <a:ea typeface="Arial"/>
                <a:cs typeface="Arial"/>
                <a:sym typeface="Arial"/>
              </a:rPr>
            </a:br>
            <a:r>
              <a:rPr lang="en" sz="700">
                <a:solidFill>
                  <a:schemeClr val="dk1"/>
                </a:solidFill>
                <a:latin typeface="Arial"/>
                <a:ea typeface="Arial"/>
                <a:cs typeface="Arial"/>
                <a:sym typeface="Arial"/>
              </a:rPr>
              <a:t>of Authority</a:t>
            </a:r>
            <a:endParaRPr sz="700">
              <a:solidFill>
                <a:schemeClr val="dk1"/>
              </a:solidFill>
              <a:latin typeface="Arial"/>
              <a:ea typeface="Arial"/>
              <a:cs typeface="Arial"/>
              <a:sym typeface="Arial"/>
            </a:endParaRPr>
          </a:p>
        </p:txBody>
      </p:sp>
      <p:sp>
        <p:nvSpPr>
          <p:cNvPr id="1797" name="Google Shape;1797;p269"/>
          <p:cNvSpPr/>
          <p:nvPr/>
        </p:nvSpPr>
        <p:spPr>
          <a:xfrm>
            <a:off x="3516559" y="1361204"/>
            <a:ext cx="911400" cy="217200"/>
          </a:xfrm>
          <a:prstGeom prst="rect">
            <a:avLst/>
          </a:prstGeom>
          <a:noFill/>
          <a:ln w="9525" cap="flat" cmpd="sng">
            <a:solidFill>
              <a:schemeClr val="accent6"/>
            </a:solidFill>
            <a:prstDash val="solid"/>
            <a:round/>
            <a:headEnd type="none" w="sm" len="sm"/>
            <a:tailEnd type="none" w="sm" len="sm"/>
          </a:ln>
        </p:spPr>
        <p:txBody>
          <a:bodyPr spcFirstLastPara="1" wrap="square" lIns="54000" tIns="54000" rIns="54000" bIns="54000" anchor="t" anchorCtr="0">
            <a:noAutofit/>
          </a:bodyPr>
          <a:lstStyle/>
          <a:p>
            <a:pPr marL="0" marR="0" lvl="0" indent="0" algn="l" rtl="0">
              <a:spcBef>
                <a:spcPts val="0"/>
              </a:spcBef>
              <a:spcAft>
                <a:spcPts val="0"/>
              </a:spcAft>
              <a:buClr>
                <a:schemeClr val="accent3"/>
              </a:buClr>
              <a:buSzPts val="600"/>
              <a:buFont typeface="Arial"/>
              <a:buNone/>
            </a:pPr>
            <a:r>
              <a:rPr lang="en" sz="700" b="1">
                <a:solidFill>
                  <a:schemeClr val="dk1"/>
                </a:solidFill>
                <a:latin typeface="Arial"/>
                <a:ea typeface="Arial"/>
                <a:cs typeface="Arial"/>
                <a:sym typeface="Arial"/>
              </a:rPr>
              <a:t>Tax</a:t>
            </a:r>
            <a:r>
              <a:rPr lang="en" sz="700" b="1">
                <a:solidFill>
                  <a:schemeClr val="dk1"/>
                </a:solidFill>
              </a:rPr>
              <a:t> </a:t>
            </a:r>
            <a:r>
              <a:rPr lang="en" sz="700" b="1">
                <a:solidFill>
                  <a:schemeClr val="dk1"/>
                </a:solidFill>
                <a:latin typeface="Arial"/>
                <a:ea typeface="Arial"/>
                <a:cs typeface="Arial"/>
                <a:sym typeface="Arial"/>
              </a:rPr>
              <a:t>Strategy</a:t>
            </a:r>
            <a:endParaRPr sz="700">
              <a:solidFill>
                <a:schemeClr val="dk1"/>
              </a:solidFill>
              <a:latin typeface="Arial"/>
              <a:ea typeface="Arial"/>
              <a:cs typeface="Arial"/>
              <a:sym typeface="Arial"/>
            </a:endParaRPr>
          </a:p>
        </p:txBody>
      </p:sp>
      <p:sp>
        <p:nvSpPr>
          <p:cNvPr id="1798" name="Google Shape;1798;p269"/>
          <p:cNvSpPr/>
          <p:nvPr/>
        </p:nvSpPr>
        <p:spPr>
          <a:xfrm>
            <a:off x="5792231" y="1361204"/>
            <a:ext cx="1599300" cy="217200"/>
          </a:xfrm>
          <a:prstGeom prst="rect">
            <a:avLst/>
          </a:prstGeom>
          <a:noFill/>
          <a:ln w="9525" cap="flat" cmpd="sng">
            <a:solidFill>
              <a:schemeClr val="accent6"/>
            </a:solidFill>
            <a:prstDash val="solid"/>
            <a:round/>
            <a:headEnd type="none" w="sm" len="sm"/>
            <a:tailEnd type="none" w="sm" len="sm"/>
          </a:ln>
        </p:spPr>
        <p:txBody>
          <a:bodyPr spcFirstLastPara="1" wrap="square" lIns="54000" tIns="54000" rIns="54000" bIns="54000" anchor="t" anchorCtr="0">
            <a:noAutofit/>
          </a:bodyPr>
          <a:lstStyle/>
          <a:p>
            <a:pPr marL="0" marR="0" lvl="0" indent="0" algn="l" rtl="0">
              <a:spcBef>
                <a:spcPts val="0"/>
              </a:spcBef>
              <a:spcAft>
                <a:spcPts val="0"/>
              </a:spcAft>
              <a:buClr>
                <a:srgbClr val="000000"/>
              </a:buClr>
              <a:buSzPts val="600"/>
              <a:buFont typeface="Arial"/>
              <a:buNone/>
            </a:pPr>
            <a:r>
              <a:rPr lang="en" sz="700">
                <a:solidFill>
                  <a:schemeClr val="dk1"/>
                </a:solidFill>
                <a:latin typeface="Arial"/>
                <a:ea typeface="Arial"/>
                <a:cs typeface="Arial"/>
                <a:sym typeface="Arial"/>
              </a:rPr>
              <a:t>Tax Transparency Communications</a:t>
            </a:r>
            <a:endParaRPr sz="700">
              <a:solidFill>
                <a:schemeClr val="dk1"/>
              </a:solidFill>
              <a:latin typeface="Arial"/>
              <a:ea typeface="Arial"/>
              <a:cs typeface="Arial"/>
              <a:sym typeface="Arial"/>
            </a:endParaRPr>
          </a:p>
        </p:txBody>
      </p:sp>
      <p:sp>
        <p:nvSpPr>
          <p:cNvPr id="1799" name="Google Shape;1799;p269"/>
          <p:cNvSpPr txBox="1"/>
          <p:nvPr/>
        </p:nvSpPr>
        <p:spPr>
          <a:xfrm>
            <a:off x="7572484" y="1012500"/>
            <a:ext cx="1239300" cy="335700"/>
          </a:xfrm>
          <a:prstGeom prst="rect">
            <a:avLst/>
          </a:prstGeom>
          <a:solidFill>
            <a:srgbClr val="F3F3F3"/>
          </a:solidFill>
          <a:ln>
            <a:noFill/>
          </a:ln>
        </p:spPr>
        <p:txBody>
          <a:bodyPr spcFirstLastPara="1" wrap="square" lIns="54000" tIns="54000" rIns="54000" bIns="54000" anchor="t" anchorCtr="0">
            <a:noAutofit/>
          </a:bodyPr>
          <a:lstStyle/>
          <a:p>
            <a:pPr marL="0" marR="0" lvl="0" indent="0" algn="l" rtl="0">
              <a:spcBef>
                <a:spcPts val="0"/>
              </a:spcBef>
              <a:spcAft>
                <a:spcPts val="0"/>
              </a:spcAft>
              <a:buClr>
                <a:srgbClr val="000000"/>
              </a:buClr>
              <a:buSzPts val="700"/>
              <a:buFont typeface="Arial"/>
              <a:buNone/>
            </a:pPr>
            <a:r>
              <a:rPr lang="en" sz="700" b="1">
                <a:solidFill>
                  <a:schemeClr val="dk1"/>
                </a:solidFill>
                <a:latin typeface="Arial"/>
                <a:ea typeface="Arial"/>
                <a:cs typeface="Arial"/>
                <a:sym typeface="Arial"/>
              </a:rPr>
              <a:t>Strategic Direction – ‘Tone from the Top’</a:t>
            </a:r>
            <a:endParaRPr sz="700">
              <a:solidFill>
                <a:schemeClr val="dk1"/>
              </a:solidFill>
              <a:latin typeface="Arial"/>
              <a:ea typeface="Arial"/>
              <a:cs typeface="Arial"/>
              <a:sym typeface="Arial"/>
            </a:endParaRPr>
          </a:p>
        </p:txBody>
      </p:sp>
      <p:sp>
        <p:nvSpPr>
          <p:cNvPr id="1800" name="Google Shape;1800;p269"/>
          <p:cNvSpPr txBox="1"/>
          <p:nvPr/>
        </p:nvSpPr>
        <p:spPr>
          <a:xfrm>
            <a:off x="7572484" y="2474831"/>
            <a:ext cx="1239300" cy="724800"/>
          </a:xfrm>
          <a:prstGeom prst="rect">
            <a:avLst/>
          </a:prstGeom>
          <a:solidFill>
            <a:srgbClr val="F3F3F3"/>
          </a:solidFill>
          <a:ln>
            <a:noFill/>
          </a:ln>
        </p:spPr>
        <p:txBody>
          <a:bodyPr spcFirstLastPara="1" wrap="square" lIns="54000" tIns="54000" rIns="54000" bIns="54000" anchor="t" anchorCtr="0">
            <a:noAutofit/>
          </a:bodyPr>
          <a:lstStyle/>
          <a:p>
            <a:pPr marL="0" marR="0" lvl="0" indent="0" algn="l" rtl="0">
              <a:spcBef>
                <a:spcPts val="0"/>
              </a:spcBef>
              <a:spcAft>
                <a:spcPts val="0"/>
              </a:spcAft>
              <a:buClr>
                <a:srgbClr val="000000"/>
              </a:buClr>
              <a:buSzPts val="700"/>
              <a:buFont typeface="Arial"/>
              <a:buNone/>
            </a:pPr>
            <a:r>
              <a:rPr lang="en" sz="700" b="1">
                <a:solidFill>
                  <a:schemeClr val="dk1"/>
                </a:solidFill>
                <a:latin typeface="Arial"/>
                <a:ea typeface="Arial"/>
                <a:cs typeface="Arial"/>
                <a:sym typeface="Arial"/>
              </a:rPr>
              <a:t>Operational Implementation – into the business to support strategy and transparency ‘promises’</a:t>
            </a:r>
            <a:endParaRPr sz="700">
              <a:solidFill>
                <a:schemeClr val="dk1"/>
              </a:solidFill>
              <a:latin typeface="Arial"/>
              <a:ea typeface="Arial"/>
              <a:cs typeface="Arial"/>
              <a:sym typeface="Arial"/>
            </a:endParaRPr>
          </a:p>
        </p:txBody>
      </p:sp>
      <p:cxnSp>
        <p:nvCxnSpPr>
          <p:cNvPr id="1801" name="Google Shape;1801;p269"/>
          <p:cNvCxnSpPr>
            <a:stCxn id="1797" idx="3"/>
            <a:endCxn id="1798" idx="1"/>
          </p:cNvCxnSpPr>
          <p:nvPr/>
        </p:nvCxnSpPr>
        <p:spPr>
          <a:xfrm>
            <a:off x="4427959" y="1469804"/>
            <a:ext cx="1364400" cy="0"/>
          </a:xfrm>
          <a:prstGeom prst="straightConnector1">
            <a:avLst/>
          </a:prstGeom>
          <a:noFill/>
          <a:ln w="12700" cap="sq" cmpd="sng">
            <a:solidFill>
              <a:schemeClr val="accent6"/>
            </a:solidFill>
            <a:prstDash val="solid"/>
            <a:round/>
            <a:headEnd type="triangle" w="med" len="med"/>
            <a:tailEnd type="triangle" w="med" len="med"/>
          </a:ln>
        </p:spPr>
      </p:cxnSp>
      <p:sp>
        <p:nvSpPr>
          <p:cNvPr id="1802" name="Google Shape;1802;p269"/>
          <p:cNvSpPr txBox="1"/>
          <p:nvPr/>
        </p:nvSpPr>
        <p:spPr>
          <a:xfrm>
            <a:off x="4879421" y="1361204"/>
            <a:ext cx="510600" cy="216900"/>
          </a:xfrm>
          <a:prstGeom prst="rect">
            <a:avLst/>
          </a:prstGeom>
          <a:solidFill>
            <a:srgbClr val="F3F3F3"/>
          </a:solidFill>
          <a:ln>
            <a:noFill/>
          </a:ln>
        </p:spPr>
        <p:txBody>
          <a:bodyPr spcFirstLastPara="1" wrap="square" lIns="54000" tIns="54000" rIns="54000" bIns="54000" anchor="t" anchorCtr="0">
            <a:spAutoFit/>
          </a:bodyPr>
          <a:lstStyle/>
          <a:p>
            <a:pPr marL="0" marR="0" lvl="0" indent="0" algn="l" rtl="0">
              <a:spcBef>
                <a:spcPts val="0"/>
              </a:spcBef>
              <a:spcAft>
                <a:spcPts val="0"/>
              </a:spcAft>
              <a:buClr>
                <a:srgbClr val="000000"/>
              </a:buClr>
              <a:buSzPts val="600"/>
              <a:buFont typeface="Arial"/>
              <a:buNone/>
            </a:pPr>
            <a:r>
              <a:rPr lang="en" sz="700">
                <a:solidFill>
                  <a:schemeClr val="dk1"/>
                </a:solidFill>
                <a:latin typeface="Arial"/>
                <a:ea typeface="Arial"/>
                <a:cs typeface="Arial"/>
                <a:sym typeface="Arial"/>
              </a:rPr>
              <a:t>Aligned</a:t>
            </a:r>
            <a:endParaRPr sz="700">
              <a:solidFill>
                <a:schemeClr val="dk1"/>
              </a:solidFill>
              <a:latin typeface="Arial"/>
              <a:ea typeface="Arial"/>
              <a:cs typeface="Arial"/>
              <a:sym typeface="Arial"/>
            </a:endParaRPr>
          </a:p>
        </p:txBody>
      </p:sp>
      <p:sp>
        <p:nvSpPr>
          <p:cNvPr id="1803" name="Google Shape;1803;p269"/>
          <p:cNvSpPr/>
          <p:nvPr/>
        </p:nvSpPr>
        <p:spPr>
          <a:xfrm>
            <a:off x="3215116" y="2168195"/>
            <a:ext cx="1549800" cy="410400"/>
          </a:xfrm>
          <a:prstGeom prst="rect">
            <a:avLst/>
          </a:prstGeom>
          <a:noFill/>
          <a:ln w="9525" cap="flat" cmpd="sng">
            <a:solidFill>
              <a:schemeClr val="accent6"/>
            </a:solidFill>
            <a:prstDash val="solid"/>
            <a:round/>
            <a:headEnd type="none" w="sm" len="sm"/>
            <a:tailEnd type="none" w="sm" len="sm"/>
          </a:ln>
        </p:spPr>
        <p:txBody>
          <a:bodyPr spcFirstLastPara="1" wrap="square" lIns="54000" tIns="54000" rIns="54000" bIns="54000" anchor="t" anchorCtr="0">
            <a:noAutofit/>
          </a:bodyPr>
          <a:lstStyle/>
          <a:p>
            <a:pPr marL="0" marR="0" lvl="0" indent="0" algn="l" rtl="0">
              <a:spcBef>
                <a:spcPts val="0"/>
              </a:spcBef>
              <a:spcAft>
                <a:spcPts val="0"/>
              </a:spcAft>
              <a:buClr>
                <a:schemeClr val="accent3"/>
              </a:buClr>
              <a:buSzPts val="600"/>
              <a:buFont typeface="Arial"/>
              <a:buNone/>
            </a:pPr>
            <a:r>
              <a:rPr lang="en" sz="700" b="1">
                <a:solidFill>
                  <a:schemeClr val="dk1"/>
                </a:solidFill>
                <a:latin typeface="Arial"/>
                <a:ea typeface="Arial"/>
                <a:cs typeface="Arial"/>
                <a:sym typeface="Arial"/>
              </a:rPr>
              <a:t>Tax Governance and Risk Management Framework</a:t>
            </a:r>
            <a:endParaRPr sz="700">
              <a:solidFill>
                <a:schemeClr val="dk1"/>
              </a:solidFill>
              <a:latin typeface="Arial"/>
              <a:ea typeface="Arial"/>
              <a:cs typeface="Arial"/>
              <a:sym typeface="Arial"/>
            </a:endParaRPr>
          </a:p>
        </p:txBody>
      </p:sp>
      <p:cxnSp>
        <p:nvCxnSpPr>
          <p:cNvPr id="1804" name="Google Shape;1804;p269"/>
          <p:cNvCxnSpPr>
            <a:stCxn id="1803" idx="0"/>
            <a:endCxn id="1797" idx="2"/>
          </p:cNvCxnSpPr>
          <p:nvPr/>
        </p:nvCxnSpPr>
        <p:spPr>
          <a:xfrm rot="10800000">
            <a:off x="3972316" y="1578395"/>
            <a:ext cx="17700" cy="589800"/>
          </a:xfrm>
          <a:prstGeom prst="straightConnector1">
            <a:avLst/>
          </a:prstGeom>
          <a:noFill/>
          <a:ln w="12700" cap="sq" cmpd="sng">
            <a:solidFill>
              <a:schemeClr val="accent6"/>
            </a:solidFill>
            <a:prstDash val="solid"/>
            <a:round/>
            <a:headEnd type="triangle" w="med" len="med"/>
            <a:tailEnd type="triangle" w="med" len="med"/>
          </a:ln>
        </p:spPr>
      </p:cxnSp>
      <p:cxnSp>
        <p:nvCxnSpPr>
          <p:cNvPr id="1805" name="Google Shape;1805;p269"/>
          <p:cNvCxnSpPr>
            <a:stCxn id="1803" idx="0"/>
            <a:endCxn id="1798" idx="2"/>
          </p:cNvCxnSpPr>
          <p:nvPr/>
        </p:nvCxnSpPr>
        <p:spPr>
          <a:xfrm rot="-5400000">
            <a:off x="4996066" y="572345"/>
            <a:ext cx="589800" cy="2601900"/>
          </a:xfrm>
          <a:prstGeom prst="bentConnector3">
            <a:avLst>
              <a:gd name="adj1" fmla="val 49993"/>
            </a:avLst>
          </a:prstGeom>
          <a:noFill/>
          <a:ln w="12700" cap="sq" cmpd="sng">
            <a:solidFill>
              <a:schemeClr val="accent6"/>
            </a:solidFill>
            <a:prstDash val="solid"/>
            <a:round/>
            <a:headEnd type="triangle" w="med" len="med"/>
            <a:tailEnd type="triangle" w="med" len="med"/>
          </a:ln>
        </p:spPr>
      </p:cxnSp>
      <p:cxnSp>
        <p:nvCxnSpPr>
          <p:cNvPr id="1806" name="Google Shape;1806;p269"/>
          <p:cNvCxnSpPr>
            <a:stCxn id="1803" idx="2"/>
            <a:endCxn id="1807" idx="0"/>
          </p:cNvCxnSpPr>
          <p:nvPr/>
        </p:nvCxnSpPr>
        <p:spPr>
          <a:xfrm>
            <a:off x="3990016" y="2578595"/>
            <a:ext cx="0" cy="121500"/>
          </a:xfrm>
          <a:prstGeom prst="straightConnector1">
            <a:avLst/>
          </a:prstGeom>
          <a:noFill/>
          <a:ln w="12700" cap="sq" cmpd="sng">
            <a:solidFill>
              <a:schemeClr val="accent6"/>
            </a:solidFill>
            <a:prstDash val="solid"/>
            <a:round/>
            <a:headEnd type="none" w="sm" len="sm"/>
            <a:tailEnd type="triangle" w="med" len="med"/>
          </a:ln>
        </p:spPr>
      </p:cxnSp>
      <p:sp>
        <p:nvSpPr>
          <p:cNvPr id="1807" name="Google Shape;1807;p269"/>
          <p:cNvSpPr/>
          <p:nvPr/>
        </p:nvSpPr>
        <p:spPr>
          <a:xfrm>
            <a:off x="3215116" y="2700215"/>
            <a:ext cx="1549800" cy="217200"/>
          </a:xfrm>
          <a:prstGeom prst="rect">
            <a:avLst/>
          </a:prstGeom>
          <a:noFill/>
          <a:ln w="9525" cap="flat" cmpd="sng">
            <a:solidFill>
              <a:schemeClr val="accent6"/>
            </a:solidFill>
            <a:prstDash val="solid"/>
            <a:round/>
            <a:headEnd type="none" w="sm" len="sm"/>
            <a:tailEnd type="none" w="sm" len="sm"/>
          </a:ln>
        </p:spPr>
        <p:txBody>
          <a:bodyPr spcFirstLastPara="1" wrap="square" lIns="54000" tIns="54000" rIns="54000" bIns="54000" anchor="t" anchorCtr="0">
            <a:noAutofit/>
          </a:bodyPr>
          <a:lstStyle/>
          <a:p>
            <a:pPr marL="0" marR="0" lvl="0" indent="0" algn="l" rtl="0">
              <a:spcBef>
                <a:spcPts val="0"/>
              </a:spcBef>
              <a:spcAft>
                <a:spcPts val="0"/>
              </a:spcAft>
              <a:buClr>
                <a:schemeClr val="accent3"/>
              </a:buClr>
              <a:buSzPts val="600"/>
              <a:buFont typeface="Arial"/>
              <a:buNone/>
            </a:pPr>
            <a:r>
              <a:rPr lang="en" sz="700" b="1">
                <a:solidFill>
                  <a:schemeClr val="dk1"/>
                </a:solidFill>
                <a:latin typeface="Arial"/>
                <a:ea typeface="Arial"/>
                <a:cs typeface="Arial"/>
                <a:sym typeface="Arial"/>
              </a:rPr>
              <a:t>Tax Operating Model</a:t>
            </a:r>
            <a:endParaRPr sz="700">
              <a:solidFill>
                <a:schemeClr val="dk1"/>
              </a:solidFill>
              <a:latin typeface="Arial"/>
              <a:ea typeface="Arial"/>
              <a:cs typeface="Arial"/>
              <a:sym typeface="Arial"/>
            </a:endParaRPr>
          </a:p>
        </p:txBody>
      </p:sp>
      <p:sp>
        <p:nvSpPr>
          <p:cNvPr id="1808" name="Google Shape;1808;p269"/>
          <p:cNvSpPr/>
          <p:nvPr/>
        </p:nvSpPr>
        <p:spPr>
          <a:xfrm>
            <a:off x="913551" y="2707640"/>
            <a:ext cx="1549800" cy="202200"/>
          </a:xfrm>
          <a:prstGeom prst="rect">
            <a:avLst/>
          </a:prstGeom>
          <a:noFill/>
          <a:ln w="9525" cap="flat" cmpd="sng">
            <a:solidFill>
              <a:schemeClr val="accent6"/>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Clr>
                <a:srgbClr val="000000"/>
              </a:buClr>
              <a:buSzPts val="600"/>
              <a:buFont typeface="Arial"/>
              <a:buNone/>
            </a:pPr>
            <a:r>
              <a:rPr lang="en" sz="700">
                <a:solidFill>
                  <a:srgbClr val="000000"/>
                </a:solidFill>
                <a:latin typeface="Arial"/>
                <a:ea typeface="Arial"/>
                <a:cs typeface="Arial"/>
                <a:sym typeface="Arial"/>
              </a:rPr>
              <a:t>RACI</a:t>
            </a:r>
            <a:endParaRPr sz="700">
              <a:solidFill>
                <a:schemeClr val="dk1"/>
              </a:solidFill>
              <a:latin typeface="Arial"/>
              <a:ea typeface="Arial"/>
              <a:cs typeface="Arial"/>
              <a:sym typeface="Arial"/>
            </a:endParaRPr>
          </a:p>
        </p:txBody>
      </p:sp>
      <p:sp>
        <p:nvSpPr>
          <p:cNvPr id="1809" name="Google Shape;1809;p269"/>
          <p:cNvSpPr/>
          <p:nvPr/>
        </p:nvSpPr>
        <p:spPr>
          <a:xfrm>
            <a:off x="3215116" y="3034582"/>
            <a:ext cx="1549800" cy="217200"/>
          </a:xfrm>
          <a:prstGeom prst="rect">
            <a:avLst/>
          </a:prstGeom>
          <a:noFill/>
          <a:ln w="9525" cap="flat" cmpd="sng">
            <a:solidFill>
              <a:schemeClr val="accent6"/>
            </a:solidFill>
            <a:prstDash val="solid"/>
            <a:round/>
            <a:headEnd type="none" w="sm" len="sm"/>
            <a:tailEnd type="none" w="sm" len="sm"/>
          </a:ln>
        </p:spPr>
        <p:txBody>
          <a:bodyPr spcFirstLastPara="1" wrap="square" lIns="54000" tIns="54000" rIns="54000" bIns="54000" anchor="t" anchorCtr="0">
            <a:noAutofit/>
          </a:bodyPr>
          <a:lstStyle/>
          <a:p>
            <a:pPr marL="0" marR="0" lvl="0" indent="0" algn="l" rtl="0">
              <a:spcBef>
                <a:spcPts val="0"/>
              </a:spcBef>
              <a:spcAft>
                <a:spcPts val="0"/>
              </a:spcAft>
              <a:buClr>
                <a:srgbClr val="000000"/>
              </a:buClr>
              <a:buSzPts val="600"/>
              <a:buFont typeface="Arial"/>
              <a:buNone/>
            </a:pPr>
            <a:r>
              <a:rPr lang="en" sz="700" b="1">
                <a:solidFill>
                  <a:schemeClr val="dk1"/>
                </a:solidFill>
              </a:rPr>
              <a:t>Risk and Control Matrices</a:t>
            </a:r>
            <a:endParaRPr sz="700" b="1">
              <a:solidFill>
                <a:schemeClr val="dk1"/>
              </a:solidFill>
            </a:endParaRPr>
          </a:p>
        </p:txBody>
      </p:sp>
      <p:sp>
        <p:nvSpPr>
          <p:cNvPr id="1810" name="Google Shape;1810;p269"/>
          <p:cNvSpPr/>
          <p:nvPr/>
        </p:nvSpPr>
        <p:spPr>
          <a:xfrm>
            <a:off x="5623044" y="2707640"/>
            <a:ext cx="1239300" cy="202200"/>
          </a:xfrm>
          <a:prstGeom prst="rect">
            <a:avLst/>
          </a:prstGeom>
          <a:solidFill>
            <a:srgbClr val="F3F3F3"/>
          </a:solidFill>
          <a:ln>
            <a:noFill/>
          </a:ln>
        </p:spPr>
        <p:txBody>
          <a:bodyPr spcFirstLastPara="1" wrap="square" lIns="54000" tIns="54000" rIns="54000" bIns="54000" anchor="t" anchorCtr="0">
            <a:noAutofit/>
          </a:bodyPr>
          <a:lstStyle/>
          <a:p>
            <a:pPr marL="0" marR="0" lvl="0" indent="0" algn="l" rtl="0">
              <a:spcBef>
                <a:spcPts val="0"/>
              </a:spcBef>
              <a:spcAft>
                <a:spcPts val="0"/>
              </a:spcAft>
              <a:buClr>
                <a:srgbClr val="000000"/>
              </a:buClr>
              <a:buSzPts val="600"/>
              <a:buFont typeface="Arial"/>
              <a:buNone/>
            </a:pPr>
            <a:r>
              <a:rPr lang="en" sz="700">
                <a:solidFill>
                  <a:schemeClr val="dk1"/>
                </a:solidFill>
                <a:latin typeface="Arial"/>
                <a:ea typeface="Arial"/>
                <a:cs typeface="Arial"/>
                <a:sym typeface="Arial"/>
              </a:rPr>
              <a:t>Policies and procedures</a:t>
            </a:r>
            <a:endParaRPr sz="700">
              <a:solidFill>
                <a:schemeClr val="dk1"/>
              </a:solidFill>
              <a:latin typeface="Arial"/>
              <a:ea typeface="Arial"/>
              <a:cs typeface="Arial"/>
              <a:sym typeface="Arial"/>
            </a:endParaRPr>
          </a:p>
        </p:txBody>
      </p:sp>
      <p:sp>
        <p:nvSpPr>
          <p:cNvPr id="1811" name="Google Shape;1811;p269"/>
          <p:cNvSpPr/>
          <p:nvPr/>
        </p:nvSpPr>
        <p:spPr>
          <a:xfrm>
            <a:off x="332151" y="2168194"/>
            <a:ext cx="1340700" cy="410400"/>
          </a:xfrm>
          <a:prstGeom prst="ellipse">
            <a:avLst/>
          </a:prstGeom>
          <a:solidFill>
            <a:schemeClr val="dk2"/>
          </a:solidFill>
          <a:ln>
            <a:noFill/>
          </a:ln>
        </p:spPr>
        <p:txBody>
          <a:bodyPr spcFirstLastPara="1" wrap="square" lIns="5400" tIns="5400" rIns="5400" bIns="5400" anchor="t" anchorCtr="0">
            <a:noAutofit/>
          </a:bodyPr>
          <a:lstStyle/>
          <a:p>
            <a:pPr marL="0" marR="0" lvl="0" indent="0" algn="ctr" rtl="0">
              <a:spcBef>
                <a:spcPts val="0"/>
              </a:spcBef>
              <a:spcAft>
                <a:spcPts val="0"/>
              </a:spcAft>
              <a:buClr>
                <a:srgbClr val="FFFFFF"/>
              </a:buClr>
              <a:buSzPts val="600"/>
              <a:buFont typeface="Arial"/>
              <a:buNone/>
            </a:pPr>
            <a:r>
              <a:rPr lang="en" sz="700">
                <a:solidFill>
                  <a:schemeClr val="lt1"/>
                </a:solidFill>
                <a:latin typeface="Arial"/>
                <a:ea typeface="Arial"/>
                <a:cs typeface="Arial"/>
                <a:sym typeface="Arial"/>
              </a:rPr>
              <a:t>Finance (Data </a:t>
            </a:r>
            <a:br>
              <a:rPr lang="en" sz="700">
                <a:solidFill>
                  <a:schemeClr val="lt1"/>
                </a:solidFill>
                <a:latin typeface="Arial"/>
                <a:ea typeface="Arial"/>
                <a:cs typeface="Arial"/>
                <a:sym typeface="Arial"/>
              </a:rPr>
            </a:br>
            <a:r>
              <a:rPr lang="en" sz="700">
                <a:solidFill>
                  <a:schemeClr val="lt1"/>
                </a:solidFill>
                <a:latin typeface="Arial"/>
                <a:ea typeface="Arial"/>
                <a:cs typeface="Arial"/>
                <a:sym typeface="Arial"/>
              </a:rPr>
              <a:t>and Information)</a:t>
            </a:r>
            <a:endParaRPr sz="700">
              <a:solidFill>
                <a:schemeClr val="lt1"/>
              </a:solidFill>
              <a:latin typeface="Arial"/>
              <a:ea typeface="Arial"/>
              <a:cs typeface="Arial"/>
              <a:sym typeface="Arial"/>
            </a:endParaRPr>
          </a:p>
        </p:txBody>
      </p:sp>
      <p:sp>
        <p:nvSpPr>
          <p:cNvPr id="1812" name="Google Shape;1812;p269"/>
          <p:cNvSpPr/>
          <p:nvPr/>
        </p:nvSpPr>
        <p:spPr>
          <a:xfrm>
            <a:off x="1701804" y="2168194"/>
            <a:ext cx="1471200" cy="410400"/>
          </a:xfrm>
          <a:prstGeom prst="ellipse">
            <a:avLst/>
          </a:prstGeom>
          <a:solidFill>
            <a:schemeClr val="dk2"/>
          </a:solidFill>
          <a:ln>
            <a:noFill/>
          </a:ln>
        </p:spPr>
        <p:txBody>
          <a:bodyPr spcFirstLastPara="1" wrap="square" lIns="5400" tIns="5400" rIns="5400" bIns="5400" anchor="t" anchorCtr="0">
            <a:noAutofit/>
          </a:bodyPr>
          <a:lstStyle/>
          <a:p>
            <a:pPr marL="0" marR="0" lvl="0" indent="0" algn="ctr" rtl="0">
              <a:spcBef>
                <a:spcPts val="0"/>
              </a:spcBef>
              <a:spcAft>
                <a:spcPts val="0"/>
              </a:spcAft>
              <a:buClr>
                <a:srgbClr val="FFFFFF"/>
              </a:buClr>
              <a:buSzPts val="600"/>
              <a:buFont typeface="Arial"/>
              <a:buNone/>
            </a:pPr>
            <a:r>
              <a:rPr lang="en" sz="700">
                <a:solidFill>
                  <a:schemeClr val="lt1"/>
                </a:solidFill>
                <a:latin typeface="Arial"/>
                <a:ea typeface="Arial"/>
                <a:cs typeface="Arial"/>
                <a:sym typeface="Arial"/>
              </a:rPr>
              <a:t>Business (Operations </a:t>
            </a:r>
            <a:br>
              <a:rPr lang="en" sz="700">
                <a:solidFill>
                  <a:schemeClr val="lt1"/>
                </a:solidFill>
                <a:latin typeface="Arial"/>
                <a:ea typeface="Arial"/>
                <a:cs typeface="Arial"/>
                <a:sym typeface="Arial"/>
              </a:rPr>
            </a:br>
            <a:r>
              <a:rPr lang="en" sz="700">
                <a:solidFill>
                  <a:schemeClr val="lt1"/>
                </a:solidFill>
                <a:latin typeface="Arial"/>
                <a:ea typeface="Arial"/>
                <a:cs typeface="Arial"/>
                <a:sym typeface="Arial"/>
              </a:rPr>
              <a:t>and Transactions)</a:t>
            </a:r>
            <a:endParaRPr sz="700">
              <a:solidFill>
                <a:schemeClr val="lt1"/>
              </a:solidFill>
              <a:latin typeface="Arial"/>
              <a:ea typeface="Arial"/>
              <a:cs typeface="Arial"/>
              <a:sym typeface="Arial"/>
            </a:endParaRPr>
          </a:p>
        </p:txBody>
      </p:sp>
      <p:sp>
        <p:nvSpPr>
          <p:cNvPr id="1813" name="Google Shape;1813;p269"/>
          <p:cNvSpPr/>
          <p:nvPr/>
        </p:nvSpPr>
        <p:spPr>
          <a:xfrm>
            <a:off x="1669115" y="3105169"/>
            <a:ext cx="1441200" cy="410400"/>
          </a:xfrm>
          <a:prstGeom prst="ellipse">
            <a:avLst/>
          </a:prstGeom>
          <a:solidFill>
            <a:schemeClr val="dk2"/>
          </a:solidFill>
          <a:ln>
            <a:noFill/>
          </a:ln>
        </p:spPr>
        <p:txBody>
          <a:bodyPr spcFirstLastPara="1" wrap="square" lIns="5400" tIns="5400" rIns="5400" bIns="5400" anchor="t" anchorCtr="0">
            <a:noAutofit/>
          </a:bodyPr>
          <a:lstStyle/>
          <a:p>
            <a:pPr marL="0" marR="0" lvl="0" indent="0" algn="ctr" rtl="0">
              <a:spcBef>
                <a:spcPts val="0"/>
              </a:spcBef>
              <a:spcAft>
                <a:spcPts val="0"/>
              </a:spcAft>
              <a:buClr>
                <a:srgbClr val="FFFFFF"/>
              </a:buClr>
              <a:buSzPts val="600"/>
              <a:buFont typeface="Arial"/>
              <a:buNone/>
            </a:pPr>
            <a:r>
              <a:rPr lang="en" sz="700">
                <a:solidFill>
                  <a:schemeClr val="lt1"/>
                </a:solidFill>
                <a:latin typeface="Arial"/>
                <a:ea typeface="Arial"/>
                <a:cs typeface="Arial"/>
                <a:sym typeface="Arial"/>
              </a:rPr>
              <a:t>HR (Employees)</a:t>
            </a:r>
            <a:endParaRPr sz="700">
              <a:solidFill>
                <a:schemeClr val="lt1"/>
              </a:solidFill>
              <a:latin typeface="Arial"/>
              <a:ea typeface="Arial"/>
              <a:cs typeface="Arial"/>
              <a:sym typeface="Arial"/>
            </a:endParaRPr>
          </a:p>
        </p:txBody>
      </p:sp>
      <p:sp>
        <p:nvSpPr>
          <p:cNvPr id="1814" name="Google Shape;1814;p269"/>
          <p:cNvSpPr/>
          <p:nvPr/>
        </p:nvSpPr>
        <p:spPr>
          <a:xfrm>
            <a:off x="332151" y="3105168"/>
            <a:ext cx="1313400" cy="410400"/>
          </a:xfrm>
          <a:prstGeom prst="ellipse">
            <a:avLst/>
          </a:prstGeom>
          <a:solidFill>
            <a:schemeClr val="dk2"/>
          </a:solidFill>
          <a:ln>
            <a:noFill/>
          </a:ln>
        </p:spPr>
        <p:txBody>
          <a:bodyPr spcFirstLastPara="1" wrap="square" lIns="5400" tIns="5400" rIns="5400" bIns="5400" anchor="t" anchorCtr="0">
            <a:noAutofit/>
          </a:bodyPr>
          <a:lstStyle/>
          <a:p>
            <a:pPr marL="0" marR="0" lvl="0" indent="0" algn="ctr" rtl="0">
              <a:spcBef>
                <a:spcPts val="0"/>
              </a:spcBef>
              <a:spcAft>
                <a:spcPts val="0"/>
              </a:spcAft>
              <a:buClr>
                <a:srgbClr val="FFFFFF"/>
              </a:buClr>
              <a:buSzPts val="600"/>
              <a:buFont typeface="Arial"/>
              <a:buNone/>
            </a:pPr>
            <a:r>
              <a:rPr lang="en" sz="700">
                <a:solidFill>
                  <a:schemeClr val="lt1"/>
                </a:solidFill>
                <a:latin typeface="Arial"/>
                <a:ea typeface="Arial"/>
                <a:cs typeface="Arial"/>
                <a:sym typeface="Arial"/>
              </a:rPr>
              <a:t>Tax (Compliance and Reporting)</a:t>
            </a:r>
            <a:endParaRPr sz="700">
              <a:solidFill>
                <a:schemeClr val="lt1"/>
              </a:solidFill>
              <a:latin typeface="Arial"/>
              <a:ea typeface="Arial"/>
              <a:cs typeface="Arial"/>
              <a:sym typeface="Arial"/>
            </a:endParaRPr>
          </a:p>
        </p:txBody>
      </p:sp>
      <p:sp>
        <p:nvSpPr>
          <p:cNvPr id="1815" name="Google Shape;1815;p269"/>
          <p:cNvSpPr/>
          <p:nvPr/>
        </p:nvSpPr>
        <p:spPr>
          <a:xfrm>
            <a:off x="5162989" y="2168194"/>
            <a:ext cx="1398600" cy="410400"/>
          </a:xfrm>
          <a:prstGeom prst="ellipse">
            <a:avLst/>
          </a:prstGeom>
          <a:solidFill>
            <a:schemeClr val="accent4"/>
          </a:solidFill>
          <a:ln>
            <a:noFill/>
          </a:ln>
        </p:spPr>
        <p:txBody>
          <a:bodyPr spcFirstLastPara="1" wrap="square" lIns="5400" tIns="5400" rIns="5400" bIns="5400" anchor="t" anchorCtr="0">
            <a:noAutofit/>
          </a:bodyPr>
          <a:lstStyle/>
          <a:p>
            <a:pPr marL="0" marR="0" lvl="0" indent="0" algn="ctr" rtl="0">
              <a:spcBef>
                <a:spcPts val="0"/>
              </a:spcBef>
              <a:spcAft>
                <a:spcPts val="0"/>
              </a:spcAft>
              <a:buClr>
                <a:srgbClr val="FFFFFF"/>
              </a:buClr>
              <a:buSzPts val="600"/>
              <a:buFont typeface="Arial"/>
              <a:buNone/>
            </a:pPr>
            <a:r>
              <a:rPr lang="en" sz="700">
                <a:solidFill>
                  <a:schemeClr val="dk1"/>
                </a:solidFill>
                <a:latin typeface="Arial"/>
                <a:ea typeface="Arial"/>
                <a:cs typeface="Arial"/>
                <a:sym typeface="Arial"/>
              </a:rPr>
              <a:t>Direct Taxes</a:t>
            </a:r>
            <a:br>
              <a:rPr lang="en" sz="700">
                <a:solidFill>
                  <a:schemeClr val="dk1"/>
                </a:solidFill>
                <a:latin typeface="Arial"/>
                <a:ea typeface="Arial"/>
                <a:cs typeface="Arial"/>
                <a:sym typeface="Arial"/>
              </a:rPr>
            </a:br>
            <a:r>
              <a:rPr lang="en" sz="700">
                <a:solidFill>
                  <a:schemeClr val="dk1"/>
                </a:solidFill>
                <a:latin typeface="Arial"/>
                <a:ea typeface="Arial"/>
                <a:cs typeface="Arial"/>
                <a:sym typeface="Arial"/>
              </a:rPr>
              <a:t>(TP etc.)</a:t>
            </a:r>
            <a:endParaRPr sz="700">
              <a:solidFill>
                <a:schemeClr val="dk1"/>
              </a:solidFill>
              <a:latin typeface="Arial"/>
              <a:ea typeface="Arial"/>
              <a:cs typeface="Arial"/>
              <a:sym typeface="Arial"/>
            </a:endParaRPr>
          </a:p>
        </p:txBody>
      </p:sp>
      <p:sp>
        <p:nvSpPr>
          <p:cNvPr id="1816" name="Google Shape;1816;p269"/>
          <p:cNvSpPr/>
          <p:nvPr/>
        </p:nvSpPr>
        <p:spPr>
          <a:xfrm>
            <a:off x="6676147" y="2168194"/>
            <a:ext cx="1398600" cy="410400"/>
          </a:xfrm>
          <a:prstGeom prst="ellipse">
            <a:avLst/>
          </a:prstGeom>
          <a:solidFill>
            <a:schemeClr val="accent4"/>
          </a:solidFill>
          <a:ln>
            <a:noFill/>
          </a:ln>
        </p:spPr>
        <p:txBody>
          <a:bodyPr spcFirstLastPara="1" wrap="square" lIns="5400" tIns="5400" rIns="5400" bIns="5400" anchor="t" anchorCtr="0">
            <a:noAutofit/>
          </a:bodyPr>
          <a:lstStyle/>
          <a:p>
            <a:pPr marL="0" marR="0" lvl="0" indent="0" algn="ctr" rtl="0">
              <a:spcBef>
                <a:spcPts val="0"/>
              </a:spcBef>
              <a:spcAft>
                <a:spcPts val="0"/>
              </a:spcAft>
              <a:buClr>
                <a:srgbClr val="FFFFFF"/>
              </a:buClr>
              <a:buSzPts val="600"/>
              <a:buFont typeface="Arial"/>
              <a:buNone/>
            </a:pPr>
            <a:r>
              <a:rPr lang="en" sz="700">
                <a:solidFill>
                  <a:schemeClr val="dk1"/>
                </a:solidFill>
                <a:latin typeface="Arial"/>
                <a:ea typeface="Arial"/>
                <a:cs typeface="Arial"/>
                <a:sym typeface="Arial"/>
              </a:rPr>
              <a:t>Indirect Taxes</a:t>
            </a:r>
            <a:br>
              <a:rPr lang="en" sz="700">
                <a:solidFill>
                  <a:schemeClr val="dk1"/>
                </a:solidFill>
                <a:latin typeface="Arial"/>
                <a:ea typeface="Arial"/>
                <a:cs typeface="Arial"/>
                <a:sym typeface="Arial"/>
              </a:rPr>
            </a:br>
            <a:r>
              <a:rPr lang="en" sz="700">
                <a:solidFill>
                  <a:schemeClr val="dk1"/>
                </a:solidFill>
                <a:latin typeface="Arial"/>
                <a:ea typeface="Arial"/>
                <a:cs typeface="Arial"/>
                <a:sym typeface="Arial"/>
              </a:rPr>
              <a:t>(VAT manual etc.)</a:t>
            </a:r>
            <a:endParaRPr sz="700">
              <a:solidFill>
                <a:schemeClr val="dk1"/>
              </a:solidFill>
              <a:latin typeface="Arial"/>
              <a:ea typeface="Arial"/>
              <a:cs typeface="Arial"/>
              <a:sym typeface="Arial"/>
            </a:endParaRPr>
          </a:p>
        </p:txBody>
      </p:sp>
      <p:sp>
        <p:nvSpPr>
          <p:cNvPr id="1817" name="Google Shape;1817;p269"/>
          <p:cNvSpPr/>
          <p:nvPr/>
        </p:nvSpPr>
        <p:spPr>
          <a:xfrm>
            <a:off x="5162989" y="3105169"/>
            <a:ext cx="1398600" cy="410400"/>
          </a:xfrm>
          <a:prstGeom prst="ellipse">
            <a:avLst/>
          </a:prstGeom>
          <a:solidFill>
            <a:schemeClr val="accent4"/>
          </a:solidFill>
          <a:ln>
            <a:noFill/>
          </a:ln>
        </p:spPr>
        <p:txBody>
          <a:bodyPr spcFirstLastPara="1" wrap="square" lIns="5400" tIns="5400" rIns="5400" bIns="5400" anchor="t" anchorCtr="0">
            <a:noAutofit/>
          </a:bodyPr>
          <a:lstStyle/>
          <a:p>
            <a:pPr marL="0" marR="0" lvl="0" indent="0" algn="ctr" rtl="0">
              <a:spcBef>
                <a:spcPts val="0"/>
              </a:spcBef>
              <a:spcAft>
                <a:spcPts val="0"/>
              </a:spcAft>
              <a:buClr>
                <a:srgbClr val="FFFFFF"/>
              </a:buClr>
              <a:buSzPts val="600"/>
              <a:buFont typeface="Arial"/>
              <a:buNone/>
            </a:pPr>
            <a:r>
              <a:rPr lang="en" sz="700">
                <a:solidFill>
                  <a:schemeClr val="dk1"/>
                </a:solidFill>
                <a:latin typeface="Arial"/>
                <a:ea typeface="Arial"/>
                <a:cs typeface="Arial"/>
                <a:sym typeface="Arial"/>
              </a:rPr>
              <a:t>Employment taxes (expenses, STBV etc.)</a:t>
            </a:r>
            <a:endParaRPr sz="700">
              <a:solidFill>
                <a:schemeClr val="dk1"/>
              </a:solidFill>
              <a:latin typeface="Arial"/>
              <a:ea typeface="Arial"/>
              <a:cs typeface="Arial"/>
              <a:sym typeface="Arial"/>
            </a:endParaRPr>
          </a:p>
        </p:txBody>
      </p:sp>
      <p:sp>
        <p:nvSpPr>
          <p:cNvPr id="1818" name="Google Shape;1818;p269"/>
          <p:cNvSpPr/>
          <p:nvPr/>
        </p:nvSpPr>
        <p:spPr>
          <a:xfrm>
            <a:off x="6676147" y="3105169"/>
            <a:ext cx="1398600" cy="410400"/>
          </a:xfrm>
          <a:prstGeom prst="ellipse">
            <a:avLst/>
          </a:prstGeom>
          <a:solidFill>
            <a:schemeClr val="accent4"/>
          </a:solidFill>
          <a:ln>
            <a:noFill/>
          </a:ln>
        </p:spPr>
        <p:txBody>
          <a:bodyPr spcFirstLastPara="1" wrap="square" lIns="5400" tIns="5400" rIns="5400" bIns="5400" anchor="t" anchorCtr="0">
            <a:noAutofit/>
          </a:bodyPr>
          <a:lstStyle/>
          <a:p>
            <a:pPr marL="0" marR="0" lvl="0" indent="0" algn="ctr" rtl="0">
              <a:spcBef>
                <a:spcPts val="0"/>
              </a:spcBef>
              <a:spcAft>
                <a:spcPts val="0"/>
              </a:spcAft>
              <a:buClr>
                <a:srgbClr val="FFFFFF"/>
              </a:buClr>
              <a:buSzPts val="600"/>
              <a:buFont typeface="Arial"/>
              <a:buNone/>
            </a:pPr>
            <a:r>
              <a:rPr lang="en" sz="700">
                <a:solidFill>
                  <a:schemeClr val="dk1"/>
                </a:solidFill>
                <a:latin typeface="Arial"/>
                <a:ea typeface="Arial"/>
                <a:cs typeface="Arial"/>
                <a:sym typeface="Arial"/>
              </a:rPr>
              <a:t>All Taxes (handling disputes etc.)</a:t>
            </a:r>
            <a:endParaRPr sz="700">
              <a:solidFill>
                <a:schemeClr val="dk1"/>
              </a:solidFill>
              <a:latin typeface="Arial"/>
              <a:ea typeface="Arial"/>
              <a:cs typeface="Arial"/>
              <a:sym typeface="Arial"/>
            </a:endParaRPr>
          </a:p>
        </p:txBody>
      </p:sp>
      <p:cxnSp>
        <p:nvCxnSpPr>
          <p:cNvPr id="1819" name="Google Shape;1819;p269"/>
          <p:cNvCxnSpPr/>
          <p:nvPr/>
        </p:nvCxnSpPr>
        <p:spPr>
          <a:xfrm>
            <a:off x="336444" y="1801556"/>
            <a:ext cx="8477100" cy="1200"/>
          </a:xfrm>
          <a:prstGeom prst="straightConnector1">
            <a:avLst/>
          </a:prstGeom>
          <a:noFill/>
          <a:ln w="19050" cap="flat" cmpd="sng">
            <a:solidFill>
              <a:schemeClr val="accent4"/>
            </a:solidFill>
            <a:prstDash val="solid"/>
            <a:round/>
            <a:headEnd type="oval" w="sm" len="sm"/>
            <a:tailEnd type="oval" w="sm" len="sm"/>
          </a:ln>
        </p:spPr>
      </p:cxnSp>
      <p:cxnSp>
        <p:nvCxnSpPr>
          <p:cNvPr id="1820" name="Google Shape;1820;p269"/>
          <p:cNvCxnSpPr/>
          <p:nvPr/>
        </p:nvCxnSpPr>
        <p:spPr>
          <a:xfrm>
            <a:off x="347103" y="4054383"/>
            <a:ext cx="8473200" cy="0"/>
          </a:xfrm>
          <a:prstGeom prst="straightConnector1">
            <a:avLst/>
          </a:prstGeom>
          <a:noFill/>
          <a:ln w="19050" cap="flat" cmpd="sng">
            <a:solidFill>
              <a:schemeClr val="accent6"/>
            </a:solidFill>
            <a:prstDash val="solid"/>
            <a:round/>
            <a:headEnd type="oval" w="sm" len="sm"/>
            <a:tailEnd type="oval" w="sm" len="sm"/>
          </a:ln>
        </p:spPr>
      </p:cxnSp>
      <p:cxnSp>
        <p:nvCxnSpPr>
          <p:cNvPr id="1821" name="Google Shape;1821;p269"/>
          <p:cNvCxnSpPr>
            <a:stCxn id="1807" idx="1"/>
            <a:endCxn id="1808" idx="3"/>
          </p:cNvCxnSpPr>
          <p:nvPr/>
        </p:nvCxnSpPr>
        <p:spPr>
          <a:xfrm rot="10800000">
            <a:off x="2463316" y="2808815"/>
            <a:ext cx="751800" cy="0"/>
          </a:xfrm>
          <a:prstGeom prst="straightConnector1">
            <a:avLst/>
          </a:prstGeom>
          <a:noFill/>
          <a:ln w="12700" cap="sq" cmpd="sng">
            <a:solidFill>
              <a:schemeClr val="accent6"/>
            </a:solidFill>
            <a:prstDash val="solid"/>
            <a:round/>
            <a:headEnd type="none" w="sm" len="sm"/>
            <a:tailEnd type="triangle" w="med" len="med"/>
          </a:ln>
        </p:spPr>
      </p:cxnSp>
      <p:cxnSp>
        <p:nvCxnSpPr>
          <p:cNvPr id="1822" name="Google Shape;1822;p269"/>
          <p:cNvCxnSpPr>
            <a:stCxn id="1807" idx="2"/>
            <a:endCxn id="1809" idx="0"/>
          </p:cNvCxnSpPr>
          <p:nvPr/>
        </p:nvCxnSpPr>
        <p:spPr>
          <a:xfrm>
            <a:off x="3990016" y="2917415"/>
            <a:ext cx="0" cy="117300"/>
          </a:xfrm>
          <a:prstGeom prst="straightConnector1">
            <a:avLst/>
          </a:prstGeom>
          <a:noFill/>
          <a:ln w="12700" cap="sq" cmpd="sng">
            <a:solidFill>
              <a:schemeClr val="accent6"/>
            </a:solidFill>
            <a:prstDash val="solid"/>
            <a:round/>
            <a:headEnd type="none" w="sm" len="sm"/>
            <a:tailEnd type="triangle" w="med" len="med"/>
          </a:ln>
        </p:spPr>
      </p:cxnSp>
      <p:cxnSp>
        <p:nvCxnSpPr>
          <p:cNvPr id="1823" name="Google Shape;1823;p269"/>
          <p:cNvCxnSpPr>
            <a:stCxn id="1807" idx="3"/>
            <a:endCxn id="1810" idx="1"/>
          </p:cNvCxnSpPr>
          <p:nvPr/>
        </p:nvCxnSpPr>
        <p:spPr>
          <a:xfrm>
            <a:off x="4764916" y="2808815"/>
            <a:ext cx="858000" cy="0"/>
          </a:xfrm>
          <a:prstGeom prst="straightConnector1">
            <a:avLst/>
          </a:prstGeom>
          <a:noFill/>
          <a:ln w="12700" cap="sq" cmpd="sng">
            <a:solidFill>
              <a:schemeClr val="accent6"/>
            </a:solidFill>
            <a:prstDash val="solid"/>
            <a:round/>
            <a:headEnd type="none" w="sm" len="sm"/>
            <a:tailEnd type="triangle" w="med" len="med"/>
          </a:ln>
        </p:spPr>
      </p:cxnSp>
      <p:sp>
        <p:nvSpPr>
          <p:cNvPr id="1824" name="Google Shape;1824;p269"/>
          <p:cNvSpPr txBox="1"/>
          <p:nvPr/>
        </p:nvSpPr>
        <p:spPr>
          <a:xfrm>
            <a:off x="7585813" y="4078664"/>
            <a:ext cx="1239300" cy="230700"/>
          </a:xfrm>
          <a:prstGeom prst="rect">
            <a:avLst/>
          </a:prstGeom>
          <a:solidFill>
            <a:srgbClr val="F3F3F3"/>
          </a:solidFill>
          <a:ln>
            <a:noFill/>
          </a:ln>
        </p:spPr>
        <p:txBody>
          <a:bodyPr spcFirstLastPara="1" wrap="square" lIns="54000" tIns="54000" rIns="54000" bIns="54000" anchor="t" anchorCtr="0">
            <a:noAutofit/>
          </a:bodyPr>
          <a:lstStyle/>
          <a:p>
            <a:pPr marL="0" marR="0" lvl="0" indent="0" algn="l" rtl="0">
              <a:spcBef>
                <a:spcPts val="0"/>
              </a:spcBef>
              <a:spcAft>
                <a:spcPts val="0"/>
              </a:spcAft>
              <a:buClr>
                <a:srgbClr val="000000"/>
              </a:buClr>
              <a:buSzPts val="700"/>
              <a:buFont typeface="Arial"/>
              <a:buNone/>
            </a:pPr>
            <a:r>
              <a:rPr lang="en" sz="700" b="1">
                <a:solidFill>
                  <a:schemeClr val="dk1"/>
                </a:solidFill>
                <a:latin typeface="Arial"/>
                <a:ea typeface="Arial"/>
                <a:cs typeface="Arial"/>
                <a:sym typeface="Arial"/>
              </a:rPr>
              <a:t>Specific tailoring</a:t>
            </a:r>
            <a:endParaRPr sz="700">
              <a:solidFill>
                <a:schemeClr val="dk1"/>
              </a:solidFill>
              <a:latin typeface="Arial"/>
              <a:ea typeface="Arial"/>
              <a:cs typeface="Arial"/>
              <a:sym typeface="Arial"/>
            </a:endParaRPr>
          </a:p>
        </p:txBody>
      </p:sp>
      <p:cxnSp>
        <p:nvCxnSpPr>
          <p:cNvPr id="1825" name="Google Shape;1825;p269"/>
          <p:cNvCxnSpPr>
            <a:stCxn id="1826" idx="2"/>
            <a:endCxn id="1827" idx="0"/>
          </p:cNvCxnSpPr>
          <p:nvPr/>
        </p:nvCxnSpPr>
        <p:spPr>
          <a:xfrm>
            <a:off x="1807489" y="4314767"/>
            <a:ext cx="0" cy="86100"/>
          </a:xfrm>
          <a:prstGeom prst="straightConnector1">
            <a:avLst/>
          </a:prstGeom>
          <a:noFill/>
          <a:ln w="12700" cap="sq" cmpd="sng">
            <a:solidFill>
              <a:schemeClr val="accent6"/>
            </a:solidFill>
            <a:prstDash val="solid"/>
            <a:round/>
            <a:headEnd type="none" w="sm" len="sm"/>
            <a:tailEnd type="triangle" w="med" len="med"/>
          </a:ln>
        </p:spPr>
      </p:cxnSp>
      <p:cxnSp>
        <p:nvCxnSpPr>
          <p:cNvPr id="1828" name="Google Shape;1828;p269"/>
          <p:cNvCxnSpPr>
            <a:stCxn id="1829" idx="2"/>
            <a:endCxn id="1830" idx="0"/>
          </p:cNvCxnSpPr>
          <p:nvPr/>
        </p:nvCxnSpPr>
        <p:spPr>
          <a:xfrm>
            <a:off x="6219189" y="4314767"/>
            <a:ext cx="0" cy="86100"/>
          </a:xfrm>
          <a:prstGeom prst="straightConnector1">
            <a:avLst/>
          </a:prstGeom>
          <a:noFill/>
          <a:ln w="12700" cap="sq" cmpd="sng">
            <a:solidFill>
              <a:schemeClr val="accent6"/>
            </a:solidFill>
            <a:prstDash val="solid"/>
            <a:round/>
            <a:headEnd type="none" w="sm" len="sm"/>
            <a:tailEnd type="triangle" w="med" len="med"/>
          </a:ln>
        </p:spPr>
      </p:cxnSp>
      <p:sp>
        <p:nvSpPr>
          <p:cNvPr id="1826" name="Google Shape;1826;p269"/>
          <p:cNvSpPr/>
          <p:nvPr/>
        </p:nvSpPr>
        <p:spPr>
          <a:xfrm>
            <a:off x="518389" y="4078667"/>
            <a:ext cx="2578200" cy="236100"/>
          </a:xfrm>
          <a:prstGeom prst="rect">
            <a:avLst/>
          </a:prstGeom>
          <a:solidFill>
            <a:schemeClr val="accent6"/>
          </a:solidFill>
          <a:ln>
            <a:noFill/>
          </a:ln>
        </p:spPr>
        <p:txBody>
          <a:bodyPr spcFirstLastPara="1" wrap="square" lIns="54000" tIns="54000" rIns="54000" bIns="54000" anchor="t" anchorCtr="0">
            <a:noAutofit/>
          </a:bodyPr>
          <a:lstStyle/>
          <a:p>
            <a:pPr marL="0" marR="0" lvl="0" indent="0" algn="l" rtl="0">
              <a:spcBef>
                <a:spcPts val="0"/>
              </a:spcBef>
              <a:spcAft>
                <a:spcPts val="0"/>
              </a:spcAft>
              <a:buClr>
                <a:srgbClr val="FFFFFF"/>
              </a:buClr>
              <a:buSzPts val="600"/>
              <a:buFont typeface="Arial"/>
              <a:buNone/>
            </a:pPr>
            <a:r>
              <a:rPr lang="en" sz="700">
                <a:solidFill>
                  <a:schemeClr val="lt1"/>
                </a:solidFill>
                <a:latin typeface="Arial"/>
                <a:ea typeface="Arial"/>
                <a:cs typeface="Arial"/>
                <a:sym typeface="Arial"/>
              </a:rPr>
              <a:t>Business Operating Specifics</a:t>
            </a:r>
            <a:endParaRPr sz="700">
              <a:solidFill>
                <a:schemeClr val="lt1"/>
              </a:solidFill>
              <a:latin typeface="Arial"/>
              <a:ea typeface="Arial"/>
              <a:cs typeface="Arial"/>
              <a:sym typeface="Arial"/>
            </a:endParaRPr>
          </a:p>
        </p:txBody>
      </p:sp>
      <p:sp>
        <p:nvSpPr>
          <p:cNvPr id="1829" name="Google Shape;1829;p269"/>
          <p:cNvSpPr/>
          <p:nvPr/>
        </p:nvSpPr>
        <p:spPr>
          <a:xfrm>
            <a:off x="4930089" y="4078667"/>
            <a:ext cx="2578200" cy="236100"/>
          </a:xfrm>
          <a:prstGeom prst="rect">
            <a:avLst/>
          </a:prstGeom>
          <a:solidFill>
            <a:schemeClr val="accent6"/>
          </a:solidFill>
          <a:ln>
            <a:noFill/>
          </a:ln>
        </p:spPr>
        <p:txBody>
          <a:bodyPr spcFirstLastPara="1" wrap="square" lIns="54000" tIns="54000" rIns="54000" bIns="54000" anchor="t" anchorCtr="0">
            <a:noAutofit/>
          </a:bodyPr>
          <a:lstStyle/>
          <a:p>
            <a:pPr marL="0" marR="0" lvl="0" indent="0" algn="l" rtl="0">
              <a:spcBef>
                <a:spcPts val="0"/>
              </a:spcBef>
              <a:spcAft>
                <a:spcPts val="0"/>
              </a:spcAft>
              <a:buClr>
                <a:srgbClr val="FFFFFF"/>
              </a:buClr>
              <a:buSzPts val="600"/>
              <a:buFont typeface="Arial"/>
              <a:buNone/>
            </a:pPr>
            <a:r>
              <a:rPr lang="en" sz="700">
                <a:solidFill>
                  <a:schemeClr val="lt1"/>
                </a:solidFill>
                <a:latin typeface="Arial"/>
                <a:ea typeface="Arial"/>
                <a:cs typeface="Arial"/>
                <a:sym typeface="Arial"/>
              </a:rPr>
              <a:t>Geographical Specifics</a:t>
            </a:r>
            <a:endParaRPr sz="700">
              <a:solidFill>
                <a:schemeClr val="lt1"/>
              </a:solidFill>
              <a:latin typeface="Arial"/>
              <a:ea typeface="Arial"/>
              <a:cs typeface="Arial"/>
              <a:sym typeface="Arial"/>
            </a:endParaRPr>
          </a:p>
        </p:txBody>
      </p:sp>
      <p:sp>
        <p:nvSpPr>
          <p:cNvPr id="1827" name="Google Shape;1827;p269"/>
          <p:cNvSpPr txBox="1"/>
          <p:nvPr/>
        </p:nvSpPr>
        <p:spPr>
          <a:xfrm>
            <a:off x="518381" y="4400822"/>
            <a:ext cx="2578200" cy="212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600"/>
              <a:buFont typeface="Arial"/>
              <a:buNone/>
            </a:pPr>
            <a:r>
              <a:rPr lang="en" sz="700">
                <a:solidFill>
                  <a:schemeClr val="dk1"/>
                </a:solidFill>
                <a:latin typeface="Arial"/>
                <a:ea typeface="Arial"/>
                <a:cs typeface="Arial"/>
                <a:sym typeface="Arial"/>
              </a:rPr>
              <a:t>Divisional – contractual terms,</a:t>
            </a:r>
            <a:r>
              <a:rPr lang="en" sz="700">
                <a:solidFill>
                  <a:schemeClr val="dk1"/>
                </a:solidFill>
              </a:rPr>
              <a:t> </a:t>
            </a:r>
            <a:r>
              <a:rPr lang="en" sz="700">
                <a:solidFill>
                  <a:schemeClr val="dk1"/>
                </a:solidFill>
                <a:latin typeface="Arial"/>
                <a:ea typeface="Arial"/>
                <a:cs typeface="Arial"/>
                <a:sym typeface="Arial"/>
              </a:rPr>
              <a:t>supply chain etc.</a:t>
            </a:r>
            <a:endParaRPr sz="700">
              <a:solidFill>
                <a:schemeClr val="dk1"/>
              </a:solidFill>
              <a:latin typeface="Arial"/>
              <a:ea typeface="Arial"/>
              <a:cs typeface="Arial"/>
              <a:sym typeface="Arial"/>
            </a:endParaRPr>
          </a:p>
        </p:txBody>
      </p:sp>
      <p:sp>
        <p:nvSpPr>
          <p:cNvPr id="1830" name="Google Shape;1830;p269"/>
          <p:cNvSpPr txBox="1"/>
          <p:nvPr/>
        </p:nvSpPr>
        <p:spPr>
          <a:xfrm>
            <a:off x="4930081" y="4400822"/>
            <a:ext cx="2578200" cy="212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600"/>
              <a:buFont typeface="Arial"/>
              <a:buNone/>
            </a:pPr>
            <a:r>
              <a:rPr lang="en" sz="700">
                <a:solidFill>
                  <a:schemeClr val="dk1"/>
                </a:solidFill>
                <a:latin typeface="Arial"/>
                <a:ea typeface="Arial"/>
                <a:cs typeface="Arial"/>
                <a:sym typeface="Arial"/>
              </a:rPr>
              <a:t>Local tax authority and tax legislative requirements – real time reporting, TCFs, reportable transactions etc.</a:t>
            </a:r>
            <a:endParaRPr sz="700">
              <a:solidFill>
                <a:schemeClr val="dk1"/>
              </a:solidFill>
              <a:latin typeface="Arial"/>
              <a:ea typeface="Arial"/>
              <a:cs typeface="Arial"/>
              <a:sym typeface="Arial"/>
            </a:endParaRPr>
          </a:p>
        </p:txBody>
      </p:sp>
      <p:sp>
        <p:nvSpPr>
          <p:cNvPr id="1831" name="Google Shape;1831;p269"/>
          <p:cNvSpPr/>
          <p:nvPr/>
        </p:nvSpPr>
        <p:spPr>
          <a:xfrm>
            <a:off x="2640278" y="3336525"/>
            <a:ext cx="2891700" cy="673800"/>
          </a:xfrm>
          <a:prstGeom prst="ellipse">
            <a:avLst/>
          </a:prstGeom>
          <a:noFill/>
          <a:ln w="9525" cap="flat" cmpd="sng">
            <a:solidFill>
              <a:schemeClr val="accent6"/>
            </a:solidFill>
            <a:prstDash val="solid"/>
            <a:round/>
            <a:headEnd type="none" w="sm" len="sm"/>
            <a:tailEnd type="none" w="sm" len="sm"/>
          </a:ln>
        </p:spPr>
        <p:txBody>
          <a:bodyPr spcFirstLastPara="1" wrap="square" lIns="5400" tIns="5400" rIns="5400" bIns="5400" anchor="t" anchorCtr="0">
            <a:noAutofit/>
          </a:bodyPr>
          <a:lstStyle/>
          <a:p>
            <a:pPr marL="0" marR="0" lvl="1" indent="0" algn="ctr" rtl="0">
              <a:spcBef>
                <a:spcPts val="0"/>
              </a:spcBef>
              <a:spcAft>
                <a:spcPts val="0"/>
              </a:spcAft>
              <a:buClr>
                <a:schemeClr val="dk1"/>
              </a:buClr>
              <a:buSzPts val="600"/>
              <a:buFont typeface="Arial"/>
              <a:buNone/>
            </a:pPr>
            <a:r>
              <a:rPr lang="en" sz="700" b="0" i="0" u="none" strike="noStrike" cap="none">
                <a:solidFill>
                  <a:schemeClr val="dk1"/>
                </a:solidFill>
                <a:latin typeface="Arial"/>
                <a:ea typeface="Arial"/>
                <a:cs typeface="Arial"/>
                <a:sym typeface="Arial"/>
              </a:rPr>
              <a:t>By tax and by process to cover: Compliance risk, Financial reporting risk, Strategic and transactional risk, Operational risk, Reputational risk and External risk</a:t>
            </a:r>
            <a:endParaRPr sz="700" b="0" i="0" u="none" strike="noStrike" cap="none">
              <a:solidFill>
                <a:schemeClr val="dk1"/>
              </a:solidFill>
              <a:latin typeface="Arial"/>
              <a:ea typeface="Arial"/>
              <a:cs typeface="Arial"/>
              <a:sym typeface="Arial"/>
            </a:endParaRPr>
          </a:p>
        </p:txBody>
      </p:sp>
      <p:cxnSp>
        <p:nvCxnSpPr>
          <p:cNvPr id="1832" name="Google Shape;1832;p269"/>
          <p:cNvCxnSpPr>
            <a:stCxn id="1803" idx="0"/>
            <a:endCxn id="1796" idx="2"/>
          </p:cNvCxnSpPr>
          <p:nvPr/>
        </p:nvCxnSpPr>
        <p:spPr>
          <a:xfrm rot="5400000" flipH="1">
            <a:off x="2702866" y="881045"/>
            <a:ext cx="471300" cy="2103000"/>
          </a:xfrm>
          <a:prstGeom prst="bentConnector3">
            <a:avLst>
              <a:gd name="adj1" fmla="val 49990"/>
            </a:avLst>
          </a:prstGeom>
          <a:noFill/>
          <a:ln w="12700" cap="sq" cmpd="sng">
            <a:solidFill>
              <a:schemeClr val="accent6"/>
            </a:solidFill>
            <a:prstDash val="solid"/>
            <a:round/>
            <a:headEnd type="triangle" w="med" len="med"/>
            <a:tailEnd type="triangle" w="med" len="med"/>
          </a:ln>
        </p:spPr>
      </p:cxnSp>
      <p:sp>
        <p:nvSpPr>
          <p:cNvPr id="1833" name="Google Shape;1833;p269"/>
          <p:cNvSpPr txBox="1"/>
          <p:nvPr/>
        </p:nvSpPr>
        <p:spPr>
          <a:xfrm>
            <a:off x="3735474" y="1792016"/>
            <a:ext cx="509100" cy="216900"/>
          </a:xfrm>
          <a:prstGeom prst="rect">
            <a:avLst/>
          </a:prstGeom>
          <a:solidFill>
            <a:srgbClr val="F3F3F3"/>
          </a:solidFill>
          <a:ln>
            <a:noFill/>
          </a:ln>
        </p:spPr>
        <p:txBody>
          <a:bodyPr spcFirstLastPara="1" wrap="square" lIns="54000" tIns="54000" rIns="54000" bIns="54000" anchor="t" anchorCtr="0">
            <a:spAutoFit/>
          </a:bodyPr>
          <a:lstStyle/>
          <a:p>
            <a:pPr marL="0" marR="0" lvl="0" indent="0" algn="l" rtl="0">
              <a:spcBef>
                <a:spcPts val="0"/>
              </a:spcBef>
              <a:spcAft>
                <a:spcPts val="0"/>
              </a:spcAft>
              <a:buClr>
                <a:srgbClr val="000000"/>
              </a:buClr>
              <a:buSzPts val="600"/>
              <a:buFont typeface="Arial"/>
              <a:buNone/>
            </a:pPr>
            <a:r>
              <a:rPr lang="en" sz="700">
                <a:solidFill>
                  <a:schemeClr val="dk1"/>
                </a:solidFill>
                <a:latin typeface="Arial"/>
                <a:ea typeface="Arial"/>
                <a:cs typeface="Arial"/>
                <a:sym typeface="Arial"/>
              </a:rPr>
              <a:t>Aligned</a:t>
            </a:r>
            <a:endParaRPr sz="700">
              <a:solidFill>
                <a:schemeClr val="dk1"/>
              </a:solidFill>
              <a:latin typeface="Arial"/>
              <a:ea typeface="Arial"/>
              <a:cs typeface="Arial"/>
              <a:sym typeface="Arial"/>
            </a:endParaRPr>
          </a:p>
        </p:txBody>
      </p:sp>
      <p:sp>
        <p:nvSpPr>
          <p:cNvPr id="1834" name="Google Shape;1834;p269"/>
          <p:cNvSpPr txBox="1">
            <a:spLocks noGrp="1"/>
          </p:cNvSpPr>
          <p:nvPr>
            <p:ph type="title"/>
          </p:nvPr>
        </p:nvSpPr>
        <p:spPr>
          <a:xfrm>
            <a:off x="332175" y="322885"/>
            <a:ext cx="8479200" cy="248700"/>
          </a:xfrm>
          <a:prstGeom prst="rect">
            <a:avLst/>
          </a:prstGeom>
          <a:noFill/>
          <a:ln>
            <a:noFill/>
          </a:ln>
        </p:spPr>
        <p:txBody>
          <a:bodyPr spcFirstLastPara="1" wrap="square" lIns="0" tIns="0" rIns="0" bIns="0" anchor="t" anchorCtr="0">
            <a:spAutoFit/>
          </a:bodyPr>
          <a:lstStyle/>
          <a:p>
            <a:pPr marL="0" marR="0" lvl="0" indent="0" algn="l" rtl="0">
              <a:lnSpc>
                <a:spcPct val="85000"/>
              </a:lnSpc>
              <a:spcBef>
                <a:spcPts val="0"/>
              </a:spcBef>
              <a:spcAft>
                <a:spcPts val="0"/>
              </a:spcAft>
              <a:buClr>
                <a:schemeClr val="dk1"/>
              </a:buClr>
              <a:buSzPts val="800"/>
              <a:buFont typeface="Arial"/>
              <a:buNone/>
            </a:pPr>
            <a:r>
              <a:rPr lang="en" sz="1900"/>
              <a:t>Components of a tax control framework</a:t>
            </a:r>
            <a:endParaRPr sz="19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838"/>
        <p:cNvGrpSpPr/>
        <p:nvPr/>
      </p:nvGrpSpPr>
      <p:grpSpPr>
        <a:xfrm>
          <a:off x="0" y="0"/>
          <a:ext cx="0" cy="0"/>
          <a:chOff x="0" y="0"/>
          <a:chExt cx="0" cy="0"/>
        </a:xfrm>
      </p:grpSpPr>
      <p:sp>
        <p:nvSpPr>
          <p:cNvPr id="1839" name="Google Shape;1839;p270"/>
          <p:cNvSpPr/>
          <p:nvPr/>
        </p:nvSpPr>
        <p:spPr>
          <a:xfrm>
            <a:off x="239275" y="701576"/>
            <a:ext cx="7449600" cy="3927900"/>
          </a:xfrm>
          <a:prstGeom prst="rect">
            <a:avLst/>
          </a:prstGeom>
          <a:noFill/>
          <a:ln w="76200" cap="flat" cmpd="sng">
            <a:solidFill>
              <a:srgbClr val="D93954"/>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200">
              <a:solidFill>
                <a:schemeClr val="lt1"/>
              </a:solidFill>
              <a:latin typeface="Arial"/>
              <a:ea typeface="Arial"/>
              <a:cs typeface="Arial"/>
              <a:sym typeface="Arial"/>
            </a:endParaRPr>
          </a:p>
        </p:txBody>
      </p:sp>
      <p:sp>
        <p:nvSpPr>
          <p:cNvPr id="1840" name="Google Shape;1840;p270"/>
          <p:cNvSpPr/>
          <p:nvPr/>
        </p:nvSpPr>
        <p:spPr>
          <a:xfrm>
            <a:off x="512775" y="858475"/>
            <a:ext cx="6945600" cy="338700"/>
          </a:xfrm>
          <a:prstGeom prst="rect">
            <a:avLst/>
          </a:prstGeom>
          <a:solidFill>
            <a:srgbClr val="D9395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 sz="1000" b="1">
                <a:solidFill>
                  <a:schemeClr val="lt1"/>
                </a:solidFill>
              </a:rPr>
              <a:t>What is the issue?</a:t>
            </a:r>
            <a:endParaRPr sz="1000" b="0" i="0" u="none" strike="noStrike" cap="none">
              <a:solidFill>
                <a:schemeClr val="lt1"/>
              </a:solidFill>
              <a:latin typeface="Arial"/>
              <a:ea typeface="Arial"/>
              <a:cs typeface="Arial"/>
              <a:sym typeface="Arial"/>
            </a:endParaRPr>
          </a:p>
        </p:txBody>
      </p:sp>
      <p:sp>
        <p:nvSpPr>
          <p:cNvPr id="1841" name="Google Shape;1841;p270"/>
          <p:cNvSpPr/>
          <p:nvPr/>
        </p:nvSpPr>
        <p:spPr>
          <a:xfrm>
            <a:off x="512775" y="1364451"/>
            <a:ext cx="6863700" cy="31719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Clr>
                <a:schemeClr val="dk1"/>
              </a:buClr>
              <a:buSzPts val="1100"/>
              <a:buFont typeface="Arial"/>
              <a:buNone/>
            </a:pPr>
            <a:r>
              <a:rPr lang="en" sz="900">
                <a:solidFill>
                  <a:schemeClr val="dk1"/>
                </a:solidFill>
              </a:rPr>
              <a:t>Early stage and ongoing disputes management strategies, and engagement with ITX disputes experts, can help to contain and manage a dispute before, and potentially without recourse to, formal litigation, saving businesses both time and costs.</a:t>
            </a:r>
            <a:endParaRPr sz="9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9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900">
                <a:solidFill>
                  <a:schemeClr val="dk1"/>
                </a:solidFill>
              </a:rPr>
              <a:t>The ITX disputes team can provide expertise in respect of end to end disputes management, evidence gathering and presentation of cases to HMRC and ultimately to a court/Tribunal as required.</a:t>
            </a:r>
            <a:endParaRPr sz="9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9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900">
                <a:solidFill>
                  <a:schemeClr val="dk1"/>
                </a:solidFill>
              </a:rPr>
              <a:t>This is increasingly relevant for businesses in light of:</a:t>
            </a:r>
            <a:endParaRPr sz="9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900">
              <a:solidFill>
                <a:schemeClr val="dk1"/>
              </a:solidFill>
            </a:endParaRPr>
          </a:p>
          <a:p>
            <a:pPr marL="457200" lvl="0" indent="-285750" algn="l" rtl="0">
              <a:lnSpc>
                <a:spcPct val="115000"/>
              </a:lnSpc>
              <a:spcBef>
                <a:spcPts val="0"/>
              </a:spcBef>
              <a:spcAft>
                <a:spcPts val="0"/>
              </a:spcAft>
              <a:buClr>
                <a:schemeClr val="dk1"/>
              </a:buClr>
              <a:buSzPts val="900"/>
              <a:buChar char="●"/>
            </a:pPr>
            <a:r>
              <a:rPr lang="en" sz="900">
                <a:solidFill>
                  <a:schemeClr val="dk1"/>
                </a:solidFill>
              </a:rPr>
              <a:t>An increasingly aggressive approach from HMRC in relation to errors and technical challenges, including on penalties and interest; and</a:t>
            </a:r>
            <a:endParaRPr sz="900">
              <a:solidFill>
                <a:schemeClr val="dk1"/>
              </a:solidFill>
            </a:endParaRPr>
          </a:p>
          <a:p>
            <a:pPr marL="457200" lvl="0" indent="-285750" algn="l" rtl="0">
              <a:lnSpc>
                <a:spcPct val="115000"/>
              </a:lnSpc>
              <a:spcBef>
                <a:spcPts val="0"/>
              </a:spcBef>
              <a:spcAft>
                <a:spcPts val="0"/>
              </a:spcAft>
              <a:buClr>
                <a:schemeClr val="dk1"/>
              </a:buClr>
              <a:buSzPts val="900"/>
              <a:buChar char="●"/>
            </a:pPr>
            <a:r>
              <a:rPr lang="en" sz="900">
                <a:solidFill>
                  <a:schemeClr val="dk1"/>
                </a:solidFill>
              </a:rPr>
              <a:t>Uncertainties in the correct indirect tax treatment as a result of changes to the law and HMRC policy, particularly in light of post-Brexit changes.</a:t>
            </a:r>
            <a:endParaRPr sz="9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9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900">
                <a:solidFill>
                  <a:schemeClr val="dk1"/>
                </a:solidFill>
              </a:rPr>
              <a:t>It is also particularly relevant for businesses pushing into new spaces/ products where the existing rubric does not lead to answers that make sense and/ or results in unfair or unreasonable outcomes due to the way HMRC has sought to apply the rules</a:t>
            </a:r>
            <a:endParaRPr sz="900">
              <a:solidFill>
                <a:schemeClr val="dk1"/>
              </a:solidFill>
            </a:endParaRPr>
          </a:p>
        </p:txBody>
      </p:sp>
      <p:sp>
        <p:nvSpPr>
          <p:cNvPr id="1842" name="Google Shape;1842;p270"/>
          <p:cNvSpPr txBox="1">
            <a:spLocks noGrp="1"/>
          </p:cNvSpPr>
          <p:nvPr>
            <p:ph type="title"/>
          </p:nvPr>
        </p:nvSpPr>
        <p:spPr>
          <a:xfrm>
            <a:off x="332175" y="322885"/>
            <a:ext cx="8479200" cy="248700"/>
          </a:xfrm>
          <a:prstGeom prst="rect">
            <a:avLst/>
          </a:prstGeom>
          <a:noFill/>
          <a:ln>
            <a:noFill/>
          </a:ln>
        </p:spPr>
        <p:txBody>
          <a:bodyPr spcFirstLastPara="1" wrap="square" lIns="0" tIns="0" rIns="0" bIns="0" anchor="t" anchorCtr="0">
            <a:spAutoFit/>
          </a:bodyPr>
          <a:lstStyle/>
          <a:p>
            <a:pPr marL="0" marR="0" lvl="0" indent="0" algn="l" rtl="0">
              <a:lnSpc>
                <a:spcPct val="85000"/>
              </a:lnSpc>
              <a:spcBef>
                <a:spcPts val="0"/>
              </a:spcBef>
              <a:spcAft>
                <a:spcPts val="0"/>
              </a:spcAft>
              <a:buClr>
                <a:schemeClr val="dk1"/>
              </a:buClr>
              <a:buSzPts val="800"/>
              <a:buFont typeface="Arial"/>
              <a:buNone/>
            </a:pPr>
            <a:r>
              <a:rPr lang="en" sz="1900"/>
              <a:t>ITX dispute resolution</a:t>
            </a:r>
            <a:endParaRPr sz="19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846"/>
        <p:cNvGrpSpPr/>
        <p:nvPr/>
      </p:nvGrpSpPr>
      <p:grpSpPr>
        <a:xfrm>
          <a:off x="0" y="0"/>
          <a:ext cx="0" cy="0"/>
          <a:chOff x="0" y="0"/>
          <a:chExt cx="0" cy="0"/>
        </a:xfrm>
      </p:grpSpPr>
      <p:sp>
        <p:nvSpPr>
          <p:cNvPr id="1847" name="Google Shape;1847;p271"/>
          <p:cNvSpPr/>
          <p:nvPr/>
        </p:nvSpPr>
        <p:spPr>
          <a:xfrm>
            <a:off x="239275" y="715224"/>
            <a:ext cx="7449600" cy="3914100"/>
          </a:xfrm>
          <a:prstGeom prst="rect">
            <a:avLst/>
          </a:prstGeom>
          <a:noFill/>
          <a:ln w="76200" cap="flat" cmpd="sng">
            <a:solidFill>
              <a:srgbClr val="EB8C00"/>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200">
              <a:solidFill>
                <a:schemeClr val="lt1"/>
              </a:solidFill>
              <a:latin typeface="Arial"/>
              <a:ea typeface="Arial"/>
              <a:cs typeface="Arial"/>
              <a:sym typeface="Arial"/>
            </a:endParaRPr>
          </a:p>
        </p:txBody>
      </p:sp>
      <p:sp>
        <p:nvSpPr>
          <p:cNvPr id="1848" name="Google Shape;1848;p271"/>
          <p:cNvSpPr/>
          <p:nvPr/>
        </p:nvSpPr>
        <p:spPr>
          <a:xfrm>
            <a:off x="435975" y="930400"/>
            <a:ext cx="7045800" cy="330600"/>
          </a:xfrm>
          <a:prstGeom prst="rect">
            <a:avLst/>
          </a:prstGeom>
          <a:solidFill>
            <a:srgbClr val="EB8C00"/>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 sz="1000" b="1">
                <a:solidFill>
                  <a:schemeClr val="lt1"/>
                </a:solidFill>
              </a:rPr>
              <a:t>Who is the target client base?</a:t>
            </a:r>
            <a:endParaRPr sz="1000" b="0" i="0" u="none" strike="noStrike" cap="none">
              <a:solidFill>
                <a:schemeClr val="lt1"/>
              </a:solidFill>
              <a:latin typeface="Arial"/>
              <a:ea typeface="Arial"/>
              <a:cs typeface="Arial"/>
              <a:sym typeface="Arial"/>
            </a:endParaRPr>
          </a:p>
        </p:txBody>
      </p:sp>
      <p:sp>
        <p:nvSpPr>
          <p:cNvPr id="1849" name="Google Shape;1849;p271"/>
          <p:cNvSpPr txBox="1"/>
          <p:nvPr/>
        </p:nvSpPr>
        <p:spPr>
          <a:xfrm>
            <a:off x="512820" y="671800"/>
            <a:ext cx="1733100" cy="9234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endParaRPr sz="6000">
              <a:solidFill>
                <a:srgbClr val="EB8C00"/>
              </a:solidFill>
            </a:endParaRPr>
          </a:p>
        </p:txBody>
      </p:sp>
      <p:sp>
        <p:nvSpPr>
          <p:cNvPr id="1850" name="Google Shape;1850;p271"/>
          <p:cNvSpPr/>
          <p:nvPr/>
        </p:nvSpPr>
        <p:spPr>
          <a:xfrm>
            <a:off x="512782" y="1602745"/>
            <a:ext cx="6863700" cy="29340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Clr>
                <a:schemeClr val="dk1"/>
              </a:buClr>
              <a:buSzPts val="1100"/>
              <a:buFont typeface="Arial"/>
              <a:buNone/>
            </a:pPr>
            <a:r>
              <a:rPr lang="en" sz="900">
                <a:solidFill>
                  <a:schemeClr val="dk1"/>
                </a:solidFill>
              </a:rPr>
              <a:t>Industries affected by current live disputes include the following:</a:t>
            </a:r>
            <a:endParaRPr sz="9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900">
              <a:solidFill>
                <a:schemeClr val="dk1"/>
              </a:solidFill>
            </a:endParaRPr>
          </a:p>
          <a:p>
            <a:pPr marL="457200" lvl="0" indent="-285750" algn="l" rtl="0">
              <a:lnSpc>
                <a:spcPct val="200000"/>
              </a:lnSpc>
              <a:spcBef>
                <a:spcPts val="0"/>
              </a:spcBef>
              <a:spcAft>
                <a:spcPts val="0"/>
              </a:spcAft>
              <a:buClr>
                <a:srgbClr val="EB8C00"/>
              </a:buClr>
              <a:buSzPts val="900"/>
              <a:buChar char="□"/>
            </a:pPr>
            <a:r>
              <a:rPr lang="en" sz="900">
                <a:solidFill>
                  <a:schemeClr val="dk1"/>
                </a:solidFill>
              </a:rPr>
              <a:t>Importers (recovery of import VAT challenges and customs issues);</a:t>
            </a:r>
            <a:endParaRPr sz="900">
              <a:solidFill>
                <a:schemeClr val="dk1"/>
              </a:solidFill>
            </a:endParaRPr>
          </a:p>
          <a:p>
            <a:pPr marL="457200" lvl="0" indent="-285750" algn="l" rtl="0">
              <a:lnSpc>
                <a:spcPct val="200000"/>
              </a:lnSpc>
              <a:spcBef>
                <a:spcPts val="0"/>
              </a:spcBef>
              <a:spcAft>
                <a:spcPts val="0"/>
              </a:spcAft>
              <a:buClr>
                <a:srgbClr val="EB8C00"/>
              </a:buClr>
              <a:buSzPts val="900"/>
              <a:buChar char="□"/>
            </a:pPr>
            <a:r>
              <a:rPr lang="en" sz="900">
                <a:solidFill>
                  <a:schemeClr val="dk1"/>
                </a:solidFill>
              </a:rPr>
              <a:t>Inbound private education providers;</a:t>
            </a:r>
            <a:endParaRPr sz="900">
              <a:solidFill>
                <a:schemeClr val="dk1"/>
              </a:solidFill>
            </a:endParaRPr>
          </a:p>
          <a:p>
            <a:pPr marL="457200" lvl="0" indent="-285750" algn="l" rtl="0">
              <a:lnSpc>
                <a:spcPct val="200000"/>
              </a:lnSpc>
              <a:spcBef>
                <a:spcPts val="0"/>
              </a:spcBef>
              <a:spcAft>
                <a:spcPts val="0"/>
              </a:spcAft>
              <a:buClr>
                <a:srgbClr val="EB8C00"/>
              </a:buClr>
              <a:buSzPts val="900"/>
              <a:buChar char="□"/>
            </a:pPr>
            <a:r>
              <a:rPr lang="en" sz="900">
                <a:solidFill>
                  <a:schemeClr val="dk1"/>
                </a:solidFill>
              </a:rPr>
              <a:t>Internet based sales platforms bringing goods into the UK;</a:t>
            </a:r>
            <a:endParaRPr sz="900">
              <a:solidFill>
                <a:schemeClr val="dk1"/>
              </a:solidFill>
            </a:endParaRPr>
          </a:p>
          <a:p>
            <a:pPr marL="457200" lvl="0" indent="-285750" algn="l" rtl="0">
              <a:lnSpc>
                <a:spcPct val="200000"/>
              </a:lnSpc>
              <a:spcBef>
                <a:spcPts val="0"/>
              </a:spcBef>
              <a:spcAft>
                <a:spcPts val="0"/>
              </a:spcAft>
              <a:buClr>
                <a:srgbClr val="EB8C00"/>
              </a:buClr>
              <a:buSzPts val="900"/>
              <a:buChar char="□"/>
            </a:pPr>
            <a:r>
              <a:rPr lang="en" sz="900">
                <a:solidFill>
                  <a:schemeClr val="dk1"/>
                </a:solidFill>
              </a:rPr>
              <a:t>Landfill site operators;</a:t>
            </a:r>
            <a:endParaRPr sz="900">
              <a:solidFill>
                <a:schemeClr val="dk1"/>
              </a:solidFill>
            </a:endParaRPr>
          </a:p>
          <a:p>
            <a:pPr marL="457200" lvl="0" indent="-285750" algn="l" rtl="0">
              <a:lnSpc>
                <a:spcPct val="200000"/>
              </a:lnSpc>
              <a:spcBef>
                <a:spcPts val="0"/>
              </a:spcBef>
              <a:spcAft>
                <a:spcPts val="0"/>
              </a:spcAft>
              <a:buClr>
                <a:srgbClr val="EB8C00"/>
              </a:buClr>
              <a:buSzPts val="900"/>
              <a:buChar char="□"/>
            </a:pPr>
            <a:r>
              <a:rPr lang="en" sz="900">
                <a:solidFill>
                  <a:schemeClr val="dk1"/>
                </a:solidFill>
              </a:rPr>
              <a:t>Retail and/or digital vouchers;</a:t>
            </a:r>
            <a:endParaRPr sz="900">
              <a:solidFill>
                <a:schemeClr val="dk1"/>
              </a:solidFill>
            </a:endParaRPr>
          </a:p>
          <a:p>
            <a:pPr marL="457200" lvl="0" indent="-285750" algn="l" rtl="0">
              <a:lnSpc>
                <a:spcPct val="200000"/>
              </a:lnSpc>
              <a:spcBef>
                <a:spcPts val="0"/>
              </a:spcBef>
              <a:spcAft>
                <a:spcPts val="0"/>
              </a:spcAft>
              <a:buClr>
                <a:srgbClr val="EB8C00"/>
              </a:buClr>
              <a:buSzPts val="900"/>
              <a:buChar char="□"/>
            </a:pPr>
            <a:r>
              <a:rPr lang="en" sz="900">
                <a:solidFill>
                  <a:schemeClr val="dk1"/>
                </a:solidFill>
              </a:rPr>
              <a:t>Construction industry (domestic reverse charge);</a:t>
            </a:r>
            <a:endParaRPr sz="900">
              <a:solidFill>
                <a:schemeClr val="dk1"/>
              </a:solidFill>
            </a:endParaRPr>
          </a:p>
          <a:p>
            <a:pPr marL="457200" lvl="0" indent="-285750" algn="l" rtl="0">
              <a:lnSpc>
                <a:spcPct val="200000"/>
              </a:lnSpc>
              <a:spcBef>
                <a:spcPts val="0"/>
              </a:spcBef>
              <a:spcAft>
                <a:spcPts val="0"/>
              </a:spcAft>
              <a:buClr>
                <a:srgbClr val="EB8C00"/>
              </a:buClr>
              <a:buSzPts val="900"/>
              <a:buChar char="□"/>
            </a:pPr>
            <a:r>
              <a:rPr lang="en" sz="900">
                <a:solidFill>
                  <a:schemeClr val="dk1"/>
                </a:solidFill>
              </a:rPr>
              <a:t>Pharma - suppliers of compassionate/free drugs;</a:t>
            </a:r>
            <a:endParaRPr sz="900">
              <a:solidFill>
                <a:schemeClr val="dk1"/>
              </a:solidFill>
            </a:endParaRPr>
          </a:p>
          <a:p>
            <a:pPr marL="457200" lvl="0" indent="-285750" algn="l" rtl="0">
              <a:lnSpc>
                <a:spcPct val="200000"/>
              </a:lnSpc>
              <a:spcBef>
                <a:spcPts val="0"/>
              </a:spcBef>
              <a:spcAft>
                <a:spcPts val="0"/>
              </a:spcAft>
              <a:buClr>
                <a:srgbClr val="EB8C00"/>
              </a:buClr>
              <a:buSzPts val="900"/>
              <a:buChar char="□"/>
            </a:pPr>
            <a:r>
              <a:rPr lang="en" sz="900">
                <a:solidFill>
                  <a:schemeClr val="dk1"/>
                </a:solidFill>
              </a:rPr>
              <a:t>Retailers of health/food supplements; and</a:t>
            </a:r>
            <a:endParaRPr sz="900">
              <a:solidFill>
                <a:schemeClr val="dk1"/>
              </a:solidFill>
            </a:endParaRPr>
          </a:p>
          <a:p>
            <a:pPr marL="457200" lvl="0" indent="-285750" algn="l" rtl="0">
              <a:lnSpc>
                <a:spcPct val="200000"/>
              </a:lnSpc>
              <a:spcBef>
                <a:spcPts val="0"/>
              </a:spcBef>
              <a:spcAft>
                <a:spcPts val="0"/>
              </a:spcAft>
              <a:buClr>
                <a:srgbClr val="EB8C00"/>
              </a:buClr>
              <a:buSzPts val="900"/>
              <a:buChar char="□"/>
            </a:pPr>
            <a:r>
              <a:rPr lang="en" sz="900">
                <a:solidFill>
                  <a:schemeClr val="dk1"/>
                </a:solidFill>
              </a:rPr>
              <a:t>Clients operating in “new” spaces/unchartered territories.</a:t>
            </a:r>
            <a:endParaRPr sz="900">
              <a:solidFill>
                <a:schemeClr val="dk1"/>
              </a:solidFill>
            </a:endParaRPr>
          </a:p>
        </p:txBody>
      </p:sp>
      <p:sp>
        <p:nvSpPr>
          <p:cNvPr id="1851" name="Google Shape;1851;p271"/>
          <p:cNvSpPr txBox="1">
            <a:spLocks noGrp="1"/>
          </p:cNvSpPr>
          <p:nvPr>
            <p:ph type="title"/>
          </p:nvPr>
        </p:nvSpPr>
        <p:spPr>
          <a:xfrm>
            <a:off x="332175" y="322885"/>
            <a:ext cx="8479200" cy="2487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800"/>
              <a:buFont typeface="Arial"/>
              <a:buNone/>
            </a:pPr>
            <a:r>
              <a:rPr lang="en" sz="1900"/>
              <a:t>ITX dispute resolution</a:t>
            </a:r>
            <a:endParaRPr sz="19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855"/>
        <p:cNvGrpSpPr/>
        <p:nvPr/>
      </p:nvGrpSpPr>
      <p:grpSpPr>
        <a:xfrm>
          <a:off x="0" y="0"/>
          <a:ext cx="0" cy="0"/>
          <a:chOff x="0" y="0"/>
          <a:chExt cx="0" cy="0"/>
        </a:xfrm>
      </p:grpSpPr>
      <p:sp>
        <p:nvSpPr>
          <p:cNvPr id="1856" name="Google Shape;1856;p272"/>
          <p:cNvSpPr/>
          <p:nvPr/>
        </p:nvSpPr>
        <p:spPr>
          <a:xfrm>
            <a:off x="239275" y="660630"/>
            <a:ext cx="7449600" cy="3968700"/>
          </a:xfrm>
          <a:prstGeom prst="rect">
            <a:avLst/>
          </a:prstGeom>
          <a:noFill/>
          <a:ln w="76200" cap="flat" cmpd="sng">
            <a:solidFill>
              <a:srgbClr val="7D7D7D"/>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200">
              <a:solidFill>
                <a:schemeClr val="lt1"/>
              </a:solidFill>
              <a:latin typeface="Arial"/>
              <a:ea typeface="Arial"/>
              <a:cs typeface="Arial"/>
              <a:sym typeface="Arial"/>
            </a:endParaRPr>
          </a:p>
        </p:txBody>
      </p:sp>
      <p:sp>
        <p:nvSpPr>
          <p:cNvPr id="1857" name="Google Shape;1857;p272"/>
          <p:cNvSpPr/>
          <p:nvPr/>
        </p:nvSpPr>
        <p:spPr>
          <a:xfrm>
            <a:off x="459075" y="852900"/>
            <a:ext cx="7011000" cy="313500"/>
          </a:xfrm>
          <a:prstGeom prst="rect">
            <a:avLst/>
          </a:prstGeom>
          <a:solidFill>
            <a:srgbClr val="7D7D7D"/>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 sz="1000" b="1">
                <a:solidFill>
                  <a:schemeClr val="lt1"/>
                </a:solidFill>
              </a:rPr>
              <a:t>What are the key go to market/ trigger points?</a:t>
            </a:r>
            <a:endParaRPr sz="1000" b="0" i="0" u="none" strike="noStrike" cap="none">
              <a:solidFill>
                <a:schemeClr val="lt1"/>
              </a:solidFill>
              <a:latin typeface="Arial"/>
              <a:ea typeface="Arial"/>
              <a:cs typeface="Arial"/>
              <a:sym typeface="Arial"/>
            </a:endParaRPr>
          </a:p>
        </p:txBody>
      </p:sp>
      <p:sp>
        <p:nvSpPr>
          <p:cNvPr id="1858" name="Google Shape;1858;p272"/>
          <p:cNvSpPr/>
          <p:nvPr/>
        </p:nvSpPr>
        <p:spPr>
          <a:xfrm>
            <a:off x="535025" y="1289550"/>
            <a:ext cx="6841500" cy="32460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Clr>
                <a:schemeClr val="dk1"/>
              </a:buClr>
              <a:buSzPts val="1100"/>
              <a:buFont typeface="Arial"/>
              <a:buNone/>
            </a:pPr>
            <a:r>
              <a:rPr lang="en" sz="900">
                <a:solidFill>
                  <a:schemeClr val="dk1"/>
                </a:solidFill>
              </a:rPr>
              <a:t>Dealing with the impact of changes in the law and/ or HMRC policy arising from clarifications to the law following court rulings. Recent examples include:</a:t>
            </a:r>
            <a:endParaRPr sz="900">
              <a:solidFill>
                <a:schemeClr val="dk1"/>
              </a:solidFill>
            </a:endParaRPr>
          </a:p>
          <a:p>
            <a:pPr marL="457200" lvl="0" indent="-285750" algn="l" rtl="0">
              <a:lnSpc>
                <a:spcPct val="115000"/>
              </a:lnSpc>
              <a:spcBef>
                <a:spcPts val="0"/>
              </a:spcBef>
              <a:spcAft>
                <a:spcPts val="0"/>
              </a:spcAft>
              <a:buClr>
                <a:schemeClr val="dk1"/>
              </a:buClr>
              <a:buSzPts val="900"/>
              <a:buChar char="●"/>
            </a:pPr>
            <a:r>
              <a:rPr lang="en" sz="900">
                <a:solidFill>
                  <a:schemeClr val="dk1"/>
                </a:solidFill>
              </a:rPr>
              <a:t>The outcome of a recent Supreme Court judgment (for example, in </a:t>
            </a:r>
            <a:r>
              <a:rPr lang="en" sz="900" i="1">
                <a:solidFill>
                  <a:schemeClr val="dk1"/>
                </a:solidFill>
              </a:rPr>
              <a:t>Target Group Ltd</a:t>
            </a:r>
            <a:r>
              <a:rPr lang="en" sz="900">
                <a:solidFill>
                  <a:schemeClr val="dk1"/>
                </a:solidFill>
              </a:rPr>
              <a:t>) has resulted in a change to HMRC policy such that HMRC are applying the exemption for financial services much more narrowly; and</a:t>
            </a:r>
            <a:endParaRPr sz="900">
              <a:solidFill>
                <a:schemeClr val="dk1"/>
              </a:solidFill>
            </a:endParaRPr>
          </a:p>
          <a:p>
            <a:pPr marL="457200" lvl="0" indent="-285750" algn="l" rtl="0">
              <a:lnSpc>
                <a:spcPct val="115000"/>
              </a:lnSpc>
              <a:spcBef>
                <a:spcPts val="0"/>
              </a:spcBef>
              <a:spcAft>
                <a:spcPts val="0"/>
              </a:spcAft>
              <a:buClr>
                <a:schemeClr val="dk1"/>
              </a:buClr>
              <a:buSzPts val="900"/>
              <a:buChar char="●"/>
            </a:pPr>
            <a:r>
              <a:rPr lang="en" sz="900">
                <a:solidFill>
                  <a:schemeClr val="dk1"/>
                </a:solidFill>
              </a:rPr>
              <a:t>Actual changes in the law, for example, the post-Brexit legislation and the new requirement of courts to disregard EU law in favour of a strict reading of domestic law has resulted in considerable uncertainty for businesses.</a:t>
            </a:r>
            <a:endParaRPr sz="900">
              <a:solidFill>
                <a:schemeClr val="dk1"/>
              </a:solidFill>
            </a:endParaRPr>
          </a:p>
          <a:p>
            <a:pPr marL="457200" lvl="0" indent="0" algn="l" rtl="0">
              <a:lnSpc>
                <a:spcPct val="115000"/>
              </a:lnSpc>
              <a:spcBef>
                <a:spcPts val="0"/>
              </a:spcBef>
              <a:spcAft>
                <a:spcPts val="0"/>
              </a:spcAft>
              <a:buClr>
                <a:schemeClr val="dk1"/>
              </a:buClr>
              <a:buSzPts val="1100"/>
              <a:buFont typeface="Arial"/>
              <a:buNone/>
            </a:pPr>
            <a:endParaRPr sz="9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900">
                <a:solidFill>
                  <a:schemeClr val="dk1"/>
                </a:solidFill>
              </a:rPr>
              <a:t>Businesses operating in spaces where there are existing ongoing and/ or anticipated technical disputes with HMRC, e.g.:</a:t>
            </a:r>
            <a:endParaRPr sz="900">
              <a:solidFill>
                <a:schemeClr val="dk1"/>
              </a:solidFill>
            </a:endParaRPr>
          </a:p>
          <a:p>
            <a:pPr marL="457200" lvl="0" indent="-285750" algn="l" rtl="0">
              <a:lnSpc>
                <a:spcPct val="115000"/>
              </a:lnSpc>
              <a:spcBef>
                <a:spcPts val="0"/>
              </a:spcBef>
              <a:spcAft>
                <a:spcPts val="0"/>
              </a:spcAft>
              <a:buClr>
                <a:schemeClr val="dk1"/>
              </a:buClr>
              <a:buSzPts val="900"/>
              <a:buChar char="●"/>
            </a:pPr>
            <a:r>
              <a:rPr lang="en" sz="900">
                <a:solidFill>
                  <a:schemeClr val="dk1"/>
                </a:solidFill>
              </a:rPr>
              <a:t>Private education providers - a number of appeals are currently before the Tribunal;</a:t>
            </a:r>
            <a:endParaRPr sz="900">
              <a:solidFill>
                <a:schemeClr val="dk1"/>
              </a:solidFill>
            </a:endParaRPr>
          </a:p>
          <a:p>
            <a:pPr marL="457200" lvl="0" indent="-285750" algn="l" rtl="0">
              <a:lnSpc>
                <a:spcPct val="115000"/>
              </a:lnSpc>
              <a:spcBef>
                <a:spcPts val="0"/>
              </a:spcBef>
              <a:spcAft>
                <a:spcPts val="0"/>
              </a:spcAft>
              <a:buClr>
                <a:schemeClr val="dk1"/>
              </a:buClr>
              <a:buSzPts val="900"/>
              <a:buChar char="●"/>
            </a:pPr>
            <a:r>
              <a:rPr lang="en" sz="900">
                <a:solidFill>
                  <a:schemeClr val="dk1"/>
                </a:solidFill>
              </a:rPr>
              <a:t>Customs system issues - known widespread issues across e.g. the steel industry with an early appeal before the Tribunal;</a:t>
            </a:r>
            <a:endParaRPr sz="900">
              <a:solidFill>
                <a:schemeClr val="dk1"/>
              </a:solidFill>
            </a:endParaRPr>
          </a:p>
          <a:p>
            <a:pPr marL="457200" lvl="0" indent="-285750" algn="l" rtl="0">
              <a:lnSpc>
                <a:spcPct val="115000"/>
              </a:lnSpc>
              <a:spcBef>
                <a:spcPts val="0"/>
              </a:spcBef>
              <a:spcAft>
                <a:spcPts val="0"/>
              </a:spcAft>
              <a:buClr>
                <a:schemeClr val="dk1"/>
              </a:buClr>
              <a:buSzPts val="900"/>
              <a:buChar char="●"/>
            </a:pPr>
            <a:r>
              <a:rPr lang="en" sz="900">
                <a:solidFill>
                  <a:schemeClr val="dk1"/>
                </a:solidFill>
              </a:rPr>
              <a:t>Vouchers/digital access codes - novel area currently being tested by HMRC for a number of clients including a live test appeal; </a:t>
            </a:r>
            <a:endParaRPr sz="900">
              <a:solidFill>
                <a:schemeClr val="dk1"/>
              </a:solidFill>
            </a:endParaRPr>
          </a:p>
          <a:p>
            <a:pPr marL="457200" lvl="0" indent="-285750" algn="l" rtl="0">
              <a:lnSpc>
                <a:spcPct val="115000"/>
              </a:lnSpc>
              <a:spcBef>
                <a:spcPts val="0"/>
              </a:spcBef>
              <a:spcAft>
                <a:spcPts val="0"/>
              </a:spcAft>
              <a:buClr>
                <a:schemeClr val="dk1"/>
              </a:buClr>
              <a:buSzPts val="900"/>
              <a:buChar char="●"/>
            </a:pPr>
            <a:r>
              <a:rPr lang="en" sz="900">
                <a:solidFill>
                  <a:schemeClr val="dk1"/>
                </a:solidFill>
              </a:rPr>
              <a:t>Deal fees/ recovery of input VAT on professional deal fees - appeals being managed on behalf of affected clients;</a:t>
            </a:r>
            <a:endParaRPr sz="900">
              <a:solidFill>
                <a:schemeClr val="dk1"/>
              </a:solidFill>
            </a:endParaRPr>
          </a:p>
          <a:p>
            <a:pPr marL="457200" lvl="0" indent="-285750" algn="l" rtl="0">
              <a:lnSpc>
                <a:spcPct val="115000"/>
              </a:lnSpc>
              <a:spcBef>
                <a:spcPts val="0"/>
              </a:spcBef>
              <a:spcAft>
                <a:spcPts val="0"/>
              </a:spcAft>
              <a:buClr>
                <a:schemeClr val="dk1"/>
              </a:buClr>
              <a:buSzPts val="900"/>
              <a:buChar char="●"/>
            </a:pPr>
            <a:r>
              <a:rPr lang="en" sz="900">
                <a:solidFill>
                  <a:schemeClr val="dk1"/>
                </a:solidFill>
              </a:rPr>
              <a:t>Partial exemption challenges - a number of ongoing appeals across the gaming and FS industries;</a:t>
            </a:r>
            <a:endParaRPr sz="900">
              <a:solidFill>
                <a:schemeClr val="dk1"/>
              </a:solidFill>
            </a:endParaRPr>
          </a:p>
          <a:p>
            <a:pPr marL="457200" lvl="0" indent="-285750" algn="l" rtl="0">
              <a:lnSpc>
                <a:spcPct val="115000"/>
              </a:lnSpc>
              <a:spcBef>
                <a:spcPts val="0"/>
              </a:spcBef>
              <a:spcAft>
                <a:spcPts val="0"/>
              </a:spcAft>
              <a:buClr>
                <a:schemeClr val="dk1"/>
              </a:buClr>
              <a:buSzPts val="900"/>
              <a:buChar char="●"/>
            </a:pPr>
            <a:r>
              <a:rPr lang="en" sz="900">
                <a:solidFill>
                  <a:schemeClr val="dk1"/>
                </a:solidFill>
              </a:rPr>
              <a:t>Landfill site operators/landfill tax exposure - numerous appeals before the Tribunal;</a:t>
            </a:r>
            <a:endParaRPr sz="900">
              <a:solidFill>
                <a:schemeClr val="dk1"/>
              </a:solidFill>
            </a:endParaRPr>
          </a:p>
          <a:p>
            <a:pPr marL="457200" lvl="0" indent="-285750" algn="l" rtl="0">
              <a:lnSpc>
                <a:spcPct val="115000"/>
              </a:lnSpc>
              <a:spcBef>
                <a:spcPts val="0"/>
              </a:spcBef>
              <a:spcAft>
                <a:spcPts val="0"/>
              </a:spcAft>
              <a:buClr>
                <a:schemeClr val="dk1"/>
              </a:buClr>
              <a:buSzPts val="900"/>
              <a:buChar char="●"/>
            </a:pPr>
            <a:r>
              <a:rPr lang="en" sz="900">
                <a:solidFill>
                  <a:schemeClr val="dk1"/>
                </a:solidFill>
              </a:rPr>
              <a:t>Compassionate supplies - pharma giveaways - known area of HMRC challenge;</a:t>
            </a:r>
            <a:endParaRPr sz="900">
              <a:solidFill>
                <a:schemeClr val="dk1"/>
              </a:solidFill>
            </a:endParaRPr>
          </a:p>
          <a:p>
            <a:pPr marL="457200" lvl="0" indent="-285750" algn="l" rtl="0">
              <a:lnSpc>
                <a:spcPct val="115000"/>
              </a:lnSpc>
              <a:spcBef>
                <a:spcPts val="0"/>
              </a:spcBef>
              <a:spcAft>
                <a:spcPts val="0"/>
              </a:spcAft>
              <a:buClr>
                <a:schemeClr val="dk1"/>
              </a:buClr>
              <a:buSzPts val="900"/>
              <a:buChar char="●"/>
            </a:pPr>
            <a:r>
              <a:rPr lang="en" sz="900">
                <a:solidFill>
                  <a:schemeClr val="dk1"/>
                </a:solidFill>
              </a:rPr>
              <a:t>Reduction in value of taxable supplies - appeal to be heard in coming months;</a:t>
            </a:r>
            <a:endParaRPr sz="900">
              <a:solidFill>
                <a:schemeClr val="dk1"/>
              </a:solidFill>
            </a:endParaRPr>
          </a:p>
          <a:p>
            <a:pPr marL="457200" lvl="0" indent="-285750" algn="l" rtl="0">
              <a:lnSpc>
                <a:spcPct val="115000"/>
              </a:lnSpc>
              <a:spcBef>
                <a:spcPts val="0"/>
              </a:spcBef>
              <a:spcAft>
                <a:spcPts val="0"/>
              </a:spcAft>
              <a:buClr>
                <a:schemeClr val="dk1"/>
              </a:buClr>
              <a:buSzPts val="900"/>
              <a:buChar char="●"/>
            </a:pPr>
            <a:r>
              <a:rPr lang="en" sz="900">
                <a:solidFill>
                  <a:schemeClr val="dk1"/>
                </a:solidFill>
              </a:rPr>
              <a:t>Vitamins and other food/health supplements - lead case being run by the ITX disputes team.</a:t>
            </a:r>
            <a:br>
              <a:rPr lang="en" sz="900">
                <a:solidFill>
                  <a:schemeClr val="dk1"/>
                </a:solidFill>
              </a:rPr>
            </a:br>
            <a:endParaRPr sz="9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900">
                <a:solidFill>
                  <a:schemeClr val="dk1"/>
                </a:solidFill>
              </a:rPr>
              <a:t>The ITX disputes team are advising clients on live disputes in all of these areas, having lodged appeals before the First-tier Tribunal (Tax Chamber) in respect of almost all of these issues, including acting in relation to the test/lead appeals mentioned above.</a:t>
            </a:r>
            <a:endParaRPr sz="900">
              <a:solidFill>
                <a:schemeClr val="dk1"/>
              </a:solidFill>
            </a:endParaRPr>
          </a:p>
        </p:txBody>
      </p:sp>
      <p:sp>
        <p:nvSpPr>
          <p:cNvPr id="1859" name="Google Shape;1859;p272"/>
          <p:cNvSpPr txBox="1">
            <a:spLocks noGrp="1"/>
          </p:cNvSpPr>
          <p:nvPr>
            <p:ph type="title"/>
          </p:nvPr>
        </p:nvSpPr>
        <p:spPr>
          <a:xfrm>
            <a:off x="332175" y="322885"/>
            <a:ext cx="8479200" cy="248700"/>
          </a:xfrm>
          <a:prstGeom prst="rect">
            <a:avLst/>
          </a:prstGeom>
          <a:noFill/>
          <a:ln>
            <a:noFill/>
          </a:ln>
        </p:spPr>
        <p:txBody>
          <a:bodyPr spcFirstLastPara="1" wrap="square" lIns="0" tIns="0" rIns="0" bIns="0" anchor="t" anchorCtr="0">
            <a:spAutoFit/>
          </a:bodyPr>
          <a:lstStyle/>
          <a:p>
            <a:pPr marL="0" marR="0" lvl="0" indent="0" algn="l" rtl="0">
              <a:lnSpc>
                <a:spcPct val="85000"/>
              </a:lnSpc>
              <a:spcBef>
                <a:spcPts val="0"/>
              </a:spcBef>
              <a:spcAft>
                <a:spcPts val="0"/>
              </a:spcAft>
              <a:buClr>
                <a:schemeClr val="dk1"/>
              </a:buClr>
              <a:buSzPts val="800"/>
              <a:buFont typeface="Arial"/>
              <a:buNone/>
            </a:pPr>
            <a:r>
              <a:rPr lang="en" sz="1900"/>
              <a:t>Dispute Resolution</a:t>
            </a:r>
            <a:endParaRPr sz="19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5"/>
        <p:cNvGrpSpPr/>
        <p:nvPr/>
      </p:nvGrpSpPr>
      <p:grpSpPr>
        <a:xfrm>
          <a:off x="0" y="0"/>
          <a:ext cx="0" cy="0"/>
          <a:chOff x="0" y="0"/>
          <a:chExt cx="0" cy="0"/>
        </a:xfrm>
      </p:grpSpPr>
      <p:sp>
        <p:nvSpPr>
          <p:cNvPr id="1336" name="Google Shape;1336;p24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E69138"/>
                </a:solidFill>
                <a:latin typeface="Georgia"/>
                <a:ea typeface="Georgia"/>
                <a:cs typeface="Georgia"/>
                <a:sym typeface="Georgia"/>
              </a:rPr>
              <a:t>VAT recovery on transaction costs</a:t>
            </a:r>
            <a:endParaRPr>
              <a:solidFill>
                <a:srgbClr val="E69138"/>
              </a:solidFill>
              <a:latin typeface="Georgia"/>
              <a:ea typeface="Georgia"/>
              <a:cs typeface="Georgia"/>
              <a:sym typeface="Georgia"/>
            </a:endParaRPr>
          </a:p>
        </p:txBody>
      </p:sp>
      <p:sp>
        <p:nvSpPr>
          <p:cNvPr id="1337" name="Google Shape;1337;p242"/>
          <p:cNvSpPr txBox="1"/>
          <p:nvPr/>
        </p:nvSpPr>
        <p:spPr>
          <a:xfrm>
            <a:off x="420100" y="1017725"/>
            <a:ext cx="8214600" cy="334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900" b="1" i="1">
                <a:solidFill>
                  <a:schemeClr val="dk1"/>
                </a:solidFill>
              </a:rPr>
              <a:t>The Issue?</a:t>
            </a:r>
            <a:endParaRPr sz="900" b="1" i="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900">
                <a:solidFill>
                  <a:schemeClr val="dk1"/>
                </a:solidFill>
              </a:rPr>
              <a:t>VAT recovery on transaction costs and for holding companies more widely is a complex and contentious area, where we regularly experience clients facing challenges from HMRC. As such, there are a number of key steps that we can help clients to take in order to ensure that a business can adopt a robust VAT recovery position, including:</a:t>
            </a:r>
            <a:endParaRPr sz="9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900">
              <a:solidFill>
                <a:schemeClr val="dk1"/>
              </a:solidFill>
            </a:endParaRPr>
          </a:p>
          <a:p>
            <a:pPr marL="914400" lvl="0" indent="-285750" algn="l" rtl="0">
              <a:lnSpc>
                <a:spcPct val="115000"/>
              </a:lnSpc>
              <a:spcBef>
                <a:spcPts val="0"/>
              </a:spcBef>
              <a:spcAft>
                <a:spcPts val="0"/>
              </a:spcAft>
              <a:buClr>
                <a:schemeClr val="dk1"/>
              </a:buClr>
              <a:buSzPts val="900"/>
              <a:buChar char="●"/>
            </a:pPr>
            <a:r>
              <a:rPr lang="en" sz="900">
                <a:solidFill>
                  <a:schemeClr val="dk1"/>
                </a:solidFill>
              </a:rPr>
              <a:t>Evaluating the substance and activities performed by the entity seeking to recover the VAT.</a:t>
            </a:r>
            <a:endParaRPr sz="900">
              <a:solidFill>
                <a:schemeClr val="dk1"/>
              </a:solidFill>
            </a:endParaRPr>
          </a:p>
          <a:p>
            <a:pPr marL="914400" lvl="0" indent="-285750" algn="l" rtl="0">
              <a:lnSpc>
                <a:spcPct val="115000"/>
              </a:lnSpc>
              <a:spcBef>
                <a:spcPts val="0"/>
              </a:spcBef>
              <a:spcAft>
                <a:spcPts val="0"/>
              </a:spcAft>
              <a:buClr>
                <a:schemeClr val="dk1"/>
              </a:buClr>
              <a:buSzPts val="900"/>
              <a:buChar char="●"/>
            </a:pPr>
            <a:r>
              <a:rPr lang="en" sz="900">
                <a:solidFill>
                  <a:schemeClr val="dk1"/>
                </a:solidFill>
              </a:rPr>
              <a:t>Ensuring the contractual position with the professional services providers is optimised.</a:t>
            </a:r>
            <a:endParaRPr sz="900">
              <a:solidFill>
                <a:schemeClr val="dk1"/>
              </a:solidFill>
            </a:endParaRPr>
          </a:p>
          <a:p>
            <a:pPr marL="914400" lvl="0" indent="-285750" algn="l" rtl="0">
              <a:lnSpc>
                <a:spcPct val="115000"/>
              </a:lnSpc>
              <a:spcBef>
                <a:spcPts val="0"/>
              </a:spcBef>
              <a:spcAft>
                <a:spcPts val="0"/>
              </a:spcAft>
              <a:buClr>
                <a:schemeClr val="dk1"/>
              </a:buClr>
              <a:buSzPts val="900"/>
              <a:buChar char="●"/>
            </a:pPr>
            <a:r>
              <a:rPr lang="en" sz="900">
                <a:solidFill>
                  <a:schemeClr val="dk1"/>
                </a:solidFill>
              </a:rPr>
              <a:t>Utilising the benefits of VAT grouping as far as possible - timing of VAT registration / VAT grouping is often a key factor in order to maximise VAT recovery. A recent project has led to </a:t>
            </a:r>
            <a:r>
              <a:rPr lang="en" sz="900" b="1">
                <a:solidFill>
                  <a:schemeClr val="dk1"/>
                </a:solidFill>
              </a:rPr>
              <a:t>£2m VAT recovery </a:t>
            </a:r>
            <a:r>
              <a:rPr lang="en" sz="900">
                <a:solidFill>
                  <a:schemeClr val="dk1"/>
                </a:solidFill>
              </a:rPr>
              <a:t>which a client had not anticipated until they took advice.</a:t>
            </a:r>
            <a:endParaRPr sz="900">
              <a:solidFill>
                <a:schemeClr val="dk1"/>
              </a:solidFill>
            </a:endParaRPr>
          </a:p>
          <a:p>
            <a:pPr marL="914400" lvl="0" indent="-285750" algn="l" rtl="0">
              <a:lnSpc>
                <a:spcPct val="115000"/>
              </a:lnSpc>
              <a:spcBef>
                <a:spcPts val="0"/>
              </a:spcBef>
              <a:spcAft>
                <a:spcPts val="0"/>
              </a:spcAft>
              <a:buClr>
                <a:schemeClr val="dk1"/>
              </a:buClr>
              <a:buSzPts val="900"/>
              <a:buChar char="●"/>
            </a:pPr>
            <a:r>
              <a:rPr lang="en" sz="900">
                <a:solidFill>
                  <a:schemeClr val="dk1"/>
                </a:solidFill>
              </a:rPr>
              <a:t>Ensuring that arrangements and intercompany relationships are clearly documented.</a:t>
            </a:r>
            <a:endParaRPr sz="900">
              <a:solidFill>
                <a:schemeClr val="dk1"/>
              </a:solidFill>
            </a:endParaRPr>
          </a:p>
          <a:p>
            <a:pPr marL="0" lvl="0" indent="0" algn="l" rtl="0">
              <a:lnSpc>
                <a:spcPct val="115000"/>
              </a:lnSpc>
              <a:spcBef>
                <a:spcPts val="0"/>
              </a:spcBef>
              <a:spcAft>
                <a:spcPts val="0"/>
              </a:spcAft>
              <a:buNone/>
            </a:pPr>
            <a:endParaRPr sz="900" i="1">
              <a:solidFill>
                <a:schemeClr val="dk1"/>
              </a:solidFill>
            </a:endParaRPr>
          </a:p>
          <a:p>
            <a:pPr marL="0" lvl="0" indent="0" algn="l" rtl="0">
              <a:lnSpc>
                <a:spcPct val="115000"/>
              </a:lnSpc>
              <a:spcBef>
                <a:spcPts val="0"/>
              </a:spcBef>
              <a:spcAft>
                <a:spcPts val="0"/>
              </a:spcAft>
              <a:buNone/>
            </a:pPr>
            <a:r>
              <a:rPr lang="en" sz="900" b="1" i="1">
                <a:solidFill>
                  <a:schemeClr val="dk1"/>
                </a:solidFill>
              </a:rPr>
              <a:t>Who is primarily impacted?</a:t>
            </a:r>
            <a:endParaRPr sz="900" b="1" i="1">
              <a:solidFill>
                <a:schemeClr val="dk1"/>
              </a:solidFill>
            </a:endParaRPr>
          </a:p>
          <a:p>
            <a:pPr marL="914400" lvl="0" indent="-285750" algn="l" rtl="0">
              <a:lnSpc>
                <a:spcPct val="115000"/>
              </a:lnSpc>
              <a:spcBef>
                <a:spcPts val="0"/>
              </a:spcBef>
              <a:spcAft>
                <a:spcPts val="0"/>
              </a:spcAft>
              <a:buClr>
                <a:schemeClr val="dk1"/>
              </a:buClr>
              <a:buSzPts val="900"/>
              <a:buChar char="●"/>
            </a:pPr>
            <a:r>
              <a:rPr lang="en" sz="900">
                <a:solidFill>
                  <a:schemeClr val="dk1"/>
                </a:solidFill>
              </a:rPr>
              <a:t>Corporate groups involved in restructuring / financing activity, M&amp;A activity or one-off transactions outside the ordinary course of business.</a:t>
            </a:r>
            <a:endParaRPr sz="900">
              <a:solidFill>
                <a:schemeClr val="dk1"/>
              </a:solidFill>
            </a:endParaRPr>
          </a:p>
          <a:p>
            <a:pPr marL="914400" lvl="0" indent="-285750" algn="l" rtl="0">
              <a:lnSpc>
                <a:spcPct val="115000"/>
              </a:lnSpc>
              <a:spcBef>
                <a:spcPts val="0"/>
              </a:spcBef>
              <a:spcAft>
                <a:spcPts val="0"/>
              </a:spcAft>
              <a:buClr>
                <a:schemeClr val="dk1"/>
              </a:buClr>
              <a:buSzPts val="900"/>
              <a:buChar char="●"/>
            </a:pPr>
            <a:r>
              <a:rPr lang="en" sz="900">
                <a:solidFill>
                  <a:schemeClr val="dk1"/>
                </a:solidFill>
              </a:rPr>
              <a:t>Holding companies incurring VAT bearing costs tend to face particular scrutiny from HMRC in relation to input VAT recovery.</a:t>
            </a:r>
            <a:endParaRPr sz="900">
              <a:solidFill>
                <a:schemeClr val="dk1"/>
              </a:solidFill>
            </a:endParaRPr>
          </a:p>
          <a:p>
            <a:pPr marL="0" lvl="0" indent="0" algn="l" rtl="0">
              <a:lnSpc>
                <a:spcPct val="115000"/>
              </a:lnSpc>
              <a:spcBef>
                <a:spcPts val="0"/>
              </a:spcBef>
              <a:spcAft>
                <a:spcPts val="0"/>
              </a:spcAft>
              <a:buNone/>
            </a:pPr>
            <a:endParaRPr sz="900" i="1">
              <a:solidFill>
                <a:schemeClr val="dk1"/>
              </a:solidFill>
            </a:endParaRPr>
          </a:p>
          <a:p>
            <a:pPr marL="0" lvl="0" indent="0" algn="l" rtl="0">
              <a:lnSpc>
                <a:spcPct val="115000"/>
              </a:lnSpc>
              <a:spcBef>
                <a:spcPts val="0"/>
              </a:spcBef>
              <a:spcAft>
                <a:spcPts val="0"/>
              </a:spcAft>
              <a:buNone/>
            </a:pPr>
            <a:r>
              <a:rPr lang="en" sz="900" b="1" i="1">
                <a:solidFill>
                  <a:schemeClr val="dk1"/>
                </a:solidFill>
              </a:rPr>
              <a:t>The ITX ask?</a:t>
            </a:r>
            <a:endParaRPr sz="900" b="1" i="1">
              <a:solidFill>
                <a:schemeClr val="dk1"/>
              </a:solidFill>
            </a:endParaRPr>
          </a:p>
          <a:p>
            <a:pPr marL="914400" lvl="0" indent="-285750" algn="l" rtl="0">
              <a:lnSpc>
                <a:spcPct val="115000"/>
              </a:lnSpc>
              <a:spcBef>
                <a:spcPts val="0"/>
              </a:spcBef>
              <a:spcAft>
                <a:spcPts val="0"/>
              </a:spcAft>
              <a:buClr>
                <a:schemeClr val="dk1"/>
              </a:buClr>
              <a:buSzPts val="900"/>
              <a:buChar char="●"/>
            </a:pPr>
            <a:r>
              <a:rPr lang="en" sz="900">
                <a:solidFill>
                  <a:schemeClr val="dk1"/>
                </a:solidFill>
              </a:rPr>
              <a:t>Involve ITX as early as possible in conversations where one-off transactions outside the ordinary course of business are being contemplated.</a:t>
            </a:r>
            <a:endParaRPr sz="900">
              <a:solidFill>
                <a:schemeClr val="dk1"/>
              </a:solidFill>
            </a:endParaRPr>
          </a:p>
          <a:p>
            <a:pPr marL="914400" lvl="0" indent="-285750" algn="l" rtl="0">
              <a:lnSpc>
                <a:spcPct val="115000"/>
              </a:lnSpc>
              <a:spcBef>
                <a:spcPts val="0"/>
              </a:spcBef>
              <a:spcAft>
                <a:spcPts val="0"/>
              </a:spcAft>
              <a:buClr>
                <a:schemeClr val="dk1"/>
              </a:buClr>
              <a:buSzPts val="900"/>
              <a:buChar char="●"/>
            </a:pPr>
            <a:r>
              <a:rPr lang="en" sz="900">
                <a:solidFill>
                  <a:schemeClr val="dk1"/>
                </a:solidFill>
              </a:rPr>
              <a:t>Raise transaction costs and holding company VAT recovery with clients to ensure they are comfortable with historic positions taken.</a:t>
            </a:r>
            <a:endParaRPr sz="9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42"/>
        <p:cNvGrpSpPr/>
        <p:nvPr/>
      </p:nvGrpSpPr>
      <p:grpSpPr>
        <a:xfrm>
          <a:off x="0" y="0"/>
          <a:ext cx="0" cy="0"/>
          <a:chOff x="0" y="0"/>
          <a:chExt cx="0" cy="0"/>
        </a:xfrm>
      </p:grpSpPr>
      <p:sp>
        <p:nvSpPr>
          <p:cNvPr id="1343" name="Google Shape;1343;p243"/>
          <p:cNvSpPr txBox="1">
            <a:spLocks noGrp="1"/>
          </p:cNvSpPr>
          <p:nvPr>
            <p:ph type="title"/>
          </p:nvPr>
        </p:nvSpPr>
        <p:spPr>
          <a:xfrm>
            <a:off x="3962985" y="1577979"/>
            <a:ext cx="3702600" cy="1923300"/>
          </a:xfrm>
          <a:prstGeom prst="rect">
            <a:avLst/>
          </a:prstGeom>
          <a:noFill/>
          <a:ln>
            <a:noFill/>
          </a:ln>
        </p:spPr>
        <p:txBody>
          <a:bodyPr spcFirstLastPara="1" wrap="square" lIns="0" tIns="0" rIns="0" bIns="0" anchor="t" anchorCtr="0">
            <a:normAutofit/>
          </a:bodyPr>
          <a:lstStyle/>
          <a:p>
            <a:pPr marL="0" lvl="0" indent="0" algn="l" rtl="0">
              <a:lnSpc>
                <a:spcPct val="85000"/>
              </a:lnSpc>
              <a:spcBef>
                <a:spcPts val="0"/>
              </a:spcBef>
              <a:spcAft>
                <a:spcPts val="0"/>
              </a:spcAft>
              <a:buSzPts val="2400"/>
              <a:buNone/>
            </a:pPr>
            <a:r>
              <a:rPr lang="en"/>
              <a:t>Import VAT recovery</a:t>
            </a:r>
            <a:endParaRPr/>
          </a:p>
        </p:txBody>
      </p:sp>
      <p:sp>
        <p:nvSpPr>
          <p:cNvPr id="1344" name="Google Shape;1344;p243"/>
          <p:cNvSpPr txBox="1">
            <a:spLocks noGrp="1"/>
          </p:cNvSpPr>
          <p:nvPr>
            <p:ph type="subTitle" idx="1"/>
          </p:nvPr>
        </p:nvSpPr>
        <p:spPr>
          <a:xfrm>
            <a:off x="332185" y="0"/>
            <a:ext cx="3258600" cy="5143500"/>
          </a:xfrm>
          <a:prstGeom prst="rect">
            <a:avLst/>
          </a:prstGeom>
          <a:noFill/>
          <a:ln>
            <a:noFill/>
          </a:ln>
        </p:spPr>
        <p:txBody>
          <a:bodyPr spcFirstLastPara="1" wrap="square" lIns="0" tIns="0" rIns="0" bIns="0" anchor="ctr" anchorCtr="0">
            <a:normAutofit fontScale="85000" lnSpcReduction="20000"/>
          </a:bodyPr>
          <a:lstStyle/>
          <a:p>
            <a:pPr marL="0" lvl="0" indent="0" algn="l" rtl="0">
              <a:lnSpc>
                <a:spcPct val="95000"/>
              </a:lnSpc>
              <a:spcBef>
                <a:spcPts val="0"/>
              </a:spcBef>
              <a:spcAft>
                <a:spcPts val="0"/>
              </a:spcAft>
              <a:buSzPts val="1020"/>
              <a:buNone/>
            </a:pPr>
            <a:r>
              <a:rPr lang="en"/>
              <a:t>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8"/>
        <p:cNvGrpSpPr/>
        <p:nvPr/>
      </p:nvGrpSpPr>
      <p:grpSpPr>
        <a:xfrm>
          <a:off x="0" y="0"/>
          <a:ext cx="0" cy="0"/>
          <a:chOff x="0" y="0"/>
          <a:chExt cx="0" cy="0"/>
        </a:xfrm>
      </p:grpSpPr>
      <p:sp>
        <p:nvSpPr>
          <p:cNvPr id="1349" name="Google Shape;1349;p244"/>
          <p:cNvSpPr txBox="1">
            <a:spLocks noGrp="1"/>
          </p:cNvSpPr>
          <p:nvPr>
            <p:ph type="title"/>
          </p:nvPr>
        </p:nvSpPr>
        <p:spPr>
          <a:xfrm>
            <a:off x="332175" y="322885"/>
            <a:ext cx="8479200" cy="248700"/>
          </a:xfrm>
          <a:prstGeom prst="rect">
            <a:avLst/>
          </a:prstGeom>
          <a:noFill/>
          <a:ln>
            <a:noFill/>
          </a:ln>
        </p:spPr>
        <p:txBody>
          <a:bodyPr spcFirstLastPara="1" wrap="square" lIns="0" tIns="0" rIns="0" bIns="0" anchor="t" anchorCtr="0">
            <a:spAutoFit/>
          </a:bodyPr>
          <a:lstStyle/>
          <a:p>
            <a:pPr marL="0" marR="0" lvl="0" indent="0" algn="l" rtl="0">
              <a:lnSpc>
                <a:spcPct val="85000"/>
              </a:lnSpc>
              <a:spcBef>
                <a:spcPts val="0"/>
              </a:spcBef>
              <a:spcAft>
                <a:spcPts val="0"/>
              </a:spcAft>
              <a:buClr>
                <a:schemeClr val="dk1"/>
              </a:buClr>
              <a:buSzPts val="800"/>
              <a:buFont typeface="Arial"/>
              <a:buNone/>
            </a:pPr>
            <a:r>
              <a:rPr lang="en" sz="1900"/>
              <a:t>Import VAT recovery</a:t>
            </a:r>
            <a:endParaRPr sz="1900"/>
          </a:p>
        </p:txBody>
      </p:sp>
      <p:sp>
        <p:nvSpPr>
          <p:cNvPr id="1350" name="Google Shape;1350;p244"/>
          <p:cNvSpPr txBox="1"/>
          <p:nvPr/>
        </p:nvSpPr>
        <p:spPr>
          <a:xfrm>
            <a:off x="332200" y="948950"/>
            <a:ext cx="4155900" cy="3802800"/>
          </a:xfrm>
          <a:prstGeom prst="rect">
            <a:avLst/>
          </a:prstGeom>
          <a:noFill/>
          <a:ln>
            <a:noFill/>
          </a:ln>
        </p:spPr>
        <p:txBody>
          <a:bodyPr spcFirstLastPara="1" wrap="square" lIns="0" tIns="0" rIns="0" bIns="0" anchor="t" anchorCtr="0">
            <a:spAutoFit/>
          </a:bodyPr>
          <a:lstStyle/>
          <a:p>
            <a:pPr marL="139700" lvl="0" indent="-158750" algn="l" rtl="0">
              <a:lnSpc>
                <a:spcPct val="115000"/>
              </a:lnSpc>
              <a:spcBef>
                <a:spcPts val="0"/>
              </a:spcBef>
              <a:spcAft>
                <a:spcPts val="0"/>
              </a:spcAft>
              <a:buClr>
                <a:schemeClr val="dk1"/>
              </a:buClr>
              <a:buSzPts val="900"/>
              <a:buChar char="•"/>
            </a:pPr>
            <a:r>
              <a:rPr lang="en" sz="900">
                <a:solidFill>
                  <a:schemeClr val="dk1"/>
                </a:solidFill>
              </a:rPr>
              <a:t>In normal circumstances, taxpayers importing goods into the UK – including from the EU in the wake of Brexit – pay import VAT on these goods. </a:t>
            </a:r>
            <a:endParaRPr sz="900">
              <a:solidFill>
                <a:schemeClr val="dk1"/>
              </a:solidFill>
            </a:endParaRPr>
          </a:p>
          <a:p>
            <a:pPr marL="139700" lvl="0" indent="-158750" algn="l" rtl="0">
              <a:lnSpc>
                <a:spcPct val="115000"/>
              </a:lnSpc>
              <a:spcBef>
                <a:spcPts val="0"/>
              </a:spcBef>
              <a:spcAft>
                <a:spcPts val="0"/>
              </a:spcAft>
              <a:buClr>
                <a:schemeClr val="dk1"/>
              </a:buClr>
              <a:buSzPts val="900"/>
              <a:buChar char="•"/>
            </a:pPr>
            <a:r>
              <a:rPr lang="en" sz="900">
                <a:solidFill>
                  <a:schemeClr val="dk1"/>
                </a:solidFill>
              </a:rPr>
              <a:t>VAT is charged at the same rate as on domestic transactions, and businesses may in theory recover this VAT if the goods are imported for business purposes.</a:t>
            </a:r>
            <a:endParaRPr sz="900">
              <a:solidFill>
                <a:schemeClr val="dk1"/>
              </a:solidFill>
            </a:endParaRPr>
          </a:p>
          <a:p>
            <a:pPr marL="139700" lvl="0" indent="-158750" algn="l" rtl="0">
              <a:lnSpc>
                <a:spcPct val="115000"/>
              </a:lnSpc>
              <a:spcBef>
                <a:spcPts val="0"/>
              </a:spcBef>
              <a:spcAft>
                <a:spcPts val="0"/>
              </a:spcAft>
              <a:buClr>
                <a:schemeClr val="dk1"/>
              </a:buClr>
              <a:buSzPts val="900"/>
              <a:buChar char="•"/>
            </a:pPr>
            <a:r>
              <a:rPr lang="en" sz="900">
                <a:solidFill>
                  <a:schemeClr val="dk1"/>
                </a:solidFill>
              </a:rPr>
              <a:t>The CJEU, however, imposed additional conditions on the right to recovery: the importer must own the goods, which must also be cost components of downstream supplies.</a:t>
            </a:r>
            <a:endParaRPr sz="900">
              <a:solidFill>
                <a:schemeClr val="dk1"/>
              </a:solidFill>
            </a:endParaRPr>
          </a:p>
          <a:p>
            <a:pPr marL="139700" lvl="0" indent="-158750" algn="l" rtl="0">
              <a:lnSpc>
                <a:spcPct val="115000"/>
              </a:lnSpc>
              <a:spcBef>
                <a:spcPts val="0"/>
              </a:spcBef>
              <a:spcAft>
                <a:spcPts val="0"/>
              </a:spcAft>
              <a:buClr>
                <a:schemeClr val="dk1"/>
              </a:buClr>
              <a:buSzPts val="900"/>
              <a:buChar char="•"/>
            </a:pPr>
            <a:r>
              <a:rPr lang="en" sz="900">
                <a:solidFill>
                  <a:schemeClr val="dk1"/>
                </a:solidFill>
              </a:rPr>
              <a:t>HMRC have therefore begun blocking import VAT recovery - especially in respect of goods on hire - based on a narrow view of the meaning of ownership.</a:t>
            </a:r>
            <a:endParaRPr sz="900">
              <a:solidFill>
                <a:schemeClr val="dk1"/>
              </a:solidFill>
            </a:endParaRPr>
          </a:p>
          <a:p>
            <a:pPr marL="139700" lvl="0" indent="-158750" algn="l" rtl="0">
              <a:lnSpc>
                <a:spcPct val="115000"/>
              </a:lnSpc>
              <a:spcBef>
                <a:spcPts val="0"/>
              </a:spcBef>
              <a:spcAft>
                <a:spcPts val="0"/>
              </a:spcAft>
              <a:buClr>
                <a:schemeClr val="dk1"/>
              </a:buClr>
              <a:buSzPts val="900"/>
              <a:buChar char="•"/>
            </a:pPr>
            <a:r>
              <a:rPr lang="en" sz="900">
                <a:solidFill>
                  <a:schemeClr val="dk1"/>
                </a:solidFill>
              </a:rPr>
              <a:t>HMRC are not operating on an ad hoc basis in this regard and have undertaken targeted enquiries, requesting confirmation from clients that they understand the principles of VAT recovery on imports following HMRC’s updated Business Briefs (2019 and 2020).</a:t>
            </a:r>
            <a:endParaRPr sz="900">
              <a:solidFill>
                <a:schemeClr val="dk1"/>
              </a:solidFill>
            </a:endParaRPr>
          </a:p>
          <a:p>
            <a:pPr marL="139700" lvl="0" indent="-158750" algn="l" rtl="0">
              <a:lnSpc>
                <a:spcPct val="115000"/>
              </a:lnSpc>
              <a:spcBef>
                <a:spcPts val="0"/>
              </a:spcBef>
              <a:spcAft>
                <a:spcPts val="0"/>
              </a:spcAft>
              <a:buClr>
                <a:schemeClr val="dk1"/>
              </a:buClr>
              <a:buSzPts val="900"/>
              <a:buChar char="•"/>
            </a:pPr>
            <a:r>
              <a:rPr lang="en" sz="900">
                <a:solidFill>
                  <a:schemeClr val="dk1"/>
                </a:solidFill>
              </a:rPr>
              <a:t>In the recent case of </a:t>
            </a:r>
            <a:r>
              <a:rPr lang="en" sz="900" i="1">
                <a:solidFill>
                  <a:schemeClr val="dk1"/>
                </a:solidFill>
              </a:rPr>
              <a:t>Piramal Healthcare</a:t>
            </a:r>
            <a:r>
              <a:rPr lang="en" sz="900">
                <a:solidFill>
                  <a:schemeClr val="dk1"/>
                </a:solidFill>
              </a:rPr>
              <a:t>, the FTT endorsed HMRC’s approach concerning a supply chain where the Taxpayer did not own the goods.</a:t>
            </a:r>
            <a:endParaRPr sz="900">
              <a:solidFill>
                <a:schemeClr val="dk1"/>
              </a:solidFill>
            </a:endParaRPr>
          </a:p>
          <a:p>
            <a:pPr marL="139700" lvl="0" indent="-158750" algn="l" rtl="0">
              <a:lnSpc>
                <a:spcPct val="115000"/>
              </a:lnSpc>
              <a:spcBef>
                <a:spcPts val="0"/>
              </a:spcBef>
              <a:spcAft>
                <a:spcPts val="0"/>
              </a:spcAft>
              <a:buClr>
                <a:schemeClr val="dk1"/>
              </a:buClr>
              <a:buSzPts val="900"/>
              <a:buChar char="•"/>
            </a:pPr>
            <a:r>
              <a:rPr lang="en" sz="900">
                <a:solidFill>
                  <a:schemeClr val="dk1"/>
                </a:solidFill>
              </a:rPr>
              <a:t>Even so, UK legislation - which is now supreme - appears to offer taxpayers greater scope for recovering import VAT than the case law of the CJEU.</a:t>
            </a:r>
            <a:endParaRPr sz="900">
              <a:solidFill>
                <a:schemeClr val="dk1"/>
              </a:solidFill>
            </a:endParaRPr>
          </a:p>
          <a:p>
            <a:pPr marL="139700" lvl="0" indent="-158750" algn="l" rtl="0">
              <a:lnSpc>
                <a:spcPct val="115000"/>
              </a:lnSpc>
              <a:spcBef>
                <a:spcPts val="0"/>
              </a:spcBef>
              <a:spcAft>
                <a:spcPts val="0"/>
              </a:spcAft>
              <a:buClr>
                <a:schemeClr val="dk1"/>
              </a:buClr>
              <a:buSzPts val="900"/>
              <a:buChar char="•"/>
            </a:pPr>
            <a:r>
              <a:rPr lang="en" sz="900">
                <a:solidFill>
                  <a:schemeClr val="dk1"/>
                </a:solidFill>
              </a:rPr>
              <a:t>Our ITX disputes team have also persuaded HMRC to consider other “hallmarks” of ownership, including contractual liability for loss or damage in transit.</a:t>
            </a:r>
            <a:endParaRPr sz="900">
              <a:solidFill>
                <a:schemeClr val="dk1"/>
              </a:solidFill>
            </a:endParaRPr>
          </a:p>
          <a:p>
            <a:pPr marL="139700" lvl="0" indent="-158750" algn="l" rtl="0">
              <a:lnSpc>
                <a:spcPct val="115000"/>
              </a:lnSpc>
              <a:spcBef>
                <a:spcPts val="0"/>
              </a:spcBef>
              <a:spcAft>
                <a:spcPts val="0"/>
              </a:spcAft>
              <a:buClr>
                <a:schemeClr val="dk1"/>
              </a:buClr>
              <a:buSzPts val="900"/>
              <a:buChar char="•"/>
            </a:pPr>
            <a:r>
              <a:rPr lang="en" sz="900">
                <a:solidFill>
                  <a:schemeClr val="dk1"/>
                </a:solidFill>
              </a:rPr>
              <a:t>We currently have an appeal before the FTT on this issue which is likely to be considered a test case for the post-Brexit scope of recovering import VAT.</a:t>
            </a:r>
            <a:endParaRPr sz="900">
              <a:solidFill>
                <a:schemeClr val="dk1"/>
              </a:solidFill>
            </a:endParaRPr>
          </a:p>
        </p:txBody>
      </p:sp>
      <p:sp>
        <p:nvSpPr>
          <p:cNvPr id="1351" name="Google Shape;1351;p244"/>
          <p:cNvSpPr/>
          <p:nvPr/>
        </p:nvSpPr>
        <p:spPr>
          <a:xfrm>
            <a:off x="400225" y="674550"/>
            <a:ext cx="4155900" cy="225900"/>
          </a:xfrm>
          <a:prstGeom prst="rect">
            <a:avLst/>
          </a:prstGeom>
          <a:solidFill>
            <a:srgbClr val="D93954"/>
          </a:solidFill>
          <a:ln>
            <a:noFill/>
          </a:ln>
        </p:spPr>
        <p:txBody>
          <a:bodyPr spcFirstLastPara="1" wrap="square" lIns="54850" tIns="54850" rIns="54850" bIns="5485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1">
                <a:solidFill>
                  <a:schemeClr val="lt1"/>
                </a:solidFill>
              </a:rPr>
              <a:t>What is the issue?</a:t>
            </a:r>
            <a:endParaRPr sz="900" b="1" i="0" u="none" strike="noStrike" cap="none">
              <a:solidFill>
                <a:schemeClr val="lt1"/>
              </a:solidFill>
              <a:latin typeface="Arial"/>
              <a:ea typeface="Arial"/>
              <a:cs typeface="Arial"/>
              <a:sym typeface="Arial"/>
            </a:endParaRPr>
          </a:p>
        </p:txBody>
      </p:sp>
      <p:sp>
        <p:nvSpPr>
          <p:cNvPr id="1352" name="Google Shape;1352;p244"/>
          <p:cNvSpPr/>
          <p:nvPr/>
        </p:nvSpPr>
        <p:spPr>
          <a:xfrm>
            <a:off x="4572000" y="674551"/>
            <a:ext cx="4155900" cy="225900"/>
          </a:xfrm>
          <a:prstGeom prst="rect">
            <a:avLst/>
          </a:prstGeom>
          <a:solidFill>
            <a:srgbClr val="EB8C00"/>
          </a:solidFill>
          <a:ln>
            <a:noFill/>
          </a:ln>
        </p:spPr>
        <p:txBody>
          <a:bodyPr spcFirstLastPara="1" wrap="square" lIns="54850" tIns="54850" rIns="54850" bIns="5485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1">
                <a:solidFill>
                  <a:schemeClr val="lt1"/>
                </a:solidFill>
              </a:rPr>
              <a:t>Who is the target client base?</a:t>
            </a:r>
            <a:endParaRPr sz="900" b="1">
              <a:solidFill>
                <a:schemeClr val="lt1"/>
              </a:solidFill>
            </a:endParaRPr>
          </a:p>
        </p:txBody>
      </p:sp>
      <p:sp>
        <p:nvSpPr>
          <p:cNvPr id="1353" name="Google Shape;1353;p244"/>
          <p:cNvSpPr txBox="1"/>
          <p:nvPr/>
        </p:nvSpPr>
        <p:spPr>
          <a:xfrm>
            <a:off x="4612275" y="900450"/>
            <a:ext cx="2565900" cy="459000"/>
          </a:xfrm>
          <a:prstGeom prst="rect">
            <a:avLst/>
          </a:prstGeom>
          <a:noFill/>
          <a:ln>
            <a:noFill/>
          </a:ln>
        </p:spPr>
        <p:txBody>
          <a:bodyPr spcFirstLastPara="1" wrap="square" lIns="91425" tIns="91425" rIns="91425" bIns="91425" anchor="t" anchorCtr="0">
            <a:noAutofit/>
          </a:bodyPr>
          <a:lstStyle/>
          <a:p>
            <a:pPr marL="139700" lvl="0" indent="-146050" algn="l" rtl="0">
              <a:lnSpc>
                <a:spcPct val="115000"/>
              </a:lnSpc>
              <a:spcBef>
                <a:spcPts val="0"/>
              </a:spcBef>
              <a:spcAft>
                <a:spcPts val="0"/>
              </a:spcAft>
              <a:buClr>
                <a:schemeClr val="dk1"/>
              </a:buClr>
              <a:buSzPts val="700"/>
              <a:buChar char="•"/>
            </a:pPr>
            <a:r>
              <a:rPr lang="en" sz="900">
                <a:solidFill>
                  <a:schemeClr val="dk1"/>
                </a:solidFill>
              </a:rPr>
              <a:t>Importers</a:t>
            </a:r>
            <a:endParaRPr sz="900">
              <a:solidFill>
                <a:schemeClr val="dk1"/>
              </a:solidFill>
            </a:endParaRPr>
          </a:p>
          <a:p>
            <a:pPr marL="139700" lvl="0" indent="-158750" algn="l" rtl="0">
              <a:lnSpc>
                <a:spcPct val="115000"/>
              </a:lnSpc>
              <a:spcBef>
                <a:spcPts val="0"/>
              </a:spcBef>
              <a:spcAft>
                <a:spcPts val="0"/>
              </a:spcAft>
              <a:buClr>
                <a:schemeClr val="dk1"/>
              </a:buClr>
              <a:buSzPts val="900"/>
              <a:buChar char="•"/>
            </a:pPr>
            <a:r>
              <a:rPr lang="en" sz="900">
                <a:solidFill>
                  <a:schemeClr val="dk1"/>
                </a:solidFill>
              </a:rPr>
              <a:t>Import agents</a:t>
            </a:r>
            <a:endParaRPr sz="900">
              <a:solidFill>
                <a:schemeClr val="dk1"/>
              </a:solidFill>
            </a:endParaRPr>
          </a:p>
          <a:p>
            <a:pPr marL="139700" lvl="0" indent="-158750" algn="l" rtl="0">
              <a:lnSpc>
                <a:spcPct val="115000"/>
              </a:lnSpc>
              <a:spcBef>
                <a:spcPts val="0"/>
              </a:spcBef>
              <a:spcAft>
                <a:spcPts val="0"/>
              </a:spcAft>
              <a:buClr>
                <a:schemeClr val="dk1"/>
              </a:buClr>
              <a:buSzPts val="900"/>
              <a:buChar char="•"/>
            </a:pPr>
            <a:r>
              <a:rPr lang="en" sz="900">
                <a:solidFill>
                  <a:schemeClr val="dk1"/>
                </a:solidFill>
              </a:rPr>
              <a:t>Forwarding agents</a:t>
            </a:r>
            <a:endParaRPr sz="900">
              <a:solidFill>
                <a:schemeClr val="dk1"/>
              </a:solidFill>
            </a:endParaRPr>
          </a:p>
          <a:p>
            <a:pPr marL="139700" lvl="0" indent="-158750" algn="l" rtl="0">
              <a:lnSpc>
                <a:spcPct val="115000"/>
              </a:lnSpc>
              <a:spcBef>
                <a:spcPts val="0"/>
              </a:spcBef>
              <a:spcAft>
                <a:spcPts val="0"/>
              </a:spcAft>
              <a:buClr>
                <a:schemeClr val="dk1"/>
              </a:buClr>
              <a:buSzPts val="900"/>
              <a:buChar char="•"/>
            </a:pPr>
            <a:r>
              <a:rPr lang="en" sz="900">
                <a:solidFill>
                  <a:schemeClr val="dk1"/>
                </a:solidFill>
              </a:rPr>
              <a:t>Haulage Companies</a:t>
            </a:r>
            <a:endParaRPr sz="900">
              <a:solidFill>
                <a:schemeClr val="dk1"/>
              </a:solidFill>
            </a:endParaRPr>
          </a:p>
        </p:txBody>
      </p:sp>
      <p:sp>
        <p:nvSpPr>
          <p:cNvPr id="1354" name="Google Shape;1354;p244"/>
          <p:cNvSpPr txBox="1"/>
          <p:nvPr/>
        </p:nvSpPr>
        <p:spPr>
          <a:xfrm>
            <a:off x="4612275" y="1676975"/>
            <a:ext cx="2565900" cy="459000"/>
          </a:xfrm>
          <a:prstGeom prst="rect">
            <a:avLst/>
          </a:prstGeom>
          <a:noFill/>
          <a:ln>
            <a:noFill/>
          </a:ln>
        </p:spPr>
        <p:txBody>
          <a:bodyPr spcFirstLastPara="1" wrap="square" lIns="91425" tIns="91425" rIns="91425" bIns="91425" anchor="t" anchorCtr="0">
            <a:noAutofit/>
          </a:bodyPr>
          <a:lstStyle/>
          <a:p>
            <a:pPr marL="139700" lvl="0" indent="-158750" algn="l" rtl="0">
              <a:lnSpc>
                <a:spcPct val="115000"/>
              </a:lnSpc>
              <a:spcBef>
                <a:spcPts val="0"/>
              </a:spcBef>
              <a:spcAft>
                <a:spcPts val="0"/>
              </a:spcAft>
              <a:buClr>
                <a:schemeClr val="dk1"/>
              </a:buClr>
              <a:buSzPts val="900"/>
              <a:buChar char="•"/>
            </a:pPr>
            <a:r>
              <a:rPr lang="en" sz="900">
                <a:solidFill>
                  <a:schemeClr val="dk1"/>
                </a:solidFill>
              </a:rPr>
              <a:t>Logistics firms</a:t>
            </a:r>
            <a:endParaRPr sz="900">
              <a:solidFill>
                <a:schemeClr val="dk1"/>
              </a:solidFill>
            </a:endParaRPr>
          </a:p>
          <a:p>
            <a:pPr marL="139700" lvl="0" indent="-158750" algn="l" rtl="0">
              <a:lnSpc>
                <a:spcPct val="115000"/>
              </a:lnSpc>
              <a:spcBef>
                <a:spcPts val="0"/>
              </a:spcBef>
              <a:spcAft>
                <a:spcPts val="0"/>
              </a:spcAft>
              <a:buClr>
                <a:schemeClr val="dk1"/>
              </a:buClr>
              <a:buSzPts val="900"/>
              <a:buChar char="•"/>
            </a:pPr>
            <a:r>
              <a:rPr lang="en" sz="900">
                <a:solidFill>
                  <a:schemeClr val="dk1"/>
                </a:solidFill>
              </a:rPr>
              <a:t>Pharma importers</a:t>
            </a:r>
            <a:endParaRPr sz="900">
              <a:solidFill>
                <a:schemeClr val="dk1"/>
              </a:solidFill>
            </a:endParaRPr>
          </a:p>
          <a:p>
            <a:pPr marL="139700" lvl="0" indent="-158750" algn="l" rtl="0">
              <a:lnSpc>
                <a:spcPct val="115000"/>
              </a:lnSpc>
              <a:spcBef>
                <a:spcPts val="0"/>
              </a:spcBef>
              <a:spcAft>
                <a:spcPts val="0"/>
              </a:spcAft>
              <a:buClr>
                <a:schemeClr val="dk1"/>
              </a:buClr>
              <a:buSzPts val="900"/>
              <a:buChar char="•"/>
            </a:pPr>
            <a:r>
              <a:rPr lang="en" sz="900">
                <a:solidFill>
                  <a:schemeClr val="dk1"/>
                </a:solidFill>
              </a:rPr>
              <a:t>Businesses leasing heavy machinery</a:t>
            </a:r>
            <a:endParaRPr sz="900">
              <a:solidFill>
                <a:schemeClr val="dk1"/>
              </a:solidFill>
            </a:endParaRPr>
          </a:p>
          <a:p>
            <a:pPr marL="139700" lvl="0" indent="-158750" algn="l" rtl="0">
              <a:lnSpc>
                <a:spcPct val="115000"/>
              </a:lnSpc>
              <a:spcBef>
                <a:spcPts val="0"/>
              </a:spcBef>
              <a:spcAft>
                <a:spcPts val="0"/>
              </a:spcAft>
              <a:buClr>
                <a:schemeClr val="dk1"/>
              </a:buClr>
              <a:buSzPts val="900"/>
              <a:buChar char="•"/>
            </a:pPr>
            <a:r>
              <a:rPr lang="en" sz="900">
                <a:solidFill>
                  <a:schemeClr val="dk1"/>
                </a:solidFill>
              </a:rPr>
              <a:t>Toll manufacturers</a:t>
            </a:r>
            <a:endParaRPr sz="900">
              <a:solidFill>
                <a:schemeClr val="dk1"/>
              </a:solidFill>
            </a:endParaRPr>
          </a:p>
        </p:txBody>
      </p:sp>
      <p:sp>
        <p:nvSpPr>
          <p:cNvPr id="1355" name="Google Shape;1355;p244"/>
          <p:cNvSpPr/>
          <p:nvPr/>
        </p:nvSpPr>
        <p:spPr>
          <a:xfrm>
            <a:off x="4572000" y="2912525"/>
            <a:ext cx="4155900" cy="225900"/>
          </a:xfrm>
          <a:prstGeom prst="rect">
            <a:avLst/>
          </a:prstGeom>
          <a:solidFill>
            <a:srgbClr val="7D7D7D"/>
          </a:solidFill>
          <a:ln>
            <a:noFill/>
          </a:ln>
        </p:spPr>
        <p:txBody>
          <a:bodyPr spcFirstLastPara="1" wrap="square" lIns="54850" tIns="54850" rIns="54850" bIns="5485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1">
                <a:solidFill>
                  <a:schemeClr val="lt1"/>
                </a:solidFill>
              </a:rPr>
              <a:t>What are the key go to market/trigger points?</a:t>
            </a:r>
            <a:endParaRPr sz="900" b="1">
              <a:solidFill>
                <a:schemeClr val="lt1"/>
              </a:solidFill>
            </a:endParaRPr>
          </a:p>
        </p:txBody>
      </p:sp>
      <p:sp>
        <p:nvSpPr>
          <p:cNvPr id="1356" name="Google Shape;1356;p244"/>
          <p:cNvSpPr txBox="1"/>
          <p:nvPr/>
        </p:nvSpPr>
        <p:spPr>
          <a:xfrm>
            <a:off x="4612275" y="3138425"/>
            <a:ext cx="2565900" cy="459000"/>
          </a:xfrm>
          <a:prstGeom prst="rect">
            <a:avLst/>
          </a:prstGeom>
          <a:noFill/>
          <a:ln>
            <a:noFill/>
          </a:ln>
        </p:spPr>
        <p:txBody>
          <a:bodyPr spcFirstLastPara="1" wrap="square" lIns="91425" tIns="91425" rIns="91425" bIns="91425" anchor="t" anchorCtr="0">
            <a:noAutofit/>
          </a:bodyPr>
          <a:lstStyle/>
          <a:p>
            <a:pPr marL="139700" lvl="0" indent="-158750" algn="l" rtl="0">
              <a:lnSpc>
                <a:spcPct val="115000"/>
              </a:lnSpc>
              <a:spcBef>
                <a:spcPts val="0"/>
              </a:spcBef>
              <a:spcAft>
                <a:spcPts val="0"/>
              </a:spcAft>
              <a:buClr>
                <a:schemeClr val="dk1"/>
              </a:buClr>
              <a:buSzPts val="900"/>
              <a:buChar char="•"/>
            </a:pPr>
            <a:r>
              <a:rPr lang="en" sz="900">
                <a:solidFill>
                  <a:schemeClr val="dk1"/>
                </a:solidFill>
              </a:rPr>
              <a:t>Clients importing goods on hire</a:t>
            </a:r>
            <a:endParaRPr sz="900">
              <a:solidFill>
                <a:schemeClr val="dk1"/>
              </a:solidFill>
            </a:endParaRPr>
          </a:p>
          <a:p>
            <a:pPr marL="139700" lvl="0" indent="-158750" algn="l" rtl="0">
              <a:lnSpc>
                <a:spcPct val="115000"/>
              </a:lnSpc>
              <a:spcBef>
                <a:spcPts val="0"/>
              </a:spcBef>
              <a:spcAft>
                <a:spcPts val="0"/>
              </a:spcAft>
              <a:buClr>
                <a:schemeClr val="dk1"/>
              </a:buClr>
              <a:buSzPts val="900"/>
              <a:buChar char="•"/>
            </a:pPr>
            <a:r>
              <a:rPr lang="en" sz="900">
                <a:solidFill>
                  <a:schemeClr val="dk1"/>
                </a:solidFill>
              </a:rPr>
              <a:t>Clients importing goods for processing</a:t>
            </a:r>
            <a:endParaRPr sz="900">
              <a:solidFill>
                <a:schemeClr val="dk1"/>
              </a:solidFill>
            </a:endParaRPr>
          </a:p>
          <a:p>
            <a:pPr marL="0" lvl="0" indent="0" algn="l" rtl="0">
              <a:lnSpc>
                <a:spcPct val="115000"/>
              </a:lnSpc>
              <a:spcBef>
                <a:spcPts val="0"/>
              </a:spcBef>
              <a:spcAft>
                <a:spcPts val="0"/>
              </a:spcAft>
              <a:buNone/>
            </a:pPr>
            <a:endParaRPr sz="700">
              <a:solidFill>
                <a:schemeClr val="dk1"/>
              </a:solidFill>
            </a:endParaRPr>
          </a:p>
        </p:txBody>
      </p:sp>
      <p:sp>
        <p:nvSpPr>
          <p:cNvPr id="1357" name="Google Shape;1357;p244"/>
          <p:cNvSpPr txBox="1"/>
          <p:nvPr/>
        </p:nvSpPr>
        <p:spPr>
          <a:xfrm>
            <a:off x="4612275" y="3597425"/>
            <a:ext cx="2565900" cy="459000"/>
          </a:xfrm>
          <a:prstGeom prst="rect">
            <a:avLst/>
          </a:prstGeom>
          <a:noFill/>
          <a:ln>
            <a:noFill/>
          </a:ln>
        </p:spPr>
        <p:txBody>
          <a:bodyPr spcFirstLastPara="1" wrap="square" lIns="91425" tIns="91425" rIns="91425" bIns="91425" anchor="t" anchorCtr="0">
            <a:noAutofit/>
          </a:bodyPr>
          <a:lstStyle/>
          <a:p>
            <a:pPr marL="139700" lvl="0" indent="-158750" algn="l" rtl="0">
              <a:lnSpc>
                <a:spcPct val="115000"/>
              </a:lnSpc>
              <a:spcBef>
                <a:spcPts val="0"/>
              </a:spcBef>
              <a:spcAft>
                <a:spcPts val="0"/>
              </a:spcAft>
              <a:buClr>
                <a:schemeClr val="dk1"/>
              </a:buClr>
              <a:buSzPts val="900"/>
              <a:buChar char="•"/>
            </a:pPr>
            <a:r>
              <a:rPr lang="en" sz="900">
                <a:solidFill>
                  <a:schemeClr val="dk1"/>
                </a:solidFill>
              </a:rPr>
              <a:t>HMRC inquiries and challenges</a:t>
            </a:r>
            <a:endParaRPr sz="900">
              <a:solidFill>
                <a:schemeClr val="dk1"/>
              </a:solidFill>
            </a:endParaRPr>
          </a:p>
          <a:p>
            <a:pPr marL="139700" lvl="0" indent="-158750" algn="l" rtl="0">
              <a:lnSpc>
                <a:spcPct val="115000"/>
              </a:lnSpc>
              <a:spcBef>
                <a:spcPts val="0"/>
              </a:spcBef>
              <a:spcAft>
                <a:spcPts val="0"/>
              </a:spcAft>
              <a:buClr>
                <a:schemeClr val="dk1"/>
              </a:buClr>
              <a:buSzPts val="900"/>
              <a:buChar char="•"/>
            </a:pPr>
            <a:r>
              <a:rPr lang="en" sz="900">
                <a:solidFill>
                  <a:schemeClr val="dk1"/>
                </a:solidFill>
              </a:rPr>
              <a:t>Adverse decisions from HMRC</a:t>
            </a:r>
            <a:endParaRPr sz="900">
              <a:solidFill>
                <a:schemeClr val="dk1"/>
              </a:solidFill>
            </a:endParaRPr>
          </a:p>
          <a:p>
            <a:pPr marL="0" lvl="0" indent="0" algn="l" rtl="0">
              <a:lnSpc>
                <a:spcPct val="115000"/>
              </a:lnSpc>
              <a:spcBef>
                <a:spcPts val="0"/>
              </a:spcBef>
              <a:spcAft>
                <a:spcPts val="0"/>
              </a:spcAft>
              <a:buNone/>
            </a:pPr>
            <a:endParaRPr sz="7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62"/>
        <p:cNvGrpSpPr/>
        <p:nvPr/>
      </p:nvGrpSpPr>
      <p:grpSpPr>
        <a:xfrm>
          <a:off x="0" y="0"/>
          <a:ext cx="0" cy="0"/>
          <a:chOff x="0" y="0"/>
          <a:chExt cx="0" cy="0"/>
        </a:xfrm>
      </p:grpSpPr>
      <p:sp>
        <p:nvSpPr>
          <p:cNvPr id="1363" name="Google Shape;1363;p245"/>
          <p:cNvSpPr txBox="1">
            <a:spLocks noGrp="1"/>
          </p:cNvSpPr>
          <p:nvPr>
            <p:ph type="title"/>
          </p:nvPr>
        </p:nvSpPr>
        <p:spPr>
          <a:xfrm>
            <a:off x="3962985" y="1577979"/>
            <a:ext cx="3702600" cy="1923300"/>
          </a:xfrm>
          <a:prstGeom prst="rect">
            <a:avLst/>
          </a:prstGeom>
          <a:noFill/>
          <a:ln>
            <a:noFill/>
          </a:ln>
        </p:spPr>
        <p:txBody>
          <a:bodyPr spcFirstLastPara="1" wrap="square" lIns="0" tIns="0" rIns="0" bIns="0" anchor="t" anchorCtr="0">
            <a:normAutofit/>
          </a:bodyPr>
          <a:lstStyle/>
          <a:p>
            <a:pPr marL="0" lvl="0" indent="0" algn="l" rtl="0">
              <a:lnSpc>
                <a:spcPct val="85000"/>
              </a:lnSpc>
              <a:spcBef>
                <a:spcPts val="0"/>
              </a:spcBef>
              <a:spcAft>
                <a:spcPts val="0"/>
              </a:spcAft>
              <a:buSzPts val="2400"/>
              <a:buNone/>
            </a:pPr>
            <a:r>
              <a:rPr lang="en"/>
              <a:t>VAT recovery &amp; pension funds </a:t>
            </a:r>
            <a:endParaRPr/>
          </a:p>
        </p:txBody>
      </p:sp>
      <p:sp>
        <p:nvSpPr>
          <p:cNvPr id="1364" name="Google Shape;1364;p245"/>
          <p:cNvSpPr txBox="1">
            <a:spLocks noGrp="1"/>
          </p:cNvSpPr>
          <p:nvPr>
            <p:ph type="subTitle" idx="1"/>
          </p:nvPr>
        </p:nvSpPr>
        <p:spPr>
          <a:xfrm>
            <a:off x="332185" y="0"/>
            <a:ext cx="3258600" cy="5143500"/>
          </a:xfrm>
          <a:prstGeom prst="rect">
            <a:avLst/>
          </a:prstGeom>
          <a:noFill/>
          <a:ln>
            <a:noFill/>
          </a:ln>
        </p:spPr>
        <p:txBody>
          <a:bodyPr spcFirstLastPara="1" wrap="square" lIns="0" tIns="0" rIns="0" bIns="0" anchor="ctr" anchorCtr="0">
            <a:normAutofit fontScale="85000" lnSpcReduction="20000"/>
          </a:bodyPr>
          <a:lstStyle/>
          <a:p>
            <a:pPr marL="0" lvl="0" indent="0" algn="l" rtl="0">
              <a:lnSpc>
                <a:spcPct val="95000"/>
              </a:lnSpc>
              <a:spcBef>
                <a:spcPts val="0"/>
              </a:spcBef>
              <a:spcAft>
                <a:spcPts val="0"/>
              </a:spcAft>
              <a:buSzPts val="1020"/>
              <a:buNone/>
            </a:pPr>
            <a:r>
              <a:rPr lang="en"/>
              <a:t>3</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68"/>
        <p:cNvGrpSpPr/>
        <p:nvPr/>
      </p:nvGrpSpPr>
      <p:grpSpPr>
        <a:xfrm>
          <a:off x="0" y="0"/>
          <a:ext cx="0" cy="0"/>
          <a:chOff x="0" y="0"/>
          <a:chExt cx="0" cy="0"/>
        </a:xfrm>
      </p:grpSpPr>
      <p:sp>
        <p:nvSpPr>
          <p:cNvPr id="1369" name="Google Shape;1369;p246"/>
          <p:cNvSpPr txBox="1">
            <a:spLocks noGrp="1"/>
          </p:cNvSpPr>
          <p:nvPr>
            <p:ph type="title"/>
          </p:nvPr>
        </p:nvSpPr>
        <p:spPr>
          <a:xfrm>
            <a:off x="311700" y="15697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1920">
                <a:latin typeface="Georgia"/>
                <a:ea typeface="Georgia"/>
                <a:cs typeface="Georgia"/>
                <a:sym typeface="Georgia"/>
              </a:rPr>
              <a:t>VAT recovery and pension funds</a:t>
            </a:r>
            <a:endParaRPr sz="1920">
              <a:latin typeface="Georgia"/>
              <a:ea typeface="Georgia"/>
              <a:cs typeface="Georgia"/>
              <a:sym typeface="Georgia"/>
            </a:endParaRPr>
          </a:p>
        </p:txBody>
      </p:sp>
      <p:sp>
        <p:nvSpPr>
          <p:cNvPr id="1370" name="Google Shape;1370;p246"/>
          <p:cNvSpPr txBox="1"/>
          <p:nvPr/>
        </p:nvSpPr>
        <p:spPr>
          <a:xfrm>
            <a:off x="332225" y="1298450"/>
            <a:ext cx="2646300" cy="3634800"/>
          </a:xfrm>
          <a:prstGeom prst="rect">
            <a:avLst/>
          </a:prstGeom>
          <a:solidFill>
            <a:srgbClr val="F3F3F3"/>
          </a:solidFill>
          <a:ln>
            <a:noFill/>
          </a:ln>
        </p:spPr>
        <p:txBody>
          <a:bodyPr spcFirstLastPara="1" wrap="square" lIns="54000" tIns="54000" rIns="54000" bIns="54000" anchor="t" anchorCtr="0">
            <a:noAutofit/>
          </a:bodyPr>
          <a:lstStyle/>
          <a:p>
            <a:pPr marL="285750" lvl="0" indent="-177800" algn="l" rtl="0">
              <a:spcBef>
                <a:spcPts val="0"/>
              </a:spcBef>
              <a:spcAft>
                <a:spcPts val="0"/>
              </a:spcAft>
              <a:buClr>
                <a:schemeClr val="dk1"/>
              </a:buClr>
              <a:buSzPts val="1000"/>
              <a:buChar char="●"/>
            </a:pPr>
            <a:r>
              <a:rPr lang="en" sz="1000">
                <a:solidFill>
                  <a:schemeClr val="dk1"/>
                </a:solidFill>
              </a:rPr>
              <a:t>Significant changes in the VAT and pensions landscape over the last 5 years, including updated HMRC guidance on recoverability of VAT on costs incurred in relation to pension funds. </a:t>
            </a:r>
            <a:br>
              <a:rPr lang="en" sz="1000">
                <a:solidFill>
                  <a:schemeClr val="dk1"/>
                </a:solidFill>
              </a:rPr>
            </a:br>
            <a:endParaRPr sz="1000">
              <a:solidFill>
                <a:schemeClr val="dk1"/>
              </a:solidFill>
            </a:endParaRPr>
          </a:p>
          <a:p>
            <a:pPr marL="285750" lvl="0" indent="-177800" algn="l" rtl="0">
              <a:spcBef>
                <a:spcPts val="0"/>
              </a:spcBef>
              <a:spcAft>
                <a:spcPts val="0"/>
              </a:spcAft>
              <a:buClr>
                <a:schemeClr val="dk1"/>
              </a:buClr>
              <a:buSzPts val="1000"/>
              <a:buChar char="●"/>
            </a:pPr>
            <a:r>
              <a:rPr lang="en" sz="1000">
                <a:solidFill>
                  <a:schemeClr val="dk1"/>
                </a:solidFill>
              </a:rPr>
              <a:t>Likely to be opportunity for many schemes/ employers to reduce the irrecoverable VAT suffered. </a:t>
            </a:r>
            <a:br>
              <a:rPr lang="en" sz="1000">
                <a:solidFill>
                  <a:schemeClr val="dk1"/>
                </a:solidFill>
              </a:rPr>
            </a:br>
            <a:endParaRPr sz="1000">
              <a:solidFill>
                <a:schemeClr val="dk1"/>
              </a:solidFill>
            </a:endParaRPr>
          </a:p>
          <a:p>
            <a:pPr marL="285750" lvl="0" indent="-177800" algn="l" rtl="0">
              <a:spcBef>
                <a:spcPts val="0"/>
              </a:spcBef>
              <a:spcAft>
                <a:spcPts val="0"/>
              </a:spcAft>
              <a:buClr>
                <a:schemeClr val="dk1"/>
              </a:buClr>
              <a:buSzPts val="1000"/>
              <a:buChar char="●"/>
            </a:pPr>
            <a:r>
              <a:rPr lang="en" sz="1000">
                <a:solidFill>
                  <a:schemeClr val="dk1"/>
                </a:solidFill>
              </a:rPr>
              <a:t>HMRC have also recently indicated a willingness to accept 100% of the VAT being recoverable by the employer in relation to pensions activities, so this could lead to opportunities for additional VAT recovery.</a:t>
            </a:r>
            <a:br>
              <a:rPr lang="en" sz="1000">
                <a:solidFill>
                  <a:schemeClr val="dk1"/>
                </a:solidFill>
              </a:rPr>
            </a:br>
            <a:endParaRPr sz="1000">
              <a:solidFill>
                <a:schemeClr val="dk1"/>
              </a:solidFill>
            </a:endParaRPr>
          </a:p>
          <a:p>
            <a:pPr marL="285750" lvl="0" indent="-177800" algn="l" rtl="0">
              <a:spcBef>
                <a:spcPts val="0"/>
              </a:spcBef>
              <a:spcAft>
                <a:spcPts val="0"/>
              </a:spcAft>
              <a:buClr>
                <a:schemeClr val="dk1"/>
              </a:buClr>
              <a:buSzPts val="1000"/>
              <a:buChar char="●"/>
            </a:pPr>
            <a:r>
              <a:rPr lang="en" sz="1000">
                <a:solidFill>
                  <a:schemeClr val="dk1"/>
                </a:solidFill>
              </a:rPr>
              <a:t>This could result in significant VAT savings for businesses going back</a:t>
            </a:r>
            <a:r>
              <a:rPr lang="en" sz="1000">
                <a:solidFill>
                  <a:srgbClr val="D04A02"/>
                </a:solidFill>
              </a:rPr>
              <a:t> </a:t>
            </a:r>
            <a:r>
              <a:rPr lang="en" sz="1000" b="1">
                <a:solidFill>
                  <a:srgbClr val="D04A02"/>
                </a:solidFill>
              </a:rPr>
              <a:t>FOUR</a:t>
            </a:r>
            <a:r>
              <a:rPr lang="en" sz="1000">
                <a:solidFill>
                  <a:schemeClr val="dk1"/>
                </a:solidFill>
              </a:rPr>
              <a:t> years in addition to future benefits. </a:t>
            </a:r>
            <a:endParaRPr sz="1000">
              <a:solidFill>
                <a:schemeClr val="dk1"/>
              </a:solidFill>
            </a:endParaRPr>
          </a:p>
          <a:p>
            <a:pPr marL="0" lvl="0" indent="0" algn="l" rtl="0">
              <a:spcBef>
                <a:spcPts val="0"/>
              </a:spcBef>
              <a:spcAft>
                <a:spcPts val="0"/>
              </a:spcAft>
              <a:buNone/>
            </a:pPr>
            <a:endParaRPr sz="950">
              <a:solidFill>
                <a:schemeClr val="dk1"/>
              </a:solidFill>
            </a:endParaRPr>
          </a:p>
          <a:p>
            <a:pPr marL="0" lvl="0" indent="0" algn="l" rtl="0">
              <a:spcBef>
                <a:spcPts val="0"/>
              </a:spcBef>
              <a:spcAft>
                <a:spcPts val="0"/>
              </a:spcAft>
              <a:buNone/>
            </a:pPr>
            <a:endParaRPr sz="950"/>
          </a:p>
        </p:txBody>
      </p:sp>
      <p:sp>
        <p:nvSpPr>
          <p:cNvPr id="1371" name="Google Shape;1371;p246"/>
          <p:cNvSpPr txBox="1"/>
          <p:nvPr/>
        </p:nvSpPr>
        <p:spPr>
          <a:xfrm>
            <a:off x="332226" y="729663"/>
            <a:ext cx="2646300" cy="352500"/>
          </a:xfrm>
          <a:prstGeom prst="rect">
            <a:avLst/>
          </a:prstGeom>
          <a:solidFill>
            <a:srgbClr val="D04A02"/>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1000" b="1">
                <a:solidFill>
                  <a:schemeClr val="lt1"/>
                </a:solidFill>
              </a:rPr>
              <a:t>The Opportunity</a:t>
            </a:r>
            <a:endParaRPr sz="1000" b="1" i="0" u="none" strike="noStrike" cap="none">
              <a:solidFill>
                <a:schemeClr val="lt1"/>
              </a:solidFill>
            </a:endParaRPr>
          </a:p>
        </p:txBody>
      </p:sp>
      <p:sp>
        <p:nvSpPr>
          <p:cNvPr id="1372" name="Google Shape;1372;p246"/>
          <p:cNvSpPr txBox="1"/>
          <p:nvPr/>
        </p:nvSpPr>
        <p:spPr>
          <a:xfrm>
            <a:off x="3151625" y="1298375"/>
            <a:ext cx="2646300" cy="3461700"/>
          </a:xfrm>
          <a:prstGeom prst="rect">
            <a:avLst/>
          </a:prstGeom>
          <a:solidFill>
            <a:srgbClr val="F3F3F3"/>
          </a:solidFill>
          <a:ln>
            <a:noFill/>
          </a:ln>
        </p:spPr>
        <p:txBody>
          <a:bodyPr spcFirstLastPara="1" wrap="square" lIns="54000" tIns="54000" rIns="54000" bIns="54000" anchor="t" anchorCtr="0">
            <a:noAutofit/>
          </a:bodyPr>
          <a:lstStyle/>
          <a:p>
            <a:pPr marL="342900" lvl="0" indent="-234950" algn="l" rtl="0">
              <a:spcBef>
                <a:spcPts val="0"/>
              </a:spcBef>
              <a:spcAft>
                <a:spcPts val="0"/>
              </a:spcAft>
              <a:buClr>
                <a:schemeClr val="dk1"/>
              </a:buClr>
              <a:buSzPts val="1000"/>
              <a:buChar char="●"/>
            </a:pPr>
            <a:r>
              <a:rPr lang="en" sz="1000">
                <a:solidFill>
                  <a:schemeClr val="dk1"/>
                </a:solidFill>
              </a:rPr>
              <a:t>Clients with Defined Benefit pension funds or hybrid schemes incurring VAT.</a:t>
            </a:r>
            <a:br>
              <a:rPr lang="en" sz="1000">
                <a:solidFill>
                  <a:schemeClr val="dk1"/>
                </a:solidFill>
              </a:rPr>
            </a:br>
            <a:endParaRPr sz="1000">
              <a:solidFill>
                <a:schemeClr val="dk1"/>
              </a:solidFill>
            </a:endParaRPr>
          </a:p>
          <a:p>
            <a:pPr marL="342900" lvl="0" indent="-234950" algn="l" rtl="0">
              <a:spcBef>
                <a:spcPts val="300"/>
              </a:spcBef>
              <a:spcAft>
                <a:spcPts val="0"/>
              </a:spcAft>
              <a:buClr>
                <a:schemeClr val="dk1"/>
              </a:buClr>
              <a:buSzPts val="1000"/>
              <a:buChar char="●"/>
            </a:pPr>
            <a:r>
              <a:rPr lang="en" sz="1000">
                <a:solidFill>
                  <a:schemeClr val="dk1"/>
                </a:solidFill>
              </a:rPr>
              <a:t>No restriction on the size of client by members - but the larger the assets the more likely the savings are to be material.</a:t>
            </a:r>
            <a:endParaRPr sz="1000">
              <a:solidFill>
                <a:schemeClr val="dk1"/>
              </a:solidFill>
            </a:endParaRPr>
          </a:p>
          <a:p>
            <a:pPr marL="0" lvl="0" indent="0" algn="l" rtl="0">
              <a:spcBef>
                <a:spcPts val="300"/>
              </a:spcBef>
              <a:spcAft>
                <a:spcPts val="0"/>
              </a:spcAft>
              <a:buNone/>
            </a:pPr>
            <a:endParaRPr sz="1000">
              <a:solidFill>
                <a:schemeClr val="dk1"/>
              </a:solidFill>
            </a:endParaRPr>
          </a:p>
          <a:p>
            <a:pPr marL="342900" lvl="0" indent="-222250" algn="l" rtl="0">
              <a:spcBef>
                <a:spcPts val="300"/>
              </a:spcBef>
              <a:spcAft>
                <a:spcPts val="0"/>
              </a:spcAft>
              <a:buClr>
                <a:schemeClr val="dk1"/>
              </a:buClr>
              <a:buSzPts val="800"/>
              <a:buChar char="●"/>
            </a:pPr>
            <a:r>
              <a:rPr lang="en" sz="1000">
                <a:solidFill>
                  <a:schemeClr val="dk1"/>
                </a:solidFill>
              </a:rPr>
              <a:t>As an example, a large multinational client has made a </a:t>
            </a:r>
            <a:r>
              <a:rPr lang="en" sz="1000" b="1">
                <a:solidFill>
                  <a:schemeClr val="dk1"/>
                </a:solidFill>
              </a:rPr>
              <a:t>£6 million</a:t>
            </a:r>
            <a:r>
              <a:rPr lang="en" sz="1000">
                <a:solidFill>
                  <a:schemeClr val="dk1"/>
                </a:solidFill>
              </a:rPr>
              <a:t> historical reclaim, plus put in place processes to secure a saving of </a:t>
            </a:r>
            <a:r>
              <a:rPr lang="en" sz="1000" b="1">
                <a:solidFill>
                  <a:schemeClr val="dk1"/>
                </a:solidFill>
              </a:rPr>
              <a:t>£2 million</a:t>
            </a:r>
            <a:r>
              <a:rPr lang="en" sz="1000">
                <a:solidFill>
                  <a:schemeClr val="dk1"/>
                </a:solidFill>
              </a:rPr>
              <a:t> per annum on an ongoing basis.</a:t>
            </a:r>
            <a:br>
              <a:rPr lang="en" sz="800">
                <a:solidFill>
                  <a:schemeClr val="dk1"/>
                </a:solidFill>
              </a:rPr>
            </a:br>
            <a:endParaRPr sz="800">
              <a:solidFill>
                <a:schemeClr val="dk1"/>
              </a:solidFill>
            </a:endParaRPr>
          </a:p>
          <a:p>
            <a:pPr marL="0" lvl="0" indent="0" algn="l" rtl="0">
              <a:spcBef>
                <a:spcPts val="300"/>
              </a:spcBef>
              <a:spcAft>
                <a:spcPts val="300"/>
              </a:spcAft>
              <a:buNone/>
            </a:pPr>
            <a:endParaRPr sz="1000">
              <a:solidFill>
                <a:schemeClr val="dk1"/>
              </a:solidFill>
            </a:endParaRPr>
          </a:p>
        </p:txBody>
      </p:sp>
      <p:sp>
        <p:nvSpPr>
          <p:cNvPr id="1373" name="Google Shape;1373;p246"/>
          <p:cNvSpPr txBox="1"/>
          <p:nvPr/>
        </p:nvSpPr>
        <p:spPr>
          <a:xfrm>
            <a:off x="3151625" y="729676"/>
            <a:ext cx="2646300" cy="352500"/>
          </a:xfrm>
          <a:prstGeom prst="rect">
            <a:avLst/>
          </a:prstGeom>
          <a:solidFill>
            <a:srgbClr val="D04A02"/>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1000" b="1">
                <a:solidFill>
                  <a:schemeClr val="lt1"/>
                </a:solidFill>
              </a:rPr>
              <a:t>Who is the Target client base?</a:t>
            </a:r>
            <a:endParaRPr sz="1000" b="1" i="0" u="none" strike="noStrike" cap="none">
              <a:solidFill>
                <a:schemeClr val="lt1"/>
              </a:solidFill>
            </a:endParaRPr>
          </a:p>
        </p:txBody>
      </p:sp>
      <p:sp>
        <p:nvSpPr>
          <p:cNvPr id="1374" name="Google Shape;1374;p246"/>
          <p:cNvSpPr txBox="1"/>
          <p:nvPr/>
        </p:nvSpPr>
        <p:spPr>
          <a:xfrm>
            <a:off x="5971025" y="1298375"/>
            <a:ext cx="2646300" cy="3461700"/>
          </a:xfrm>
          <a:prstGeom prst="rect">
            <a:avLst/>
          </a:prstGeom>
          <a:solidFill>
            <a:srgbClr val="F3F3F3"/>
          </a:solidFill>
          <a:ln>
            <a:noFill/>
          </a:ln>
        </p:spPr>
        <p:txBody>
          <a:bodyPr spcFirstLastPara="1" wrap="square" lIns="54000" tIns="54000" rIns="54000" bIns="54000" anchor="t" anchorCtr="0">
            <a:noAutofit/>
          </a:bodyPr>
          <a:lstStyle/>
          <a:p>
            <a:pPr marL="342900" lvl="0" indent="-234950" algn="l" rtl="0">
              <a:spcBef>
                <a:spcPts val="0"/>
              </a:spcBef>
              <a:spcAft>
                <a:spcPts val="0"/>
              </a:spcAft>
              <a:buClr>
                <a:schemeClr val="dk1"/>
              </a:buClr>
              <a:buSzPts val="1000"/>
              <a:buChar char="●"/>
            </a:pPr>
            <a:r>
              <a:rPr lang="en" sz="1000">
                <a:solidFill>
                  <a:schemeClr val="dk1"/>
                </a:solidFill>
              </a:rPr>
              <a:t>We have been able to save a number of other clients significant amounts by looking at the VAT position of their pension fund - is this something you have reviewed recently in light of HMRC’s revised guidance?</a:t>
            </a:r>
            <a:br>
              <a:rPr lang="en" sz="1000">
                <a:solidFill>
                  <a:schemeClr val="dk1"/>
                </a:solidFill>
              </a:rPr>
            </a:br>
            <a:endParaRPr sz="1000">
              <a:solidFill>
                <a:schemeClr val="dk1"/>
              </a:solidFill>
            </a:endParaRPr>
          </a:p>
          <a:p>
            <a:pPr marL="342900" lvl="0" indent="-234950" algn="l" rtl="0">
              <a:spcBef>
                <a:spcPts val="300"/>
              </a:spcBef>
              <a:spcAft>
                <a:spcPts val="0"/>
              </a:spcAft>
              <a:buClr>
                <a:schemeClr val="dk1"/>
              </a:buClr>
              <a:buSzPts val="1000"/>
              <a:buChar char="●"/>
            </a:pPr>
            <a:r>
              <a:rPr lang="en" sz="1000">
                <a:solidFill>
                  <a:schemeClr val="dk1"/>
                </a:solidFill>
              </a:rPr>
              <a:t>Are you looking to change the way in which pension running costs are borne between the scheme and employer? Have you considered the VAT implications?</a:t>
            </a:r>
            <a:br>
              <a:rPr lang="en" sz="1000">
                <a:solidFill>
                  <a:schemeClr val="dk1"/>
                </a:solidFill>
              </a:rPr>
            </a:br>
            <a:endParaRPr sz="1000">
              <a:solidFill>
                <a:schemeClr val="dk1"/>
              </a:solidFill>
            </a:endParaRPr>
          </a:p>
          <a:p>
            <a:pPr marL="342900" lvl="0" indent="-234950" algn="l" rtl="0">
              <a:spcBef>
                <a:spcPts val="300"/>
              </a:spcBef>
              <a:spcAft>
                <a:spcPts val="0"/>
              </a:spcAft>
              <a:buClr>
                <a:schemeClr val="dk1"/>
              </a:buClr>
              <a:buSzPts val="1000"/>
              <a:buChar char="●"/>
            </a:pPr>
            <a:r>
              <a:rPr lang="en" sz="1000">
                <a:solidFill>
                  <a:schemeClr val="dk1"/>
                </a:solidFill>
              </a:rPr>
              <a:t>Who is responsible for managing tax for the pension scheme?</a:t>
            </a:r>
            <a:endParaRPr sz="1000">
              <a:solidFill>
                <a:schemeClr val="dk1"/>
              </a:solidFill>
            </a:endParaRPr>
          </a:p>
          <a:p>
            <a:pPr marL="0" lvl="0" indent="0" algn="l" rtl="0">
              <a:spcBef>
                <a:spcPts val="300"/>
              </a:spcBef>
              <a:spcAft>
                <a:spcPts val="300"/>
              </a:spcAft>
              <a:buNone/>
            </a:pPr>
            <a:endParaRPr sz="800">
              <a:solidFill>
                <a:schemeClr val="dk1"/>
              </a:solidFill>
            </a:endParaRPr>
          </a:p>
        </p:txBody>
      </p:sp>
      <p:sp>
        <p:nvSpPr>
          <p:cNvPr id="1375" name="Google Shape;1375;p246"/>
          <p:cNvSpPr txBox="1"/>
          <p:nvPr/>
        </p:nvSpPr>
        <p:spPr>
          <a:xfrm>
            <a:off x="5971026" y="729663"/>
            <a:ext cx="2646300" cy="352500"/>
          </a:xfrm>
          <a:prstGeom prst="rect">
            <a:avLst/>
          </a:prstGeom>
          <a:solidFill>
            <a:srgbClr val="D04A02"/>
          </a:solidFill>
          <a:ln>
            <a:noFill/>
          </a:ln>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1000" b="1">
                <a:solidFill>
                  <a:schemeClr val="lt1"/>
                </a:solidFill>
              </a:rPr>
              <a:t>Key conversation starters with clients</a:t>
            </a:r>
            <a:endParaRPr sz="1000" b="1" i="0" u="none" strike="noStrike" cap="none">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0"/>
        <p:cNvGrpSpPr/>
        <p:nvPr/>
      </p:nvGrpSpPr>
      <p:grpSpPr>
        <a:xfrm>
          <a:off x="0" y="0"/>
          <a:ext cx="0" cy="0"/>
          <a:chOff x="0" y="0"/>
          <a:chExt cx="0" cy="0"/>
        </a:xfrm>
      </p:grpSpPr>
      <p:sp>
        <p:nvSpPr>
          <p:cNvPr id="1381" name="Google Shape;1381;p247"/>
          <p:cNvSpPr txBox="1">
            <a:spLocks noGrp="1"/>
          </p:cNvSpPr>
          <p:nvPr>
            <p:ph type="title"/>
          </p:nvPr>
        </p:nvSpPr>
        <p:spPr>
          <a:xfrm>
            <a:off x="3962985" y="1577979"/>
            <a:ext cx="3702600" cy="1923300"/>
          </a:xfrm>
          <a:prstGeom prst="rect">
            <a:avLst/>
          </a:prstGeom>
          <a:noFill/>
          <a:ln>
            <a:noFill/>
          </a:ln>
        </p:spPr>
        <p:txBody>
          <a:bodyPr spcFirstLastPara="1" wrap="square" lIns="0" tIns="0" rIns="0" bIns="0" anchor="t" anchorCtr="0">
            <a:normAutofit/>
          </a:bodyPr>
          <a:lstStyle/>
          <a:p>
            <a:pPr marL="0" lvl="0" indent="0" algn="l" rtl="0">
              <a:lnSpc>
                <a:spcPct val="85000"/>
              </a:lnSpc>
              <a:spcBef>
                <a:spcPts val="0"/>
              </a:spcBef>
              <a:spcAft>
                <a:spcPts val="0"/>
              </a:spcAft>
              <a:buSzPts val="2400"/>
              <a:buNone/>
            </a:pPr>
            <a:r>
              <a:rPr lang="en"/>
              <a:t>VAT &amp; property</a:t>
            </a:r>
            <a:endParaRPr/>
          </a:p>
        </p:txBody>
      </p:sp>
      <p:sp>
        <p:nvSpPr>
          <p:cNvPr id="1382" name="Google Shape;1382;p247"/>
          <p:cNvSpPr txBox="1">
            <a:spLocks noGrp="1"/>
          </p:cNvSpPr>
          <p:nvPr>
            <p:ph type="subTitle" idx="1"/>
          </p:nvPr>
        </p:nvSpPr>
        <p:spPr>
          <a:xfrm>
            <a:off x="332185" y="0"/>
            <a:ext cx="3258600" cy="5143500"/>
          </a:xfrm>
          <a:prstGeom prst="rect">
            <a:avLst/>
          </a:prstGeom>
          <a:noFill/>
          <a:ln>
            <a:noFill/>
          </a:ln>
        </p:spPr>
        <p:txBody>
          <a:bodyPr spcFirstLastPara="1" wrap="square" lIns="0" tIns="0" rIns="0" bIns="0" anchor="ctr" anchorCtr="0">
            <a:normAutofit fontScale="85000" lnSpcReduction="20000"/>
          </a:bodyPr>
          <a:lstStyle/>
          <a:p>
            <a:pPr marL="0" lvl="0" indent="0" algn="l" rtl="0">
              <a:lnSpc>
                <a:spcPct val="95000"/>
              </a:lnSpc>
              <a:spcBef>
                <a:spcPts val="0"/>
              </a:spcBef>
              <a:spcAft>
                <a:spcPts val="0"/>
              </a:spcAft>
              <a:buSzPts val="1020"/>
              <a:buNone/>
            </a:pPr>
            <a:r>
              <a:rPr lang="en"/>
              <a:t>4</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7392</Words>
  <Application>Microsoft Office PowerPoint</Application>
  <PresentationFormat>On-screen Show (16:9)</PresentationFormat>
  <Paragraphs>637</Paragraphs>
  <Slides>34</Slides>
  <Notes>34</Notes>
  <HiddenSlides>0</HiddenSlides>
  <MMClips>0</MMClips>
  <ScaleCrop>false</ScaleCrop>
  <HeadingPairs>
    <vt:vector size="4" baseType="variant">
      <vt:variant>
        <vt:lpstr>Theme</vt:lpstr>
      </vt:variant>
      <vt:variant>
        <vt:i4>5</vt:i4>
      </vt:variant>
      <vt:variant>
        <vt:lpstr>Slide Titles</vt:lpstr>
      </vt:variant>
      <vt:variant>
        <vt:i4>34</vt:i4>
      </vt:variant>
    </vt:vector>
  </HeadingPairs>
  <TitlesOfParts>
    <vt:vector size="39" baseType="lpstr">
      <vt:lpstr>Simple Light</vt:lpstr>
      <vt:lpstr>PwC</vt:lpstr>
      <vt:lpstr>PwC</vt:lpstr>
      <vt:lpstr>PwC</vt:lpstr>
      <vt:lpstr>PwC</vt:lpstr>
      <vt:lpstr>ITX key  service offerings – Spring 2024</vt:lpstr>
      <vt:lpstr>ITX key service offerings – Spring 2024</vt:lpstr>
      <vt:lpstr>VAT recovery on transaction costs</vt:lpstr>
      <vt:lpstr>VAT recovery on transaction costs</vt:lpstr>
      <vt:lpstr>Import VAT recovery</vt:lpstr>
      <vt:lpstr>Import VAT recovery</vt:lpstr>
      <vt:lpstr>VAT recovery &amp; pension funds </vt:lpstr>
      <vt:lpstr>VAT recovery and pension funds</vt:lpstr>
      <vt:lpstr>VAT &amp; property</vt:lpstr>
      <vt:lpstr>VAT &amp; property</vt:lpstr>
      <vt:lpstr>VAT &amp; property continued</vt:lpstr>
      <vt:lpstr>ITX &amp; Transfer Pricing</vt:lpstr>
      <vt:lpstr>ITX and Transfer Pricing</vt:lpstr>
      <vt:lpstr>Environmental taxes </vt:lpstr>
      <vt:lpstr>PowerPoint Presentation</vt:lpstr>
      <vt:lpstr>PowerPoint Presentation</vt:lpstr>
      <vt:lpstr>PowerPoint Presentation</vt:lpstr>
      <vt:lpstr>Plastic packaging tax</vt:lpstr>
      <vt:lpstr>Other environmental taxes</vt:lpstr>
      <vt:lpstr>Customs duties </vt:lpstr>
      <vt:lpstr>UK Customs</vt:lpstr>
      <vt:lpstr>Customs technology that makes customs compliance easier</vt:lpstr>
      <vt:lpstr>VAT best practice &amp; cash flow optimisation review </vt:lpstr>
      <vt:lpstr>VAT best practice &amp; cash flow optimisation review   A VAT review can encompass a specific, or extensive review of a business’ controls and processes. It can identify VAT risks for remediation and generate opportunities for VAT savings and efficiencies. Below are some of the 2024 key focus areas:</vt:lpstr>
      <vt:lpstr>VAT best practice &amp; cash flow optimisation review   </vt:lpstr>
      <vt:lpstr>VAT best practice &amp; cash flow optimisation review  </vt:lpstr>
      <vt:lpstr>Determination, e-invoicing, reporting </vt:lpstr>
      <vt:lpstr>Operational indirect tax</vt:lpstr>
      <vt:lpstr>ITX governance &amp; dispute resolution </vt:lpstr>
      <vt:lpstr>Risk &amp; Governance</vt:lpstr>
      <vt:lpstr>Components of a tax control framework</vt:lpstr>
      <vt:lpstr>ITX dispute resolution</vt:lpstr>
      <vt:lpstr>ITX dispute resolution</vt:lpstr>
      <vt:lpstr>Dispute Resolution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Martin Blanche (UK)</cp:lastModifiedBy>
  <cp:revision>2</cp:revision>
  <dcterms:modified xsi:type="dcterms:W3CDTF">2026-01-18T14:31:59Z</dcterms:modified>
</cp:coreProperties>
</file>